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ABE2-0C86-40A5-9D46-8A0755C622F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D93C-137E-464B-AFEE-29F5C76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ABE2-0C86-40A5-9D46-8A0755C622F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D93C-137E-464B-AFEE-29F5C76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ABE2-0C86-40A5-9D46-8A0755C622F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D93C-137E-464B-AFEE-29F5C76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7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ABE2-0C86-40A5-9D46-8A0755C622F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D93C-137E-464B-AFEE-29F5C76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0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ABE2-0C86-40A5-9D46-8A0755C622F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D93C-137E-464B-AFEE-29F5C76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ABE2-0C86-40A5-9D46-8A0755C622F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D93C-137E-464B-AFEE-29F5C76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ABE2-0C86-40A5-9D46-8A0755C622F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D93C-137E-464B-AFEE-29F5C76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ABE2-0C86-40A5-9D46-8A0755C622F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D93C-137E-464B-AFEE-29F5C76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9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ABE2-0C86-40A5-9D46-8A0755C622F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D93C-137E-464B-AFEE-29F5C76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ABE2-0C86-40A5-9D46-8A0755C622F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D93C-137E-464B-AFEE-29F5C76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ABE2-0C86-40A5-9D46-8A0755C622F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D93C-137E-464B-AFEE-29F5C76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ABE2-0C86-40A5-9D46-8A0755C622F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D93C-137E-464B-AFEE-29F5C76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3240360" cy="866527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Pseudocode</a:t>
            </a:r>
            <a:r>
              <a:rPr lang="en-ID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11960" y="188640"/>
            <a:ext cx="1368152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MULAI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4896036" y="83671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4283968" y="1124744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INPUT DATA A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 flipH="1">
            <a:off x="4896036" y="1628800"/>
            <a:ext cx="3600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>
            <a:off x="4247964" y="1938121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INPUT DATA b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4"/>
          </p:cNvCxnSpPr>
          <p:nvPr/>
        </p:nvCxnSpPr>
        <p:spPr>
          <a:xfrm>
            <a:off x="4896036" y="2442177"/>
            <a:ext cx="18002" cy="33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47964" y="2852936"/>
            <a:ext cx="129614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A+B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4213171" y="3933056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A+B=C</a:t>
            </a:r>
            <a:endParaRPr lang="en-US" dirty="0"/>
          </a:p>
        </p:txBody>
      </p:sp>
      <p:cxnSp>
        <p:nvCxnSpPr>
          <p:cNvPr id="21" name="Straight Connector 20"/>
          <p:cNvCxnSpPr>
            <a:stCxn id="15" idx="2"/>
          </p:cNvCxnSpPr>
          <p:nvPr/>
        </p:nvCxnSpPr>
        <p:spPr>
          <a:xfrm flipH="1">
            <a:off x="4861243" y="3501008"/>
            <a:ext cx="3479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4"/>
          </p:cNvCxnSpPr>
          <p:nvPr/>
        </p:nvCxnSpPr>
        <p:spPr>
          <a:xfrm>
            <a:off x="4861243" y="443711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83968" y="4797152"/>
            <a:ext cx="108012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3240360" cy="866527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Pseudocode</a:t>
            </a:r>
            <a:r>
              <a:rPr lang="en-ID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11960" y="188640"/>
            <a:ext cx="1368152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MULAI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4896036" y="83671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4283968" y="1124744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INPUT DATA A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 flipH="1">
            <a:off x="4896036" y="1628800"/>
            <a:ext cx="3600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>
            <a:off x="4247964" y="1938121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INPUT DATA b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4"/>
          </p:cNvCxnSpPr>
          <p:nvPr/>
        </p:nvCxnSpPr>
        <p:spPr>
          <a:xfrm>
            <a:off x="4896036" y="2442177"/>
            <a:ext cx="18002" cy="33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47964" y="2852936"/>
            <a:ext cx="129614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A-B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4213171" y="3933056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A-B=-C</a:t>
            </a:r>
            <a:endParaRPr lang="en-US" dirty="0"/>
          </a:p>
        </p:txBody>
      </p:sp>
      <p:cxnSp>
        <p:nvCxnSpPr>
          <p:cNvPr id="21" name="Straight Connector 20"/>
          <p:cNvCxnSpPr>
            <a:stCxn id="15" idx="2"/>
          </p:cNvCxnSpPr>
          <p:nvPr/>
        </p:nvCxnSpPr>
        <p:spPr>
          <a:xfrm flipH="1">
            <a:off x="4861243" y="3501008"/>
            <a:ext cx="3479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4"/>
          </p:cNvCxnSpPr>
          <p:nvPr/>
        </p:nvCxnSpPr>
        <p:spPr>
          <a:xfrm>
            <a:off x="4861243" y="443711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83968" y="4797152"/>
            <a:ext cx="108012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3240360" cy="866527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Pseudocode</a:t>
            </a:r>
            <a:r>
              <a:rPr lang="en-ID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11960" y="188640"/>
            <a:ext cx="1368152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MULAI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4896036" y="83671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4283968" y="1124744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INPUT DATA A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 flipH="1">
            <a:off x="4896036" y="1628800"/>
            <a:ext cx="3600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>
            <a:off x="4247964" y="1938121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INPUT DATA b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4"/>
          </p:cNvCxnSpPr>
          <p:nvPr/>
        </p:nvCxnSpPr>
        <p:spPr>
          <a:xfrm>
            <a:off x="4896036" y="2442177"/>
            <a:ext cx="18002" cy="33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47964" y="2852936"/>
            <a:ext cx="129614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A*B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4213171" y="3933056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A*B=C</a:t>
            </a:r>
            <a:endParaRPr lang="en-US" dirty="0"/>
          </a:p>
        </p:txBody>
      </p:sp>
      <p:cxnSp>
        <p:nvCxnSpPr>
          <p:cNvPr id="21" name="Straight Connector 20"/>
          <p:cNvCxnSpPr>
            <a:stCxn id="15" idx="2"/>
          </p:cNvCxnSpPr>
          <p:nvPr/>
        </p:nvCxnSpPr>
        <p:spPr>
          <a:xfrm flipH="1">
            <a:off x="4861243" y="3501008"/>
            <a:ext cx="3479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4"/>
          </p:cNvCxnSpPr>
          <p:nvPr/>
        </p:nvCxnSpPr>
        <p:spPr>
          <a:xfrm>
            <a:off x="4861243" y="443711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83968" y="4797152"/>
            <a:ext cx="108012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3240360" cy="866527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Pseudocode</a:t>
            </a:r>
            <a:r>
              <a:rPr lang="en-ID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11960" y="188640"/>
            <a:ext cx="1368152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MULAI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4896036" y="83671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4283968" y="1124744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INPUT DATA A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 flipH="1">
            <a:off x="4896036" y="1628800"/>
            <a:ext cx="3600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>
            <a:off x="4247964" y="1938121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INPUT DATA b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4"/>
          </p:cNvCxnSpPr>
          <p:nvPr/>
        </p:nvCxnSpPr>
        <p:spPr>
          <a:xfrm>
            <a:off x="4896036" y="2442177"/>
            <a:ext cx="18002" cy="33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47964" y="2852936"/>
            <a:ext cx="129614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A:B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4213171" y="3933056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A:B=C</a:t>
            </a:r>
            <a:endParaRPr lang="en-US" dirty="0"/>
          </a:p>
        </p:txBody>
      </p:sp>
      <p:cxnSp>
        <p:nvCxnSpPr>
          <p:cNvPr id="21" name="Straight Connector 20"/>
          <p:cNvCxnSpPr>
            <a:stCxn id="15" idx="2"/>
          </p:cNvCxnSpPr>
          <p:nvPr/>
        </p:nvCxnSpPr>
        <p:spPr>
          <a:xfrm flipH="1">
            <a:off x="4861243" y="3501008"/>
            <a:ext cx="3479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4"/>
          </p:cNvCxnSpPr>
          <p:nvPr/>
        </p:nvCxnSpPr>
        <p:spPr>
          <a:xfrm>
            <a:off x="4861243" y="443711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83968" y="4797152"/>
            <a:ext cx="108012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3240360" cy="866527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Pseudocode</a:t>
            </a:r>
            <a:r>
              <a:rPr lang="en-ID" dirty="0" smtClean="0"/>
              <a:t>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11960" y="188640"/>
            <a:ext cx="1368152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MULAI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4896036" y="83671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4283968" y="1124744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INPUT DATA A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 flipH="1">
            <a:off x="4896036" y="1628800"/>
            <a:ext cx="3600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>
            <a:off x="4247964" y="1938121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INPUT DATA b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4"/>
          </p:cNvCxnSpPr>
          <p:nvPr/>
        </p:nvCxnSpPr>
        <p:spPr>
          <a:xfrm>
            <a:off x="4896036" y="2442177"/>
            <a:ext cx="18002" cy="33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98627" y="3717032"/>
            <a:ext cx="129614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A+B+C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4175956" y="4778174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A+B+C=D</a:t>
            </a:r>
            <a:endParaRPr lang="en-US" dirty="0"/>
          </a:p>
        </p:txBody>
      </p:sp>
      <p:cxnSp>
        <p:nvCxnSpPr>
          <p:cNvPr id="21" name="Straight Connector 20"/>
          <p:cNvCxnSpPr>
            <a:stCxn id="15" idx="2"/>
          </p:cNvCxnSpPr>
          <p:nvPr/>
        </p:nvCxnSpPr>
        <p:spPr>
          <a:xfrm flipH="1">
            <a:off x="4911906" y="4365104"/>
            <a:ext cx="3479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4"/>
          </p:cNvCxnSpPr>
          <p:nvPr/>
        </p:nvCxnSpPr>
        <p:spPr>
          <a:xfrm>
            <a:off x="4824028" y="528223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83968" y="5589240"/>
            <a:ext cx="108012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AKHIR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4175956" y="2852936"/>
            <a:ext cx="1368152" cy="5760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INPUT DATA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3240360" cy="866527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Pseudocode</a:t>
            </a:r>
            <a:r>
              <a:rPr lang="en-ID" dirty="0" smtClean="0"/>
              <a:t>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11960" y="188640"/>
            <a:ext cx="1368152" cy="6480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MULAI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4896036" y="83671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4283968" y="1124744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INPUT DATA B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 flipH="1">
            <a:off x="4896036" y="1628800"/>
            <a:ext cx="3600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>
            <a:off x="4256965" y="2023748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INPUT DATA b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4"/>
          </p:cNvCxnSpPr>
          <p:nvPr/>
        </p:nvCxnSpPr>
        <p:spPr>
          <a:xfrm>
            <a:off x="4905037" y="2527804"/>
            <a:ext cx="18002" cy="33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47964" y="2852936"/>
            <a:ext cx="129614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B+A=</a:t>
            </a:r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4213171" y="3933056"/>
            <a:ext cx="1296144" cy="50405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B:A=D</a:t>
            </a:r>
            <a:endParaRPr lang="en-US" dirty="0"/>
          </a:p>
        </p:txBody>
      </p:sp>
      <p:cxnSp>
        <p:nvCxnSpPr>
          <p:cNvPr id="21" name="Straight Connector 20"/>
          <p:cNvCxnSpPr>
            <a:stCxn id="15" idx="2"/>
          </p:cNvCxnSpPr>
          <p:nvPr/>
        </p:nvCxnSpPr>
        <p:spPr>
          <a:xfrm flipH="1">
            <a:off x="4861243" y="3501008"/>
            <a:ext cx="3479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4"/>
          </p:cNvCxnSpPr>
          <p:nvPr/>
        </p:nvCxnSpPr>
        <p:spPr>
          <a:xfrm>
            <a:off x="4861243" y="443711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83968" y="4797152"/>
            <a:ext cx="108012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78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Pseudocode 1</vt:lpstr>
      <vt:lpstr>Pseudocode 2</vt:lpstr>
      <vt:lpstr>Pseudocode 3</vt:lpstr>
      <vt:lpstr>Pseudocode 4</vt:lpstr>
      <vt:lpstr>Pseudocode 5</vt:lpstr>
      <vt:lpstr>Pseudocode 6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 1</dc:title>
  <dc:creator>Admin</dc:creator>
  <cp:lastModifiedBy>Admin</cp:lastModifiedBy>
  <cp:revision>2</cp:revision>
  <dcterms:created xsi:type="dcterms:W3CDTF">2023-08-24T06:40:07Z</dcterms:created>
  <dcterms:modified xsi:type="dcterms:W3CDTF">2023-08-24T06:51:34Z</dcterms:modified>
</cp:coreProperties>
</file>