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208" d="100"/>
          <a:sy n="208" d="100"/>
        </p:scale>
        <p:origin x="-288" y="-2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6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9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6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99D7-A2AC-4884-BEA4-37BCFEDB4E54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17D0-9597-464B-BCF3-A71FC6BE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8" y="0"/>
            <a:ext cx="3857625" cy="6858000"/>
          </a:xfrm>
          <a:prstGeom prst="rect">
            <a:avLst/>
          </a:prstGeom>
          <a:ln w="5397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18484" y="389614"/>
            <a:ext cx="596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20dp</a:t>
            </a:r>
            <a:endParaRPr lang="ko-KR" altLang="en-US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1066" y="549966"/>
            <a:ext cx="84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15.50dp</a:t>
            </a:r>
            <a:endParaRPr lang="ko-KR" alt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3549" y="3540981"/>
            <a:ext cx="84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28.75dp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2582" y="3362740"/>
            <a:ext cx="596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16</a:t>
            </a:r>
            <a:r>
              <a:rPr lang="en-US" altLang="ko-KR" sz="1050" b="1" dirty="0"/>
              <a:t>dp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75144" y="3667939"/>
            <a:ext cx="84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9.25dp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4048" y="4134746"/>
            <a:ext cx="596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16</a:t>
            </a:r>
            <a:r>
              <a:rPr lang="en-US" altLang="ko-KR" sz="1050" b="1" dirty="0"/>
              <a:t>dp</a:t>
            </a:r>
            <a:endParaRPr lang="ko-KR" altLang="en-US" sz="1050" b="1" dirty="0"/>
          </a:p>
        </p:txBody>
      </p:sp>
      <p:sp>
        <p:nvSpPr>
          <p:cNvPr id="11" name="직사각형 10"/>
          <p:cNvSpPr/>
          <p:nvPr/>
        </p:nvSpPr>
        <p:spPr>
          <a:xfrm>
            <a:off x="660814" y="3921855"/>
            <a:ext cx="1799112" cy="13092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4926" y="4863871"/>
            <a:ext cx="137088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메인 화면과 동일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9491" y="6266774"/>
            <a:ext cx="2025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다음</a:t>
            </a:r>
            <a:r>
              <a:rPr lang="en-US" altLang="ko-KR" sz="700" b="1" dirty="0">
                <a:solidFill>
                  <a:schemeClr val="bg1"/>
                </a:solidFill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</a:rPr>
              <a:t>카드와의 간격 </a:t>
            </a:r>
            <a:r>
              <a:rPr lang="en-US" altLang="ko-KR" sz="700" b="1" dirty="0">
                <a:solidFill>
                  <a:schemeClr val="bg1"/>
                </a:solidFill>
              </a:rPr>
              <a:t>28dp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576" y="4534693"/>
            <a:ext cx="15696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00B0F0"/>
                </a:solidFill>
              </a:rPr>
              <a:t>Roboto</a:t>
            </a:r>
            <a:r>
              <a:rPr lang="en-US" altLang="ko-KR" sz="1050" dirty="0">
                <a:solidFill>
                  <a:srgbClr val="00B0F0"/>
                </a:solidFill>
              </a:rPr>
              <a:t> Light 288.89sp</a:t>
            </a:r>
            <a:endParaRPr lang="ko-KR" altLang="en-US" sz="1050" dirty="0">
              <a:solidFill>
                <a:srgbClr val="00B0F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35076" y="4888686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solidFill>
                  <a:srgbClr val="00B0F0"/>
                </a:solidFill>
              </a:rPr>
              <a:t>Noto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  <a:r>
              <a:rPr lang="ko-KR" altLang="en-US" sz="1000" dirty="0" err="1">
                <a:solidFill>
                  <a:srgbClr val="00B0F0"/>
                </a:solidFill>
              </a:rPr>
              <a:t>Sans</a:t>
            </a:r>
            <a:r>
              <a:rPr lang="ko-KR" altLang="en-US" sz="1000" dirty="0">
                <a:solidFill>
                  <a:srgbClr val="00B0F0"/>
                </a:solidFill>
              </a:rPr>
              <a:t> CJK KR </a:t>
            </a:r>
            <a:r>
              <a:rPr lang="en-US" altLang="ko-KR" sz="1000" dirty="0">
                <a:solidFill>
                  <a:srgbClr val="00B0F0"/>
                </a:solidFill>
              </a:rPr>
              <a:t>Regular 97.78sp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35343" y="5040974"/>
            <a:ext cx="20457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solidFill>
                  <a:srgbClr val="00B0F0"/>
                </a:solidFill>
              </a:rPr>
              <a:t>Noto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  <a:r>
              <a:rPr lang="ko-KR" altLang="en-US" sz="1000" dirty="0" err="1">
                <a:solidFill>
                  <a:srgbClr val="00B0F0"/>
                </a:solidFill>
              </a:rPr>
              <a:t>Sans</a:t>
            </a:r>
            <a:r>
              <a:rPr lang="ko-KR" altLang="en-US" sz="1000" dirty="0">
                <a:solidFill>
                  <a:srgbClr val="00B0F0"/>
                </a:solidFill>
              </a:rPr>
              <a:t> CJK KR </a:t>
            </a:r>
            <a:r>
              <a:rPr lang="en-US" altLang="ko-KR" sz="1000" dirty="0">
                <a:solidFill>
                  <a:srgbClr val="00B0F0"/>
                </a:solidFill>
              </a:rPr>
              <a:t>Regular 80sp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35343" y="5359797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solidFill>
                  <a:srgbClr val="00B0F0"/>
                </a:solidFill>
              </a:rPr>
              <a:t>Noto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  <a:r>
              <a:rPr lang="ko-KR" altLang="en-US" sz="1000" dirty="0" err="1">
                <a:solidFill>
                  <a:srgbClr val="00B0F0"/>
                </a:solidFill>
              </a:rPr>
              <a:t>Sans</a:t>
            </a:r>
            <a:r>
              <a:rPr lang="ko-KR" altLang="en-US" sz="1000" dirty="0">
                <a:solidFill>
                  <a:srgbClr val="00B0F0"/>
                </a:solidFill>
              </a:rPr>
              <a:t> CJK KR </a:t>
            </a:r>
            <a:r>
              <a:rPr lang="en-US" altLang="ko-KR" sz="1000" dirty="0">
                <a:solidFill>
                  <a:srgbClr val="00B0F0"/>
                </a:solidFill>
              </a:rPr>
              <a:t>Regular 177.78sp</a:t>
            </a:r>
          </a:p>
          <a:p>
            <a:r>
              <a:rPr lang="ko-KR" altLang="en-US" sz="1000" dirty="0">
                <a:solidFill>
                  <a:srgbClr val="00B0F0"/>
                </a:solidFill>
              </a:rPr>
              <a:t>이름 사이 간격 스페이스바 한번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2340" y="4080698"/>
            <a:ext cx="84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65dp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019850" y="3854514"/>
            <a:ext cx="0" cy="706285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98808" y="4803296"/>
            <a:ext cx="841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B0F0"/>
                </a:solidFill>
              </a:rPr>
              <a:t>13.50dp</a:t>
            </a:r>
            <a:endParaRPr lang="ko-KR" altLang="en-US" sz="600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9137" y="5011494"/>
            <a:ext cx="841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B0F0"/>
                </a:solidFill>
              </a:rPr>
              <a:t>7.25dp</a:t>
            </a:r>
            <a:endParaRPr lang="ko-KR" altLang="en-US" sz="600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6484" y="5209564"/>
            <a:ext cx="841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B0F0"/>
                </a:solidFill>
              </a:rPr>
              <a:t>13.25dp</a:t>
            </a:r>
            <a:endParaRPr lang="ko-KR" altLang="en-US" sz="600" b="1" dirty="0">
              <a:solidFill>
                <a:srgbClr val="00B0F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881985" y="4923068"/>
            <a:ext cx="180000" cy="1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6548" y="4693354"/>
            <a:ext cx="3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17.25</a:t>
            </a:r>
          </a:p>
          <a:p>
            <a:pPr algn="ctr"/>
            <a:r>
              <a:rPr lang="en-US" altLang="ko-KR" sz="600" b="1" dirty="0" err="1"/>
              <a:t>dp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753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1" y="0"/>
            <a:ext cx="3857625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280032" y="219966"/>
            <a:ext cx="0" cy="1424417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0032" y="639786"/>
            <a:ext cx="70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17.50dp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944358" y="2935301"/>
            <a:ext cx="1260000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6938" y="2673690"/>
            <a:ext cx="1169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119.50dp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7459" y="6145594"/>
            <a:ext cx="1169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24dp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4778" y="5899372"/>
            <a:ext cx="1169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</a:rPr>
              <a:t>15.50dp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6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0"/>
            <a:ext cx="3864561" cy="6870332"/>
          </a:xfrm>
        </p:spPr>
      </p:pic>
      <p:sp>
        <p:nvSpPr>
          <p:cNvPr id="5" name="TextBox 4"/>
          <p:cNvSpPr txBox="1"/>
          <p:nvPr/>
        </p:nvSpPr>
        <p:spPr>
          <a:xfrm>
            <a:off x="3652686" y="176732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19dp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990673" y="1890272"/>
            <a:ext cx="1179817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835" y="161327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110dp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990674" y="2826444"/>
            <a:ext cx="475901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8357" y="2549444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45dp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9369" y="287261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간격 </a:t>
            </a:r>
            <a:r>
              <a:rPr lang="en-US" altLang="ko-KR" sz="900" b="1" dirty="0"/>
              <a:t>1dp</a:t>
            </a:r>
            <a:endParaRPr lang="ko-KR" alt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9369" y="3333535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간격 </a:t>
            </a:r>
            <a:r>
              <a:rPr lang="en-US" altLang="ko-KR" sz="900" dirty="0">
                <a:solidFill>
                  <a:schemeClr val="bg1"/>
                </a:solidFill>
              </a:rPr>
              <a:t>9dp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2849" y="376689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간격 </a:t>
            </a:r>
            <a:r>
              <a:rPr lang="en-US" altLang="ko-KR" sz="900" b="1" dirty="0"/>
              <a:t>2dp</a:t>
            </a:r>
            <a:endParaRPr lang="ko-KR" altLang="en-US" sz="9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480892" y="5752470"/>
            <a:ext cx="0" cy="652925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8576" y="598323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61.50dp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1255" y="4286888"/>
            <a:ext cx="457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15dp</a:t>
            </a:r>
            <a:endParaRPr lang="ko-KR" altLang="en-US" sz="9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991814" y="5652887"/>
            <a:ext cx="475901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9497" y="537588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45dp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-4595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347" y="3462866"/>
            <a:ext cx="45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</a:rPr>
              <a:t>19.75</a:t>
            </a:r>
          </a:p>
          <a:p>
            <a:r>
              <a:rPr lang="en-US" altLang="ko-KR" sz="600" b="1" dirty="0" err="1">
                <a:solidFill>
                  <a:schemeClr val="bg1"/>
                </a:solidFill>
              </a:rPr>
              <a:t>dp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74444" y="3386496"/>
            <a:ext cx="0" cy="41293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4232" y="3417894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39dp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Yoon Kim</dc:creator>
  <cp:lastModifiedBy>Tae Yoon Kim</cp:lastModifiedBy>
  <cp:revision>7</cp:revision>
  <dcterms:created xsi:type="dcterms:W3CDTF">2016-05-05T16:59:19Z</dcterms:created>
  <dcterms:modified xsi:type="dcterms:W3CDTF">2016-05-05T17:53:32Z</dcterms:modified>
</cp:coreProperties>
</file>