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E-Commerce Database Management and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SQL Student Project | AltSchool Data Engineering | Karatu 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tests SQL skills in database design, CRUD operations, advanced joins, aggregation, indexing, and optimization. The tasks included:</a:t>
            </a:r>
          </a:p>
          <a:p>
            <a:r>
              <a:t>- Designing a relational database for an e-commerce platform.</a:t>
            </a:r>
          </a:p>
          <a:p>
            <a:r>
              <a:t>- Performing data manipulations.</a:t>
            </a:r>
          </a:p>
          <a:p>
            <a:r>
              <a:t>- Writing analytical queries to derive insights.</a:t>
            </a:r>
          </a:p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Schema Design and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Customers → Orders (One-to-Many)</a:t>
            </a:r>
          </a:p>
          <a:p>
            <a:r>
              <a:t>- Orders → Order_Items (One-to-Many)</a:t>
            </a:r>
          </a:p>
          <a:p>
            <a:r>
              <a:t>- Products → Order_Items (One-to-Many)</a:t>
            </a:r>
          </a:p>
          <a:p>
            <a:r>
              <a:t>- Foreign Key Relationships:</a:t>
            </a:r>
          </a:p>
          <a:p>
            <a:r>
              <a:t>  * Orders ↔ Customers</a:t>
            </a:r>
          </a:p>
          <a:p>
            <a:r>
              <a:t>  * Order_Items ↔ Orders</a:t>
            </a:r>
          </a:p>
          <a:p>
            <a:r>
              <a:t>  * Order_Items ↔ Products</a:t>
            </a:r>
          </a:p>
          <a:p>
            <a:r>
              <a:t>Each relationship ensures data integrity and logical consistency.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CRUD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Add new customer</a:t>
            </a:r>
          </a:p>
          <a:p>
            <a:r>
              <a:t>- Update stock quantity after a purchase</a:t>
            </a:r>
          </a:p>
          <a:p>
            <a:r>
              <a:t>- Delete an order (cascades to related order items)</a:t>
            </a:r>
          </a:p>
          <a:p>
            <a:r>
              <a:t>- Retrieve all orders for a specific customer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Analytical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Revenue Analysis: Total revenue and per-product breakdown</a:t>
            </a:r>
          </a:p>
          <a:p>
            <a:r>
              <a:t>- Customer Insights: Top spenders and inactive customers</a:t>
            </a:r>
          </a:p>
          <a:p>
            <a:r>
              <a:t>- Product Trends: Best-selling and out-of-stock products</a:t>
            </a:r>
          </a:p>
          <a:p>
            <a:r>
              <a:t>- Order Details: Items in an order and monthly trends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Optimization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Indexed frequently queried fields (e.g., customer_id, product_id).</a:t>
            </a:r>
          </a:p>
          <a:p>
            <a:r>
              <a:t>- Analyzed query performance using EXPLAIN ANALYZE.</a:t>
            </a:r>
          </a:p>
          <a:p>
            <a:r>
              <a:t>- Optimized slow queries with indexing, join reordering, and query rewriting.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Findings and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Successfully designed and queried an e-commerce database.</a:t>
            </a:r>
          </a:p>
          <a:p>
            <a:r>
              <a:t>- Insights derived from data support business decision-making.</a:t>
            </a:r>
          </a:p>
          <a:p>
            <a:r>
              <a:t>- Optimization significantly improved query performance.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