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57" r:id="rId6"/>
    <p:sldId id="272" r:id="rId7"/>
    <p:sldId id="265" r:id="rId8"/>
    <p:sldId id="275" r:id="rId9"/>
    <p:sldId id="271" r:id="rId10"/>
    <p:sldId id="267" r:id="rId11"/>
    <p:sldId id="268" r:id="rId12"/>
    <p:sldId id="273" r:id="rId13"/>
    <p:sldId id="263" r:id="rId14"/>
    <p:sldId id="269" r:id="rId15"/>
    <p:sldId id="270" r:id="rId16"/>
    <p:sldId id="261" r:id="rId17"/>
    <p:sldId id="262" r:id="rId18"/>
    <p:sldId id="274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C57"/>
    <a:srgbClr val="46B1E1"/>
    <a:srgbClr val="2A82A8"/>
    <a:srgbClr val="83CBEB"/>
    <a:srgbClr val="55A6C9"/>
    <a:srgbClr val="C1E5F5"/>
    <a:srgbClr val="248EBF"/>
    <a:srgbClr val="189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ED18A-22F0-F74D-009C-831C71223496}" v="94" dt="2024-06-16T12:49:28.174"/>
    <p1510:client id="{B1CF34A3-CF6C-517F-1584-7EFE01564A0C}" v="3365" dt="2024-06-16T16:42:04.067"/>
    <p1510:client id="{B96000B8-1E7F-D309-72C8-4C8C445CB6D7}" v="9" dt="2024-06-16T16:41:58.785"/>
    <p1510:client id="{E4D2BF8F-BBF4-BD42-7A38-DD1E80B84E4A}" v="24" dt="2024-06-17T07:47:51.618"/>
    <p1510:client id="{F5D7EDC5-0968-15DF-29E5-1E4FF5D5AA38}" v="4" dt="2024-06-16T16:39:57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танасовска Ана Марија" userId="S::ana.marija.atanasovska@students.finki.ukim.mk::7e9c3b11-f9a9-499d-8da7-0d8aa9875e08" providerId="AD" clId="Web-{B1CF34A3-CF6C-517F-1584-7EFE01564A0C}"/>
    <pc:docChg chg="addSld delSld modSld sldOrd addMainMaster delMainMaster">
      <pc:chgData name="Атанасовска Ана Марија" userId="S::ana.marija.atanasovska@students.finki.ukim.mk::7e9c3b11-f9a9-499d-8da7-0d8aa9875e08" providerId="AD" clId="Web-{B1CF34A3-CF6C-517F-1584-7EFE01564A0C}" dt="2024-06-16T16:42:04.067" v="3249"/>
      <pc:docMkLst>
        <pc:docMk/>
      </pc:docMkLst>
      <pc:sldChg chg="addSp delSp modSp mod modClrScheme chgLayout">
        <pc:chgData name="Атанасовска Ана Марија" userId="S::ana.marija.atanasovska@students.finki.ukim.mk::7e9c3b11-f9a9-499d-8da7-0d8aa9875e08" providerId="AD" clId="Web-{B1CF34A3-CF6C-517F-1584-7EFE01564A0C}" dt="2024-06-16T16:42:04.067" v="3249"/>
        <pc:sldMkLst>
          <pc:docMk/>
          <pc:sldMk cId="109857222" sldId="256"/>
        </pc:sldMkLst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5:46:59.415" v="2576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41:59.207" v="3246" actId="1076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Атанасовска Ана Марија" userId="S::ana.marija.atanasovska@students.finki.ukim.mk::7e9c3b11-f9a9-499d-8da7-0d8aa9875e08" providerId="AD" clId="Web-{B1CF34A3-CF6C-517F-1584-7EFE01564A0C}" dt="2024-06-16T15:44:12.302" v="2537"/>
          <ac:spMkLst>
            <pc:docMk/>
            <pc:sldMk cId="109857222" sldId="256"/>
            <ac:spMk id="4" creationId="{EB471FCC-8C00-2AF5-D230-DE4AB4F354BB}"/>
          </ac:spMkLst>
        </pc:spChg>
        <pc:spChg chg="add del mod">
          <ac:chgData name="Атанасовска Ана Марија" userId="S::ana.marija.atanasovska@students.finki.ukim.mk::7e9c3b11-f9a9-499d-8da7-0d8aa9875e08" providerId="AD" clId="Web-{B1CF34A3-CF6C-517F-1584-7EFE01564A0C}" dt="2024-06-16T15:44:11.567" v="2536"/>
          <ac:spMkLst>
            <pc:docMk/>
            <pc:sldMk cId="109857222" sldId="256"/>
            <ac:spMk id="5" creationId="{85161DAF-4AF2-0619-3D4C-2C23802D1E46}"/>
          </ac:spMkLst>
        </pc:spChg>
        <pc:spChg chg="mod topLvl">
          <ac:chgData name="Атанасовска Ана Марија" userId="S::ana.marija.atanasovska@students.finki.ukim.mk::7e9c3b11-f9a9-499d-8da7-0d8aa9875e08" providerId="AD" clId="Web-{B1CF34A3-CF6C-517F-1584-7EFE01564A0C}" dt="2024-06-16T15:45:54.429" v="2560"/>
          <ac:spMkLst>
            <pc:docMk/>
            <pc:sldMk cId="109857222" sldId="256"/>
            <ac:spMk id="8" creationId="{9A2C9095-6BC7-2D64-D03A-47395E795236}"/>
          </ac:spMkLst>
        </pc:spChg>
        <pc:spChg chg="del topLvl">
          <ac:chgData name="Атанасовска Ана Марија" userId="S::ana.marija.atanasovska@students.finki.ukim.mk::7e9c3b11-f9a9-499d-8da7-0d8aa9875e08" providerId="AD" clId="Web-{B1CF34A3-CF6C-517F-1584-7EFE01564A0C}" dt="2024-06-16T15:44:24.443" v="2540"/>
          <ac:spMkLst>
            <pc:docMk/>
            <pc:sldMk cId="109857222" sldId="256"/>
            <ac:spMk id="9" creationId="{F0230272-2859-87C3-66EB-4AAD3A46F5F2}"/>
          </ac:spMkLst>
        </pc:spChg>
        <pc:spChg chg="add mod">
          <ac:chgData name="Атанасовска Ана Марија" userId="S::ana.marija.atanasovska@students.finki.ukim.mk::7e9c3b11-f9a9-499d-8da7-0d8aa9875e08" providerId="AD" clId="Web-{B1CF34A3-CF6C-517F-1584-7EFE01564A0C}" dt="2024-06-16T15:45:40.757" v="2558"/>
          <ac:spMkLst>
            <pc:docMk/>
            <pc:sldMk cId="109857222" sldId="256"/>
            <ac:spMk id="11" creationId="{98E8B6DF-F7CF-CE2C-A7FB-E12B7D2F4366}"/>
          </ac:spMkLst>
        </pc:spChg>
        <pc:spChg chg="add del">
          <ac:chgData name="Атанасовска Ана Марија" userId="S::ana.marija.atanasovska@students.finki.ukim.mk::7e9c3b11-f9a9-499d-8da7-0d8aa9875e08" providerId="AD" clId="Web-{B1CF34A3-CF6C-517F-1584-7EFE01564A0C}" dt="2024-06-16T16:41:16.113" v="3209"/>
          <ac:spMkLst>
            <pc:docMk/>
            <pc:sldMk cId="109857222" sldId="256"/>
            <ac:spMk id="12" creationId="{59D0714D-553C-8714-7ADA-4CC0019E52DB}"/>
          </ac:spMkLst>
        </pc:spChg>
        <pc:spChg chg="add mod">
          <ac:chgData name="Атанасовска Ана Марија" userId="S::ana.marija.atanasovska@students.finki.ukim.mk::7e9c3b11-f9a9-499d-8da7-0d8aa9875e08" providerId="AD" clId="Web-{B1CF34A3-CF6C-517F-1584-7EFE01564A0C}" dt="2024-06-16T16:42:04.067" v="3249"/>
          <ac:spMkLst>
            <pc:docMk/>
            <pc:sldMk cId="109857222" sldId="256"/>
            <ac:spMk id="13" creationId="{A4333DA8-C6E5-531B-9D9A-F94794B6D65E}"/>
          </ac:spMkLst>
        </pc:spChg>
        <pc:grpChg chg="add del">
          <ac:chgData name="Атанасовска Ана Марија" userId="S::ana.marija.atanasovska@students.finki.ukim.mk::7e9c3b11-f9a9-499d-8da7-0d8aa9875e08" providerId="AD" clId="Web-{B1CF34A3-CF6C-517F-1584-7EFE01564A0C}" dt="2024-06-16T15:44:21.224" v="2539"/>
          <ac:grpSpMkLst>
            <pc:docMk/>
            <pc:sldMk cId="109857222" sldId="256"/>
            <ac:grpSpMk id="10" creationId="{813C3EF1-7212-AB9B-4719-3211652A086F}"/>
          </ac:grpSpMkLst>
        </pc:grpChg>
        <pc:picChg chg="add mod modCrop">
          <ac:chgData name="Атанасовска Ана Марија" userId="S::ana.marija.atanasovska@students.finki.ukim.mk::7e9c3b11-f9a9-499d-8da7-0d8aa9875e08" providerId="AD" clId="Web-{B1CF34A3-CF6C-517F-1584-7EFE01564A0C}" dt="2024-06-16T15:24:55.600" v="2300" actId="1076"/>
          <ac:picMkLst>
            <pc:docMk/>
            <pc:sldMk cId="109857222" sldId="256"/>
            <ac:picMk id="6" creationId="{339E99D1-E538-C033-CF87-B76528FB57A5}"/>
          </ac:picMkLst>
        </pc:picChg>
      </pc:sldChg>
      <pc:sldChg chg="addSp delSp modSp mod ord modClrScheme chgLayout">
        <pc:chgData name="Атанасовска Ана Марија" userId="S::ana.marija.atanasovska@students.finki.ukim.mk::7e9c3b11-f9a9-499d-8da7-0d8aa9875e08" providerId="AD" clId="Web-{B1CF34A3-CF6C-517F-1584-7EFE01564A0C}" dt="2024-06-16T15:52:24.065" v="2618" actId="1076"/>
        <pc:sldMkLst>
          <pc:docMk/>
          <pc:sldMk cId="1476139623" sldId="257"/>
        </pc:sldMkLst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5:52:02.440" v="2614" actId="1076"/>
          <ac:spMkLst>
            <pc:docMk/>
            <pc:sldMk cId="1476139623" sldId="257"/>
            <ac:spMk id="2" creationId="{D9CBA4E3-871D-F107-F15C-030F6271C93D}"/>
          </ac:spMkLst>
        </pc:spChg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5:51:58.299" v="2613" actId="1076"/>
          <ac:spMkLst>
            <pc:docMk/>
            <pc:sldMk cId="1476139623" sldId="257"/>
            <ac:spMk id="3" creationId="{14DF4E79-73B7-AFA8-F100-F82D0BD08120}"/>
          </ac:spMkLst>
        </pc:spChg>
        <pc:spChg chg="add mod ord">
          <ac:chgData name="Атанасовска Ана Марија" userId="S::ana.marija.atanasovska@students.finki.ukim.mk::7e9c3b11-f9a9-499d-8da7-0d8aa9875e08" providerId="AD" clId="Web-{B1CF34A3-CF6C-517F-1584-7EFE01564A0C}" dt="2024-06-16T15:48:30.668" v="2590"/>
          <ac:spMkLst>
            <pc:docMk/>
            <pc:sldMk cId="1476139623" sldId="257"/>
            <ac:spMk id="5" creationId="{048275F0-4515-C566-CCC6-708EEFE49211}"/>
          </ac:spMkLst>
        </pc:spChg>
        <pc:spChg chg="add del mod">
          <ac:chgData name="Атанасовска Ана Марија" userId="S::ana.marija.atanasovska@students.finki.ukim.mk::7e9c3b11-f9a9-499d-8da7-0d8aa9875e08" providerId="AD" clId="Web-{B1CF34A3-CF6C-517F-1584-7EFE01564A0C}" dt="2024-06-16T15:48:53.621" v="2597"/>
          <ac:spMkLst>
            <pc:docMk/>
            <pc:sldMk cId="1476139623" sldId="257"/>
            <ac:spMk id="6" creationId="{1818C910-E532-7BAB-5811-D7F598949546}"/>
          </ac:spMkLst>
        </pc:sp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5:52:24.065" v="2618" actId="1076"/>
          <ac:picMkLst>
            <pc:docMk/>
            <pc:sldMk cId="1476139623" sldId="257"/>
            <ac:picMk id="8" creationId="{7A544ED0-6D6F-409F-ECBF-DAC82976CAED}"/>
          </ac:picMkLst>
        </pc:picChg>
      </pc:sldChg>
      <pc:sldChg chg="addSp delSp modSp new mod modClrScheme chgLayout">
        <pc:chgData name="Атанасовска Ана Марија" userId="S::ana.marija.atanasovska@students.finki.ukim.mk::7e9c3b11-f9a9-499d-8da7-0d8aa9875e08" providerId="AD" clId="Web-{B1CF34A3-CF6C-517F-1584-7EFE01564A0C}" dt="2024-06-16T15:37:25.713" v="2421" actId="1076"/>
        <pc:sldMkLst>
          <pc:docMk/>
          <pc:sldMk cId="1028010564" sldId="258"/>
        </pc:sldMkLst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5:37:25.713" v="2421" actId="1076"/>
          <ac:spMkLst>
            <pc:docMk/>
            <pc:sldMk cId="1028010564" sldId="258"/>
            <ac:spMk id="2" creationId="{8A445A79-792F-2B34-9EC1-3D208FAB2838}"/>
          </ac:spMkLst>
        </pc:spChg>
        <pc:spChg chg="add mod ord">
          <ac:chgData name="Атанасовска Ана Марија" userId="S::ana.marija.atanasovska@students.finki.ukim.mk::7e9c3b11-f9a9-499d-8da7-0d8aa9875e08" providerId="AD" clId="Web-{B1CF34A3-CF6C-517F-1584-7EFE01564A0C}" dt="2024-06-16T15:34:42.318" v="2386" actId="1076"/>
          <ac:spMkLst>
            <pc:docMk/>
            <pc:sldMk cId="1028010564" sldId="258"/>
            <ac:spMk id="3" creationId="{33EC6B55-6C9D-C906-3514-DFE5F203AFEE}"/>
          </ac:spMkLst>
        </pc:spChg>
        <pc:spChg chg="del">
          <ac:chgData name="Атанасовска Ана Марија" userId="S::ana.marija.atanasovska@students.finki.ukim.mk::7e9c3b11-f9a9-499d-8da7-0d8aa9875e08" providerId="AD" clId="Web-{B1CF34A3-CF6C-517F-1584-7EFE01564A0C}" dt="2024-06-16T12:58:06.562" v="46"/>
          <ac:spMkLst>
            <pc:docMk/>
            <pc:sldMk cId="1028010564" sldId="258"/>
            <ac:spMk id="3" creationId="{F59C230D-AD2C-3C45-6A2C-D6F938648A37}"/>
          </ac:spMkLst>
        </pc:spChg>
        <pc:spChg chg="add mod ord">
          <ac:chgData name="Атанасовска Ана Марија" userId="S::ana.marija.atanasovska@students.finki.ukim.mk::7e9c3b11-f9a9-499d-8da7-0d8aa9875e08" providerId="AD" clId="Web-{B1CF34A3-CF6C-517F-1584-7EFE01564A0C}" dt="2024-06-16T15:34:42.318" v="2387" actId="1076"/>
          <ac:spMkLst>
            <pc:docMk/>
            <pc:sldMk cId="1028010564" sldId="258"/>
            <ac:spMk id="10" creationId="{F76566F9-0376-44C9-EC50-16CFBEFEE451}"/>
          </ac:spMkLst>
        </pc:sp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5:33:34.692" v="2371" actId="1076"/>
          <ac:picMkLst>
            <pc:docMk/>
            <pc:sldMk cId="1028010564" sldId="258"/>
            <ac:picMk id="4" creationId="{EFD2C696-5D6D-1466-8ED6-853DA34BAB55}"/>
          </ac:picMkLst>
        </pc:pic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5:33:41.926" v="2375" actId="1076"/>
          <ac:picMkLst>
            <pc:docMk/>
            <pc:sldMk cId="1028010564" sldId="258"/>
            <ac:picMk id="5" creationId="{CA368611-DB1A-6F8B-BD7F-387201466C14}"/>
          </ac:picMkLst>
        </pc:pic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5:33:40.473" v="2374" actId="1076"/>
          <ac:picMkLst>
            <pc:docMk/>
            <pc:sldMk cId="1028010564" sldId="258"/>
            <ac:picMk id="6" creationId="{F5517844-DA72-CBD6-3C2B-EC56B5C68C4E}"/>
          </ac:picMkLst>
        </pc:pic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5:33:31.114" v="2369" actId="1076"/>
          <ac:picMkLst>
            <pc:docMk/>
            <pc:sldMk cId="1028010564" sldId="258"/>
            <ac:picMk id="7" creationId="{0674BF2B-7643-1FB8-6478-14746B003363}"/>
          </ac:picMkLst>
        </pc:pic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5:33:43.879" v="2376" actId="1076"/>
          <ac:picMkLst>
            <pc:docMk/>
            <pc:sldMk cId="1028010564" sldId="258"/>
            <ac:picMk id="8" creationId="{58A86B35-731F-BEF6-4564-2AAA964C8375}"/>
          </ac:picMkLst>
        </pc:pic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5:33:37.145" v="2373" actId="1076"/>
          <ac:picMkLst>
            <pc:docMk/>
            <pc:sldMk cId="1028010564" sldId="258"/>
            <ac:picMk id="9" creationId="{F839F21B-397D-3D8B-07CB-32AF91EBE8D3}"/>
          </ac:picMkLst>
        </pc:pic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5:34:09.599" v="2383" actId="1076"/>
          <ac:picMkLst>
            <pc:docMk/>
            <pc:sldMk cId="1028010564" sldId="258"/>
            <ac:picMk id="12" creationId="{93D4CAFF-67EA-E79C-062F-67292C42B82F}"/>
          </ac:picMkLst>
        </pc:picChg>
      </pc:sldChg>
      <pc:sldChg chg="addSp delSp modSp new mod modClrScheme chgLayout">
        <pc:chgData name="Атанасовска Ана Марија" userId="S::ana.marija.atanasovska@students.finki.ukim.mk::7e9c3b11-f9a9-499d-8da7-0d8aa9875e08" providerId="AD" clId="Web-{B1CF34A3-CF6C-517F-1584-7EFE01564A0C}" dt="2024-06-16T15:41:00.125" v="2475" actId="1076"/>
        <pc:sldMkLst>
          <pc:docMk/>
          <pc:sldMk cId="2257430335" sldId="259"/>
        </pc:sldMkLst>
        <pc:spChg chg="del mod ord">
          <ac:chgData name="Атанасовска Ана Марија" userId="S::ana.marija.atanasovska@students.finki.ukim.mk::7e9c3b11-f9a9-499d-8da7-0d8aa9875e08" providerId="AD" clId="Web-{B1CF34A3-CF6C-517F-1584-7EFE01564A0C}" dt="2024-06-16T15:37:50.964" v="2431"/>
          <ac:spMkLst>
            <pc:docMk/>
            <pc:sldMk cId="2257430335" sldId="259"/>
            <ac:spMk id="2" creationId="{DB2487F4-8939-55BD-B8B7-974657AA6A59}"/>
          </ac:spMkLst>
        </pc:spChg>
        <pc:spChg chg="del">
          <ac:chgData name="Атанасовска Ана Марија" userId="S::ana.marija.atanasovska@students.finki.ukim.mk::7e9c3b11-f9a9-499d-8da7-0d8aa9875e08" providerId="AD" clId="Web-{B1CF34A3-CF6C-517F-1584-7EFE01564A0C}" dt="2024-06-16T13:03:17.383" v="90"/>
          <ac:spMkLst>
            <pc:docMk/>
            <pc:sldMk cId="2257430335" sldId="259"/>
            <ac:spMk id="3" creationId="{F5613C7C-66C1-633D-EB1E-D695DAA4D7CF}"/>
          </ac:spMkLst>
        </pc:spChg>
        <pc:spChg chg="add mod ord">
          <ac:chgData name="Атанасовска Ана Марија" userId="S::ana.marija.atanasovska@students.finki.ukim.mk::7e9c3b11-f9a9-499d-8da7-0d8aa9875e08" providerId="AD" clId="Web-{B1CF34A3-CF6C-517F-1584-7EFE01564A0C}" dt="2024-06-16T15:36:25.118" v="2407" actId="1076"/>
          <ac:spMkLst>
            <pc:docMk/>
            <pc:sldMk cId="2257430335" sldId="259"/>
            <ac:spMk id="4" creationId="{8D9DC710-2F88-26F6-3215-C81223304C26}"/>
          </ac:spMkLst>
        </pc:spChg>
        <pc:spChg chg="add mod">
          <ac:chgData name="Атанасовска Ана Марија" userId="S::ana.marija.atanasovska@students.finki.ukim.mk::7e9c3b11-f9a9-499d-8da7-0d8aa9875e08" providerId="AD" clId="Web-{B1CF34A3-CF6C-517F-1584-7EFE01564A0C}" dt="2024-06-16T15:39:56.076" v="2465" actId="1076"/>
          <ac:spMkLst>
            <pc:docMk/>
            <pc:sldMk cId="2257430335" sldId="259"/>
            <ac:spMk id="11" creationId="{CFEA3370-39ED-BD63-3899-503D0CEA7C54}"/>
          </ac:spMkLst>
        </pc:spChg>
        <pc:spChg chg="add mod ord">
          <ac:chgData name="Атанасовска Ана Марија" userId="S::ana.marija.atanasovska@students.finki.ukim.mk::7e9c3b11-f9a9-499d-8da7-0d8aa9875e08" providerId="AD" clId="Web-{B1CF34A3-CF6C-517F-1584-7EFE01564A0C}" dt="2024-06-16T15:41:00.125" v="2475" actId="1076"/>
          <ac:spMkLst>
            <pc:docMk/>
            <pc:sldMk cId="2257430335" sldId="259"/>
            <ac:spMk id="12" creationId="{1E757ADE-29DC-0312-D4D5-60B3E3DD79CA}"/>
          </ac:spMkLst>
        </pc:spChg>
        <pc:spChg chg="add mod">
          <ac:chgData name="Атанасовска Ана Марија" userId="S::ana.marija.atanasovska@students.finki.ukim.mk::7e9c3b11-f9a9-499d-8da7-0d8aa9875e08" providerId="AD" clId="Web-{B1CF34A3-CF6C-517F-1584-7EFE01564A0C}" dt="2024-06-16T15:39:33.701" v="2460" actId="1076"/>
          <ac:spMkLst>
            <pc:docMk/>
            <pc:sldMk cId="2257430335" sldId="259"/>
            <ac:spMk id="14" creationId="{611F20B1-4276-18E7-A6FE-7DC18472FBED}"/>
          </ac:spMkLst>
        </pc:spChg>
        <pc:picChg chg="add del mod">
          <ac:chgData name="Атанасовска Ана Марија" userId="S::ana.marija.atanasovska@students.finki.ukim.mk::7e9c3b11-f9a9-499d-8da7-0d8aa9875e08" providerId="AD" clId="Web-{B1CF34A3-CF6C-517F-1584-7EFE01564A0C}" dt="2024-06-16T13:04:04.681" v="94"/>
          <ac:picMkLst>
            <pc:docMk/>
            <pc:sldMk cId="2257430335" sldId="259"/>
            <ac:picMk id="4" creationId="{AF0EC4FB-56C2-7BDE-99C7-454B61C4CC78}"/>
          </ac:picMkLst>
        </pc:pic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5:39:29.279" v="2459" actId="1076"/>
          <ac:picMkLst>
            <pc:docMk/>
            <pc:sldMk cId="2257430335" sldId="259"/>
            <ac:picMk id="5" creationId="{E4BFE4B3-3F31-65C0-428E-BF9BBCB81A57}"/>
          </ac:picMkLst>
        </pc:pic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5:39:27.591" v="2458" actId="1076"/>
          <ac:picMkLst>
            <pc:docMk/>
            <pc:sldMk cId="2257430335" sldId="259"/>
            <ac:picMk id="6" creationId="{CCD25CD0-5272-EBA6-1D67-C4F35A97D869}"/>
          </ac:picMkLst>
        </pc:pic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5:39:59.623" v="2466" actId="1076"/>
          <ac:picMkLst>
            <pc:docMk/>
            <pc:sldMk cId="2257430335" sldId="259"/>
            <ac:picMk id="7" creationId="{452DE3D7-1A5A-7E95-252A-869609644F01}"/>
          </ac:picMkLst>
        </pc:picChg>
        <pc:picChg chg="add del mod">
          <ac:chgData name="Атанасовска Ана Марија" userId="S::ana.marija.atanasovska@students.finki.ukim.mk::7e9c3b11-f9a9-499d-8da7-0d8aa9875e08" providerId="AD" clId="Web-{B1CF34A3-CF6C-517F-1584-7EFE01564A0C}" dt="2024-06-16T13:05:40.888" v="112"/>
          <ac:picMkLst>
            <pc:docMk/>
            <pc:sldMk cId="2257430335" sldId="259"/>
            <ac:picMk id="8" creationId="{82CDA4B3-C9C3-CF4D-78C1-07911898D41A}"/>
          </ac:picMkLst>
        </pc:pic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5:39:50.639" v="2464" actId="1076"/>
          <ac:picMkLst>
            <pc:docMk/>
            <pc:sldMk cId="2257430335" sldId="259"/>
            <ac:picMk id="9" creationId="{F091890B-59F6-D996-F7EB-C906B0DD0AAB}"/>
          </ac:picMkLst>
        </pc:pic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5:39:13.482" v="2452" actId="1076"/>
          <ac:picMkLst>
            <pc:docMk/>
            <pc:sldMk cId="2257430335" sldId="259"/>
            <ac:picMk id="10" creationId="{CAF445C2-785E-09D2-0E02-663A29E21C42}"/>
          </ac:picMkLst>
        </pc:pic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5:40:24.937" v="2469" actId="1076"/>
          <ac:picMkLst>
            <pc:docMk/>
            <pc:sldMk cId="2257430335" sldId="259"/>
            <ac:picMk id="16" creationId="{5F853EFE-937B-C411-F1AE-9020E81AF8FB}"/>
          </ac:picMkLst>
        </pc:picChg>
      </pc:sldChg>
      <pc:sldChg chg="addSp delSp modSp new mod ord setBg modClrScheme chgLayout">
        <pc:chgData name="Атанасовска Ана Марија" userId="S::ana.marija.atanasovska@students.finki.ukim.mk::7e9c3b11-f9a9-499d-8da7-0d8aa9875e08" providerId="AD" clId="Web-{B1CF34A3-CF6C-517F-1584-7EFE01564A0C}" dt="2024-06-16T15:52:14.096" v="2616" actId="1076"/>
        <pc:sldMkLst>
          <pc:docMk/>
          <pc:sldMk cId="1107439244" sldId="260"/>
        </pc:sldMkLst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5:43:14.956" v="2519" actId="1076"/>
          <ac:spMkLst>
            <pc:docMk/>
            <pc:sldMk cId="1107439244" sldId="260"/>
            <ac:spMk id="2" creationId="{C69A0CB7-001F-2704-6B1A-6C422086F792}"/>
          </ac:spMkLst>
        </pc:spChg>
        <pc:spChg chg="del">
          <ac:chgData name="Атанасовска Ана Марија" userId="S::ana.marija.atanasovska@students.finki.ukim.mk::7e9c3b11-f9a9-499d-8da7-0d8aa9875e08" providerId="AD" clId="Web-{B1CF34A3-CF6C-517F-1584-7EFE01564A0C}" dt="2024-06-16T13:08:14.412" v="165"/>
          <ac:spMkLst>
            <pc:docMk/>
            <pc:sldMk cId="1107439244" sldId="260"/>
            <ac:spMk id="3" creationId="{83732268-4839-3C32-2B7C-E7BAF2F4AA50}"/>
          </ac:spMkLst>
        </pc:spChg>
        <pc:spChg chg="add ord">
          <ac:chgData name="Атанасовска Ана Марија" userId="S::ana.marija.atanasovska@students.finki.ukim.mk::7e9c3b11-f9a9-499d-8da7-0d8aa9875e08" providerId="AD" clId="Web-{B1CF34A3-CF6C-517F-1584-7EFE01564A0C}" dt="2024-06-16T15:41:24.563" v="2482"/>
          <ac:spMkLst>
            <pc:docMk/>
            <pc:sldMk cId="1107439244" sldId="260"/>
            <ac:spMk id="7" creationId="{078F19AB-E51D-2095-D847-A014EC275449}"/>
          </ac:spMkLst>
        </pc:spChg>
        <pc:spChg chg="add mod ord">
          <ac:chgData name="Атанасовска Ана Марија" userId="S::ana.marija.atanasovska@students.finki.ukim.mk::7e9c3b11-f9a9-499d-8da7-0d8aa9875e08" providerId="AD" clId="Web-{B1CF34A3-CF6C-517F-1584-7EFE01564A0C}" dt="2024-06-16T15:43:24.675" v="2523" actId="1076"/>
          <ac:spMkLst>
            <pc:docMk/>
            <pc:sldMk cId="1107439244" sldId="260"/>
            <ac:spMk id="8" creationId="{BA5AF8FC-0319-D966-6D1B-C3D39D96C21C}"/>
          </ac:spMkLst>
        </pc:spChg>
        <pc:spChg chg="add">
          <ac:chgData name="Атанасовска Ана Марија" userId="S::ana.marija.atanasovska@students.finki.ukim.mk::7e9c3b11-f9a9-499d-8da7-0d8aa9875e08" providerId="AD" clId="Web-{B1CF34A3-CF6C-517F-1584-7EFE01564A0C}" dt="2024-06-16T15:41:03.797" v="2477"/>
          <ac:spMkLst>
            <pc:docMk/>
            <pc:sldMk cId="1107439244" sldId="260"/>
            <ac:spMk id="11" creationId="{A0E49777-4E66-32F6-9BED-FDCC4537129E}"/>
          </ac:spMkLst>
        </pc:spChg>
        <pc:spChg chg="add del">
          <ac:chgData name="Атанасовска Ана Марија" userId="S::ana.marija.atanasovska@students.finki.ukim.mk::7e9c3b11-f9a9-499d-8da7-0d8aa9875e08" providerId="AD" clId="Web-{B1CF34A3-CF6C-517F-1584-7EFE01564A0C}" dt="2024-06-16T13:11:07.963" v="215"/>
          <ac:spMkLst>
            <pc:docMk/>
            <pc:sldMk cId="1107439244" sldId="260"/>
            <ac:spMk id="14" creationId="{0A19250D-D569-4232-9020-BD415AE51DDC}"/>
          </ac:spMkLst>
        </pc:spChg>
        <pc:grpChg chg="add mod ord">
          <ac:chgData name="Атанасовска Ана Марија" userId="S::ana.marija.atanasovska@students.finki.ukim.mk::7e9c3b11-f9a9-499d-8da7-0d8aa9875e08" providerId="AD" clId="Web-{B1CF34A3-CF6C-517F-1584-7EFE01564A0C}" dt="2024-06-16T15:41:46.110" v="2485" actId="1076"/>
          <ac:grpSpMkLst>
            <pc:docMk/>
            <pc:sldMk cId="1107439244" sldId="260"/>
            <ac:grpSpMk id="12" creationId="{B0AFB789-2A39-E486-15D9-57E52EC6C48C}"/>
          </ac:grpSpMkLst>
        </pc:grpChg>
        <pc:grpChg chg="add del">
          <ac:chgData name="Атанасовска Ана Марија" userId="S::ana.marija.atanasovska@students.finki.ukim.mk::7e9c3b11-f9a9-499d-8da7-0d8aa9875e08" providerId="AD" clId="Web-{B1CF34A3-CF6C-517F-1584-7EFE01564A0C}" dt="2024-06-16T13:11:07.963" v="215"/>
          <ac:grpSpMkLst>
            <pc:docMk/>
            <pc:sldMk cId="1107439244" sldId="260"/>
            <ac:grpSpMk id="16" creationId="{B7BAEF06-AB74-442C-8C30-B88233FD836C}"/>
          </ac:grpSpMkLst>
        </pc:grpChg>
        <pc:grpChg chg="add del">
          <ac:chgData name="Атанасовска Ана Марија" userId="S::ana.marija.atanasovska@students.finki.ukim.mk::7e9c3b11-f9a9-499d-8da7-0d8aa9875e08" providerId="AD" clId="Web-{B1CF34A3-CF6C-517F-1584-7EFE01564A0C}" dt="2024-06-16T13:11:07.963" v="215"/>
          <ac:grpSpMkLst>
            <pc:docMk/>
            <pc:sldMk cId="1107439244" sldId="260"/>
            <ac:grpSpMk id="24" creationId="{C9829185-6353-4E3C-B082-AA7F5193916F}"/>
          </ac:grpSpMkLst>
        </pc:grpChg>
        <pc:grpChg chg="add del">
          <ac:chgData name="Атанасовска Ана Марија" userId="S::ana.marija.atanasovska@students.finki.ukim.mk::7e9c3b11-f9a9-499d-8da7-0d8aa9875e08" providerId="AD" clId="Web-{B1CF34A3-CF6C-517F-1584-7EFE01564A0C}" dt="2024-06-16T13:11:27.839" v="221"/>
          <ac:grpSpMkLst>
            <pc:docMk/>
            <pc:sldMk cId="1107439244" sldId="260"/>
            <ac:grpSpMk id="32" creationId="{939A67D3-6AC4-BC0F-BF88-7BFB6F9284D5}"/>
          </ac:grpSpMkLst>
        </pc:grpChg>
        <pc:picChg chg="add mod ord">
          <ac:chgData name="Атанасовска Ана Марија" userId="S::ana.marija.atanasovska@students.finki.ukim.mk::7e9c3b11-f9a9-499d-8da7-0d8aa9875e08" providerId="AD" clId="Web-{B1CF34A3-CF6C-517F-1584-7EFE01564A0C}" dt="2024-06-16T15:42:57.269" v="2514" actId="1076"/>
          <ac:picMkLst>
            <pc:docMk/>
            <pc:sldMk cId="1107439244" sldId="260"/>
            <ac:picMk id="4" creationId="{DC66497D-A3B4-D1CE-EBA5-67A155E900DD}"/>
          </ac:picMkLst>
        </pc:pic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5:43:18.941" v="2522" actId="1076"/>
          <ac:picMkLst>
            <pc:docMk/>
            <pc:sldMk cId="1107439244" sldId="260"/>
            <ac:picMk id="5" creationId="{36FB7994-35B9-72A6-DB4D-3C044E453721}"/>
          </ac:picMkLst>
        </pc:pic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5:43:18.050" v="2521" actId="1076"/>
          <ac:picMkLst>
            <pc:docMk/>
            <pc:sldMk cId="1107439244" sldId="260"/>
            <ac:picMk id="6" creationId="{A1EA49EC-66F3-AEB1-C33F-9F16E7E0A9B9}"/>
          </ac:picMkLst>
        </pc:picChg>
        <pc:picChg chg="add mod ord">
          <ac:chgData name="Атанасовска Ана Марија" userId="S::ana.marija.atanasovska@students.finki.ukim.mk::7e9c3b11-f9a9-499d-8da7-0d8aa9875e08" providerId="AD" clId="Web-{B1CF34A3-CF6C-517F-1584-7EFE01564A0C}" dt="2024-06-16T15:43:27.972" v="2524" actId="1076"/>
          <ac:picMkLst>
            <pc:docMk/>
            <pc:sldMk cId="1107439244" sldId="260"/>
            <ac:picMk id="9" creationId="{22E1AB5B-6883-50B8-44C4-A49B4E131B5A}"/>
          </ac:picMkLst>
        </pc:pic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5:52:14.096" v="2616" actId="1076"/>
          <ac:picMkLst>
            <pc:docMk/>
            <pc:sldMk cId="1107439244" sldId="260"/>
            <ac:picMk id="14" creationId="{E3C8550A-3ACB-7A70-C17B-6C31886AD92D}"/>
          </ac:picMkLst>
        </pc:picChg>
      </pc:sldChg>
      <pc:sldChg chg="addSp modSp new mod modClrScheme chgLayout">
        <pc:chgData name="Атанасовска Ана Марија" userId="S::ana.marija.atanasovska@students.finki.ukim.mk::7e9c3b11-f9a9-499d-8da7-0d8aa9875e08" providerId="AD" clId="Web-{B1CF34A3-CF6C-517F-1584-7EFE01564A0C}" dt="2024-06-16T16:37:17.466" v="3201"/>
        <pc:sldMkLst>
          <pc:docMk/>
          <pc:sldMk cId="1124065806" sldId="261"/>
        </pc:sldMkLst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28:49.750" v="3090" actId="1076"/>
          <ac:spMkLst>
            <pc:docMk/>
            <pc:sldMk cId="1124065806" sldId="261"/>
            <ac:spMk id="2" creationId="{C3F068C3-F77D-C852-1958-9BB5625DC9B7}"/>
          </ac:spMkLst>
        </pc:spChg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30:10.205" v="3107" actId="20577"/>
          <ac:spMkLst>
            <pc:docMk/>
            <pc:sldMk cId="1124065806" sldId="261"/>
            <ac:spMk id="3" creationId="{028661DF-78F0-5DF9-9AD2-291BB2F39514}"/>
          </ac:spMkLst>
        </pc:spChg>
        <pc:spChg chg="mod">
          <ac:chgData name="Атанасовска Ана Марија" userId="S::ana.marija.atanasovska@students.finki.ukim.mk::7e9c3b11-f9a9-499d-8da7-0d8aa9875e08" providerId="AD" clId="Web-{B1CF34A3-CF6C-517F-1584-7EFE01564A0C}" dt="2024-06-16T16:29:19.344" v="3096"/>
          <ac:spMkLst>
            <pc:docMk/>
            <pc:sldMk cId="1124065806" sldId="261"/>
            <ac:spMk id="5" creationId="{CBCCB455-3B2D-1619-7447-BAA8E4F5753C}"/>
          </ac:spMkLst>
        </pc:spChg>
        <pc:spChg chg="mod">
          <ac:chgData name="Атанасовска Ана Марија" userId="S::ana.marija.atanasovska@students.finki.ukim.mk::7e9c3b11-f9a9-499d-8da7-0d8aa9875e08" providerId="AD" clId="Web-{B1CF34A3-CF6C-517F-1584-7EFE01564A0C}" dt="2024-06-16T16:29:31.735" v="3097"/>
          <ac:spMkLst>
            <pc:docMk/>
            <pc:sldMk cId="1124065806" sldId="261"/>
            <ac:spMk id="7" creationId="{B5EF695A-BA9E-9859-5361-456938C64EBF}"/>
          </ac:spMkLst>
        </pc:spChg>
        <pc:grpChg chg="add mod">
          <ac:chgData name="Атанасовска Ана Марија" userId="S::ana.marija.atanasovska@students.finki.ukim.mk::7e9c3b11-f9a9-499d-8da7-0d8aa9875e08" providerId="AD" clId="Web-{B1CF34A3-CF6C-517F-1584-7EFE01564A0C}" dt="2024-06-16T16:28:37.140" v="3084" actId="1076"/>
          <ac:grpSpMkLst>
            <pc:docMk/>
            <pc:sldMk cId="1124065806" sldId="261"/>
            <ac:grpSpMk id="8" creationId="{3D0EB592-9716-DEED-7CAE-0A8AED16790B}"/>
          </ac:grpSpMkLst>
        </pc:grpChg>
        <pc:picChg chg="add">
          <ac:chgData name="Атанасовска Ана Марија" userId="S::ana.marija.atanasovska@students.finki.ukim.mk::7e9c3b11-f9a9-499d-8da7-0d8aa9875e08" providerId="AD" clId="Web-{B1CF34A3-CF6C-517F-1584-7EFE01564A0C}" dt="2024-06-16T16:37:17.466" v="3201"/>
          <ac:picMkLst>
            <pc:docMk/>
            <pc:sldMk cId="1124065806" sldId="261"/>
            <ac:picMk id="10" creationId="{2DE48575-520B-B9C1-7FF2-DE5152693D7B}"/>
          </ac:picMkLst>
        </pc:picChg>
      </pc:sldChg>
      <pc:sldChg chg="addSp modSp new mod modClrScheme chgLayout">
        <pc:chgData name="Атанасовска Ана Марија" userId="S::ana.marija.atanasovska@students.finki.ukim.mk::7e9c3b11-f9a9-499d-8da7-0d8aa9875e08" providerId="AD" clId="Web-{B1CF34A3-CF6C-517F-1584-7EFE01564A0C}" dt="2024-06-16T16:37:23.310" v="3203" actId="1076"/>
        <pc:sldMkLst>
          <pc:docMk/>
          <pc:sldMk cId="989573845" sldId="262"/>
        </pc:sldMkLst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32:19.349" v="3138" actId="20577"/>
          <ac:spMkLst>
            <pc:docMk/>
            <pc:sldMk cId="989573845" sldId="262"/>
            <ac:spMk id="2" creationId="{F393CA43-BAD8-BA0F-32D8-2A9BAFD937D0}"/>
          </ac:spMkLst>
        </pc:spChg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31:50.176" v="3133"/>
          <ac:spMkLst>
            <pc:docMk/>
            <pc:sldMk cId="989573845" sldId="262"/>
            <ac:spMk id="3" creationId="{04B99D75-D760-6D77-09A0-D5E6D9674F07}"/>
          </ac:spMkLst>
        </pc:spChg>
        <pc:spChg chg="add mod">
          <ac:chgData name="Атанасовска Ана Марија" userId="S::ana.marija.atanasovska@students.finki.ukim.mk::7e9c3b11-f9a9-499d-8da7-0d8aa9875e08" providerId="AD" clId="Web-{B1CF34A3-CF6C-517F-1584-7EFE01564A0C}" dt="2024-06-16T16:32:27.568" v="3139"/>
          <ac:spMkLst>
            <pc:docMk/>
            <pc:sldMk cId="989573845" sldId="262"/>
            <ac:spMk id="5" creationId="{86125615-C873-1ED8-8F66-FA624F5FC523}"/>
          </ac:spMkLst>
        </pc:spChg>
        <pc:spChg chg="add">
          <ac:chgData name="Атанасовска Ана Марија" userId="S::ana.marija.atanasovska@students.finki.ukim.mk::7e9c3b11-f9a9-499d-8da7-0d8aa9875e08" providerId="AD" clId="Web-{B1CF34A3-CF6C-517F-1584-7EFE01564A0C}" dt="2024-06-16T16:30:49.253" v="3109"/>
          <ac:spMkLst>
            <pc:docMk/>
            <pc:sldMk cId="989573845" sldId="262"/>
            <ac:spMk id="7" creationId="{012931EF-F4E6-B93C-BE9B-44391EB8EAFD}"/>
          </ac:spMkLst>
        </pc:spChg>
        <pc:grpChg chg="add mod ord">
          <ac:chgData name="Атанасовска Ана Марија" userId="S::ana.marija.atanasovska@students.finki.ukim.mk::7e9c3b11-f9a9-499d-8da7-0d8aa9875e08" providerId="AD" clId="Web-{B1CF34A3-CF6C-517F-1584-7EFE01564A0C}" dt="2024-06-16T16:31:19.363" v="3119" actId="1076"/>
          <ac:grpSpMkLst>
            <pc:docMk/>
            <pc:sldMk cId="989573845" sldId="262"/>
            <ac:grpSpMk id="8" creationId="{F52DC226-BA04-F426-EFDB-864504474156}"/>
          </ac:grpSpMkLst>
        </pc:grp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6:37:23.310" v="3203" actId="1076"/>
          <ac:picMkLst>
            <pc:docMk/>
            <pc:sldMk cId="989573845" sldId="262"/>
            <ac:picMk id="10" creationId="{592993EA-C8DE-BAF7-041A-88CA1D8666D7}"/>
          </ac:picMkLst>
        </pc:picChg>
      </pc:sldChg>
      <pc:sldChg chg="addSp modSp new mod modClrScheme chgLayout">
        <pc:chgData name="Атанасовска Ана Марија" userId="S::ana.marija.atanasovska@students.finki.ukim.mk::7e9c3b11-f9a9-499d-8da7-0d8aa9875e08" providerId="AD" clId="Web-{B1CF34A3-CF6C-517F-1584-7EFE01564A0C}" dt="2024-06-16T16:24:36.447" v="3019" actId="1076"/>
        <pc:sldMkLst>
          <pc:docMk/>
          <pc:sldMk cId="2576206346" sldId="263"/>
        </pc:sldMkLst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21:36.270" v="2973" actId="20577"/>
          <ac:spMkLst>
            <pc:docMk/>
            <pc:sldMk cId="2576206346" sldId="263"/>
            <ac:spMk id="2" creationId="{416A8655-9304-C906-B14E-A6137F23B996}"/>
          </ac:spMkLst>
        </pc:spChg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22:04.661" v="2977" actId="14100"/>
          <ac:spMkLst>
            <pc:docMk/>
            <pc:sldMk cId="2576206346" sldId="263"/>
            <ac:spMk id="3" creationId="{652F2709-642E-978D-77CA-A411FDE898EB}"/>
          </ac:spMkLst>
        </pc:spChg>
        <pc:spChg chg="add mod">
          <ac:chgData name="Атанасовска Ана Марија" userId="S::ana.marija.atanasovska@students.finki.ukim.mk::7e9c3b11-f9a9-499d-8da7-0d8aa9875e08" providerId="AD" clId="Web-{B1CF34A3-CF6C-517F-1584-7EFE01564A0C}" dt="2024-06-16T16:21:12.441" v="2957" actId="1076"/>
          <ac:spMkLst>
            <pc:docMk/>
            <pc:sldMk cId="2576206346" sldId="263"/>
            <ac:spMk id="5" creationId="{B8F0831D-68A9-5A04-3B08-1B67401A51B2}"/>
          </ac:spMkLst>
        </pc:spChg>
        <pc:spChg chg="add mod">
          <ac:chgData name="Атанасовска Ана Марија" userId="S::ana.marija.atanasovska@students.finki.ukim.mk::7e9c3b11-f9a9-499d-8da7-0d8aa9875e08" providerId="AD" clId="Web-{B1CF34A3-CF6C-517F-1584-7EFE01564A0C}" dt="2024-06-16T16:21:12.457" v="2958" actId="1076"/>
          <ac:spMkLst>
            <pc:docMk/>
            <pc:sldMk cId="2576206346" sldId="263"/>
            <ac:spMk id="7" creationId="{F4EEC36F-A156-7BB6-7051-25D24D54030E}"/>
          </ac:spMkLst>
        </pc:spChg>
        <pc:spChg chg="add mod">
          <ac:chgData name="Атанасовска Ана Марија" userId="S::ana.marija.atanasovska@students.finki.ukim.mk::7e9c3b11-f9a9-499d-8da7-0d8aa9875e08" providerId="AD" clId="Web-{B1CF34A3-CF6C-517F-1584-7EFE01564A0C}" dt="2024-06-16T16:21:52.505" v="2975"/>
          <ac:spMkLst>
            <pc:docMk/>
            <pc:sldMk cId="2576206346" sldId="263"/>
            <ac:spMk id="9" creationId="{FE00A4B0-7CDF-E06A-3069-29CAE46ECA8A}"/>
          </ac:spMkLst>
        </pc:sp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6:24:36.447" v="3019" actId="1076"/>
          <ac:picMkLst>
            <pc:docMk/>
            <pc:sldMk cId="2576206346" sldId="263"/>
            <ac:picMk id="11" creationId="{238DEA7E-DE31-87A6-F300-9A70D61CFB0B}"/>
          </ac:picMkLst>
        </pc:picChg>
      </pc:sldChg>
      <pc:sldChg chg="addSp modSp new mod modClrScheme chgLayout">
        <pc:chgData name="Атанасовска Ана Марија" userId="S::ana.marija.atanasovska@students.finki.ukim.mk::7e9c3b11-f9a9-499d-8da7-0d8aa9875e08" providerId="AD" clId="Web-{B1CF34A3-CF6C-517F-1584-7EFE01564A0C}" dt="2024-06-16T16:37:24.544" v="3204"/>
        <pc:sldMkLst>
          <pc:docMk/>
          <pc:sldMk cId="3737416447" sldId="264"/>
        </pc:sldMkLst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37:13.185" v="3200" actId="20577"/>
          <ac:spMkLst>
            <pc:docMk/>
            <pc:sldMk cId="3737416447" sldId="264"/>
            <ac:spMk id="2" creationId="{77FC0A73-B019-A5A3-C6F9-9CD9F22F661C}"/>
          </ac:spMkLst>
        </pc:spChg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36:55.387" v="3197" actId="14100"/>
          <ac:spMkLst>
            <pc:docMk/>
            <pc:sldMk cId="3737416447" sldId="264"/>
            <ac:spMk id="3" creationId="{6A9BC68C-A340-3243-5755-E14E03E8A9D0}"/>
          </ac:spMkLst>
        </pc:spChg>
        <pc:spChg chg="mod">
          <ac:chgData name="Атанасовска Ана Марија" userId="S::ana.marija.atanasovska@students.finki.ukim.mk::7e9c3b11-f9a9-499d-8da7-0d8aa9875e08" providerId="AD" clId="Web-{B1CF34A3-CF6C-517F-1584-7EFE01564A0C}" dt="2024-06-16T16:35:47.073" v="3169" actId="1076"/>
          <ac:spMkLst>
            <pc:docMk/>
            <pc:sldMk cId="3737416447" sldId="264"/>
            <ac:spMk id="5" creationId="{A68DDDD6-F1F6-6F13-6D5D-0280F191095E}"/>
          </ac:spMkLst>
        </pc:spChg>
        <pc:spChg chg="mod">
          <ac:chgData name="Атанасовска Ана Марија" userId="S::ana.marija.atanasovska@students.finki.ukim.mk::7e9c3b11-f9a9-499d-8da7-0d8aa9875e08" providerId="AD" clId="Web-{B1CF34A3-CF6C-517F-1584-7EFE01564A0C}" dt="2024-06-16T16:35:47.089" v="3170" actId="1076"/>
          <ac:spMkLst>
            <pc:docMk/>
            <pc:sldMk cId="3737416447" sldId="264"/>
            <ac:spMk id="6" creationId="{B50B109B-25D4-A18F-2149-9B3251AA9952}"/>
          </ac:spMkLst>
        </pc:spChg>
        <pc:grpChg chg="add mod ord">
          <ac:chgData name="Атанасовска Ана Марија" userId="S::ana.marija.atanasovska@students.finki.ukim.mk::7e9c3b11-f9a9-499d-8da7-0d8aa9875e08" providerId="AD" clId="Web-{B1CF34A3-CF6C-517F-1584-7EFE01564A0C}" dt="2024-06-16T16:36:44.996" v="3193" actId="1076"/>
          <ac:grpSpMkLst>
            <pc:docMk/>
            <pc:sldMk cId="3737416447" sldId="264"/>
            <ac:grpSpMk id="7" creationId="{BA43E3C1-2D91-AC4D-7805-4AB8F4AA6026}"/>
          </ac:grpSpMkLst>
        </pc:grpChg>
        <pc:picChg chg="add">
          <ac:chgData name="Атанасовска Ана Марија" userId="S::ana.marija.atanasovska@students.finki.ukim.mk::7e9c3b11-f9a9-499d-8da7-0d8aa9875e08" providerId="AD" clId="Web-{B1CF34A3-CF6C-517F-1584-7EFE01564A0C}" dt="2024-06-16T16:37:24.544" v="3204"/>
          <ac:picMkLst>
            <pc:docMk/>
            <pc:sldMk cId="3737416447" sldId="264"/>
            <ac:picMk id="9" creationId="{37C84401-46BE-AD1D-8212-D2F60911D73F}"/>
          </ac:picMkLst>
        </pc:picChg>
      </pc:sldChg>
      <pc:sldChg chg="addSp modSp new mod ord modClrScheme chgLayout">
        <pc:chgData name="Атанасовска Ана Марија" userId="S::ana.marija.atanasovska@students.finki.ukim.mk::7e9c3b11-f9a9-499d-8da7-0d8aa9875e08" providerId="AD" clId="Web-{B1CF34A3-CF6C-517F-1584-7EFE01564A0C}" dt="2024-06-16T16:00:38.535" v="2718"/>
        <pc:sldMkLst>
          <pc:docMk/>
          <pc:sldMk cId="2183507568" sldId="265"/>
        </pc:sldMkLst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00:13.143" v="2715" actId="1076"/>
          <ac:spMkLst>
            <pc:docMk/>
            <pc:sldMk cId="2183507568" sldId="265"/>
            <ac:spMk id="2" creationId="{9D0E27C9-76A3-EC00-A17D-4EB7F139B437}"/>
          </ac:spMkLst>
        </pc:spChg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5:59:45.236" v="2711" actId="1076"/>
          <ac:spMkLst>
            <pc:docMk/>
            <pc:sldMk cId="2183507568" sldId="265"/>
            <ac:spMk id="3" creationId="{5015D272-3B1A-4602-E6B8-34475D72DDDD}"/>
          </ac:spMkLst>
        </pc:spChg>
        <pc:spChg chg="add mod ord">
          <ac:chgData name="Атанасовска Ана Марија" userId="S::ana.marija.atanasovska@students.finki.ukim.mk::7e9c3b11-f9a9-499d-8da7-0d8aa9875e08" providerId="AD" clId="Web-{B1CF34A3-CF6C-517F-1584-7EFE01564A0C}" dt="2024-06-16T15:59:02.950" v="2698"/>
          <ac:spMkLst>
            <pc:docMk/>
            <pc:sldMk cId="2183507568" sldId="265"/>
            <ac:spMk id="5" creationId="{09B511C4-739A-0E15-B57E-BAD48993ABA1}"/>
          </ac:spMkLst>
        </pc:spChg>
        <pc:spChg chg="add mod ord">
          <ac:chgData name="Атанасовска Ана Марија" userId="S::ana.marija.atanasovska@students.finki.ukim.mk::7e9c3b11-f9a9-499d-8da7-0d8aa9875e08" providerId="AD" clId="Web-{B1CF34A3-CF6C-517F-1584-7EFE01564A0C}" dt="2024-06-16T15:59:38.752" v="2709" actId="1076"/>
          <ac:spMkLst>
            <pc:docMk/>
            <pc:sldMk cId="2183507568" sldId="265"/>
            <ac:spMk id="6" creationId="{D4A8F6C4-4CF6-BB62-2F66-AFE5A2C41997}"/>
          </ac:spMkLst>
        </pc:spChg>
        <pc:picChg chg="add">
          <ac:chgData name="Атанасовска Ана Марија" userId="S::ana.marija.atanasovska@students.finki.ukim.mk::7e9c3b11-f9a9-499d-8da7-0d8aa9875e08" providerId="AD" clId="Web-{B1CF34A3-CF6C-517F-1584-7EFE01564A0C}" dt="2024-06-16T16:00:38.535" v="2718"/>
          <ac:picMkLst>
            <pc:docMk/>
            <pc:sldMk cId="2183507568" sldId="265"/>
            <ac:picMk id="8" creationId="{46697782-D1E1-6F11-6300-89206740DA05}"/>
          </ac:picMkLst>
        </pc:picChg>
      </pc:sldChg>
      <pc:sldChg chg="new del">
        <pc:chgData name="Атанасовска Ана Марија" userId="S::ana.marija.atanasovska@students.finki.ukim.mk::7e9c3b11-f9a9-499d-8da7-0d8aa9875e08" providerId="AD" clId="Web-{B1CF34A3-CF6C-517F-1584-7EFE01564A0C}" dt="2024-06-16T14:06:57.344" v="711"/>
        <pc:sldMkLst>
          <pc:docMk/>
          <pc:sldMk cId="3195818020" sldId="265"/>
        </pc:sldMkLst>
      </pc:sldChg>
      <pc:sldChg chg="modSp new del mod modClrScheme chgLayout">
        <pc:chgData name="Атанасовска Ана Марија" userId="S::ana.marija.atanasovska@students.finki.ukim.mk::7e9c3b11-f9a9-499d-8da7-0d8aa9875e08" providerId="AD" clId="Web-{B1CF34A3-CF6C-517F-1584-7EFE01564A0C}" dt="2024-06-16T16:01:57.458" v="2730"/>
        <pc:sldMkLst>
          <pc:docMk/>
          <pc:sldMk cId="705206047" sldId="266"/>
        </pc:sldMkLst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5:19:26.811" v="2265"/>
          <ac:spMkLst>
            <pc:docMk/>
            <pc:sldMk cId="705206047" sldId="266"/>
            <ac:spMk id="2" creationId="{A77228FD-9C13-9EA7-D78A-82A9773FEA89}"/>
          </ac:spMkLst>
        </pc:spChg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5:19:26.811" v="2265"/>
          <ac:spMkLst>
            <pc:docMk/>
            <pc:sldMk cId="705206047" sldId="266"/>
            <ac:spMk id="3" creationId="{6BC33708-FD57-223E-D01D-6869BC0F4F17}"/>
          </ac:spMkLst>
        </pc:spChg>
      </pc:sldChg>
      <pc:sldChg chg="addSp modSp new mod ord modClrScheme chgLayout">
        <pc:chgData name="Атанасовска Ана Марија" userId="S::ana.marija.atanasovska@students.finki.ukim.mk::7e9c3b11-f9a9-499d-8da7-0d8aa9875e08" providerId="AD" clId="Web-{B1CF34A3-CF6C-517F-1584-7EFE01564A0C}" dt="2024-06-16T16:12:15.099" v="2833"/>
        <pc:sldMkLst>
          <pc:docMk/>
          <pc:sldMk cId="4036448468" sldId="267"/>
        </pc:sldMkLst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11:44.817" v="2829" actId="20577"/>
          <ac:spMkLst>
            <pc:docMk/>
            <pc:sldMk cId="4036448468" sldId="267"/>
            <ac:spMk id="2" creationId="{74F7623F-22FA-3420-32C3-488F572DDD74}"/>
          </ac:spMkLst>
        </pc:spChg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11:21.332" v="2820" actId="1076"/>
          <ac:spMkLst>
            <pc:docMk/>
            <pc:sldMk cId="4036448468" sldId="267"/>
            <ac:spMk id="3" creationId="{FB330AA2-1B94-4649-9E07-7E30F6BB1D12}"/>
          </ac:spMkLst>
        </pc:spChg>
        <pc:spChg chg="add mod ord">
          <ac:chgData name="Атанасовска Ана Марија" userId="S::ana.marija.atanasovska@students.finki.ukim.mk::7e9c3b11-f9a9-499d-8da7-0d8aa9875e08" providerId="AD" clId="Web-{B1CF34A3-CF6C-517F-1584-7EFE01564A0C}" dt="2024-06-16T16:11:53.005" v="2830"/>
          <ac:spMkLst>
            <pc:docMk/>
            <pc:sldMk cId="4036448468" sldId="267"/>
            <ac:spMk id="5" creationId="{108FF29F-E272-6CA2-7A96-FFFD55C481C8}"/>
          </ac:spMkLst>
        </pc:spChg>
        <pc:picChg chg="add">
          <ac:chgData name="Атанасовска Ана Марија" userId="S::ana.marija.atanasovska@students.finki.ukim.mk::7e9c3b11-f9a9-499d-8da7-0d8aa9875e08" providerId="AD" clId="Web-{B1CF34A3-CF6C-517F-1584-7EFE01564A0C}" dt="2024-06-16T16:12:15.099" v="2833"/>
          <ac:picMkLst>
            <pc:docMk/>
            <pc:sldMk cId="4036448468" sldId="267"/>
            <ac:picMk id="7" creationId="{86D539DF-EB96-140C-F8CF-588550F1B61B}"/>
          </ac:picMkLst>
        </pc:picChg>
      </pc:sldChg>
      <pc:sldChg chg="modSp new del">
        <pc:chgData name="Атанасовска Ана Марија" userId="S::ana.marija.atanasovska@students.finki.ukim.mk::7e9c3b11-f9a9-499d-8da7-0d8aa9875e08" providerId="AD" clId="Web-{B1CF34A3-CF6C-517F-1584-7EFE01564A0C}" dt="2024-06-16T14:19:57.864" v="1138"/>
        <pc:sldMkLst>
          <pc:docMk/>
          <pc:sldMk cId="1026823430" sldId="268"/>
        </pc:sldMkLst>
        <pc:spChg chg="mod">
          <ac:chgData name="Атанасовска Ана Марија" userId="S::ana.marija.atanasovska@students.finki.ukim.mk::7e9c3b11-f9a9-499d-8da7-0d8aa9875e08" providerId="AD" clId="Web-{B1CF34A3-CF6C-517F-1584-7EFE01564A0C}" dt="2024-06-16T14:19:55.301" v="1137" actId="20577"/>
          <ac:spMkLst>
            <pc:docMk/>
            <pc:sldMk cId="1026823430" sldId="268"/>
            <ac:spMk id="2" creationId="{F7C525B6-6790-7650-E8C0-F3DE3D4752CD}"/>
          </ac:spMkLst>
        </pc:spChg>
      </pc:sldChg>
      <pc:sldChg chg="addSp modSp new mod ord modClrScheme chgLayout">
        <pc:chgData name="Атанасовска Ана Марија" userId="S::ana.marija.atanasovska@students.finki.ukim.mk::7e9c3b11-f9a9-499d-8da7-0d8aa9875e08" providerId="AD" clId="Web-{B1CF34A3-CF6C-517F-1584-7EFE01564A0C}" dt="2024-06-16T16:38:03.842" v="3207"/>
        <pc:sldMkLst>
          <pc:docMk/>
          <pc:sldMk cId="1186152374" sldId="268"/>
        </pc:sldMkLst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38:03.842" v="3207"/>
          <ac:spMkLst>
            <pc:docMk/>
            <pc:sldMk cId="1186152374" sldId="268"/>
            <ac:spMk id="2" creationId="{FB3736E8-0C45-9E96-1060-625C3B46BACA}"/>
          </ac:spMkLst>
        </pc:spChg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15:12.963" v="2892" actId="1076"/>
          <ac:spMkLst>
            <pc:docMk/>
            <pc:sldMk cId="1186152374" sldId="268"/>
            <ac:spMk id="3" creationId="{B7EB4361-433F-D936-E7DA-01241024B875}"/>
          </ac:spMkLst>
        </pc:spChg>
        <pc:spChg chg="add mod ord">
          <ac:chgData name="Атанасовска Ана Марија" userId="S::ana.marija.atanasovska@students.finki.ukim.mk::7e9c3b11-f9a9-499d-8da7-0d8aa9875e08" providerId="AD" clId="Web-{B1CF34A3-CF6C-517F-1584-7EFE01564A0C}" dt="2024-06-16T16:14:10.477" v="2868" actId="1076"/>
          <ac:spMkLst>
            <pc:docMk/>
            <pc:sldMk cId="1186152374" sldId="268"/>
            <ac:spMk id="5" creationId="{111524CA-A153-28EB-8D1B-CDCCED86B0A7}"/>
          </ac:spMkLst>
        </pc:spChg>
        <pc:spChg chg="add mod ord">
          <ac:chgData name="Атанасовска Ана Марија" userId="S::ana.marija.atanasovska@students.finki.ukim.mk::7e9c3b11-f9a9-499d-8da7-0d8aa9875e08" providerId="AD" clId="Web-{B1CF34A3-CF6C-517F-1584-7EFE01564A0C}" dt="2024-06-16T16:14:12.430" v="2869" actId="1076"/>
          <ac:spMkLst>
            <pc:docMk/>
            <pc:sldMk cId="1186152374" sldId="268"/>
            <ac:spMk id="6" creationId="{09B8DDF9-54C5-DF7A-5003-9D7626F6E0C7}"/>
          </ac:spMkLst>
        </pc:sp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6:15:36.370" v="2897" actId="1076"/>
          <ac:picMkLst>
            <pc:docMk/>
            <pc:sldMk cId="1186152374" sldId="268"/>
            <ac:picMk id="8" creationId="{470D22BD-D5F2-B335-853E-764E5E7ACEC5}"/>
          </ac:picMkLst>
        </pc:picChg>
      </pc:sldChg>
      <pc:sldChg chg="addSp modSp new mod modClrScheme chgLayout">
        <pc:chgData name="Атанасовска Ана Марија" userId="S::ana.marija.atanasovska@students.finki.ukim.mk::7e9c3b11-f9a9-499d-8da7-0d8aa9875e08" providerId="AD" clId="Web-{B1CF34A3-CF6C-517F-1584-7EFE01564A0C}" dt="2024-06-16T16:24:53.072" v="3025" actId="20577"/>
        <pc:sldMkLst>
          <pc:docMk/>
          <pc:sldMk cId="3770478456" sldId="269"/>
        </pc:sldMkLst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24:53.072" v="3025" actId="20577"/>
          <ac:spMkLst>
            <pc:docMk/>
            <pc:sldMk cId="3770478456" sldId="269"/>
            <ac:spMk id="2" creationId="{D98C951D-9CF2-449E-80CD-76977A6A49E0}"/>
          </ac:spMkLst>
        </pc:spChg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24:11.524" v="3015" actId="1076"/>
          <ac:spMkLst>
            <pc:docMk/>
            <pc:sldMk cId="3770478456" sldId="269"/>
            <ac:spMk id="3" creationId="{A1810DF8-B33D-14B1-D3C7-5E06B6FBE3FB}"/>
          </ac:spMkLst>
        </pc:spChg>
        <pc:spChg chg="add mod">
          <ac:chgData name="Атанасовска Ана Марија" userId="S::ana.marija.atanasovska@students.finki.ukim.mk::7e9c3b11-f9a9-499d-8da7-0d8aa9875e08" providerId="AD" clId="Web-{B1CF34A3-CF6C-517F-1584-7EFE01564A0C}" dt="2024-06-16T16:23:29.195" v="2987"/>
          <ac:spMkLst>
            <pc:docMk/>
            <pc:sldMk cId="3770478456" sldId="269"/>
            <ac:spMk id="5" creationId="{F27277AA-59CB-B43A-1F08-2B323009A5B8}"/>
          </ac:spMkLst>
        </pc:spChg>
        <pc:spChg chg="add">
          <ac:chgData name="Атанасовска Ана Марија" userId="S::ana.marija.atanasovska@students.finki.ukim.mk::7e9c3b11-f9a9-499d-8da7-0d8aa9875e08" providerId="AD" clId="Web-{B1CF34A3-CF6C-517F-1584-7EFE01564A0C}" dt="2024-06-16T16:22:56.663" v="2979"/>
          <ac:spMkLst>
            <pc:docMk/>
            <pc:sldMk cId="3770478456" sldId="269"/>
            <ac:spMk id="7" creationId="{1825A503-512F-47A2-6BFA-096DED29DD31}"/>
          </ac:spMkLst>
        </pc:spChg>
        <pc:spChg chg="add">
          <ac:chgData name="Атанасовска Ана Марија" userId="S::ana.marija.atanasovska@students.finki.ukim.mk::7e9c3b11-f9a9-499d-8da7-0d8aa9875e08" providerId="AD" clId="Web-{B1CF34A3-CF6C-517F-1584-7EFE01564A0C}" dt="2024-06-16T16:22:56.663" v="2980"/>
          <ac:spMkLst>
            <pc:docMk/>
            <pc:sldMk cId="3770478456" sldId="269"/>
            <ac:spMk id="9" creationId="{3FDCBACA-A109-8CDB-5A19-AA511E4E5632}"/>
          </ac:spMkLst>
        </pc:spChg>
        <pc:grpChg chg="add mod">
          <ac:chgData name="Атанасовска Ана Марија" userId="S::ana.marija.atanasovska@students.finki.ukim.mk::7e9c3b11-f9a9-499d-8da7-0d8aa9875e08" providerId="AD" clId="Web-{B1CF34A3-CF6C-517F-1584-7EFE01564A0C}" dt="2024-06-16T16:23:17.898" v="2985" actId="1076"/>
          <ac:grpSpMkLst>
            <pc:docMk/>
            <pc:sldMk cId="3770478456" sldId="269"/>
            <ac:grpSpMk id="10" creationId="{FF108F47-A053-525F-9DA7-7ECDC7B5B8EB}"/>
          </ac:grpSpMkLst>
        </pc:grp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6:24:41.759" v="3021" actId="1076"/>
          <ac:picMkLst>
            <pc:docMk/>
            <pc:sldMk cId="3770478456" sldId="269"/>
            <ac:picMk id="12" creationId="{300E1B0F-875F-568C-F90A-9CD4F1969877}"/>
          </ac:picMkLst>
        </pc:picChg>
      </pc:sldChg>
      <pc:sldChg chg="addSp modSp add mod replId modClrScheme chgLayout">
        <pc:chgData name="Атанасовска Ана Марија" userId="S::ana.marija.atanasovska@students.finki.ukim.mk::7e9c3b11-f9a9-499d-8da7-0d8aa9875e08" providerId="AD" clId="Web-{B1CF34A3-CF6C-517F-1584-7EFE01564A0C}" dt="2024-06-16T16:27:56.045" v="3077" actId="1076"/>
        <pc:sldMkLst>
          <pc:docMk/>
          <pc:sldMk cId="3967556369" sldId="270"/>
        </pc:sldMkLst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27:07.778" v="3070" actId="1076"/>
          <ac:spMkLst>
            <pc:docMk/>
            <pc:sldMk cId="3967556369" sldId="270"/>
            <ac:spMk id="2" creationId="{D98C951D-9CF2-449E-80CD-76977A6A49E0}"/>
          </ac:spMkLst>
        </pc:spChg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26:59.966" v="3069" actId="1076"/>
          <ac:spMkLst>
            <pc:docMk/>
            <pc:sldMk cId="3967556369" sldId="270"/>
            <ac:spMk id="3" creationId="{A1810DF8-B33D-14B1-D3C7-5E06B6FBE3FB}"/>
          </ac:spMkLst>
        </pc:spChg>
        <pc:spChg chg="mod">
          <ac:chgData name="Атанасовска Ана Марија" userId="S::ana.marija.atanasovska@students.finki.ukim.mk::7e9c3b11-f9a9-499d-8da7-0d8aa9875e08" providerId="AD" clId="Web-{B1CF34A3-CF6C-517F-1584-7EFE01564A0C}" dt="2024-06-16T16:27:35.295" v="3072"/>
          <ac:spMkLst>
            <pc:docMk/>
            <pc:sldMk cId="3967556369" sldId="270"/>
            <ac:spMk id="5" creationId="{D9D33F15-CB7C-DF5E-CB3C-81659BF260C3}"/>
          </ac:spMkLst>
        </pc:spChg>
        <pc:spChg chg="mod">
          <ac:chgData name="Атанасовска Ана Марија" userId="S::ana.marija.atanasovska@students.finki.ukim.mk::7e9c3b11-f9a9-499d-8da7-0d8aa9875e08" providerId="AD" clId="Web-{B1CF34A3-CF6C-517F-1584-7EFE01564A0C}" dt="2024-06-16T16:27:44.498" v="3074"/>
          <ac:spMkLst>
            <pc:docMk/>
            <pc:sldMk cId="3967556369" sldId="270"/>
            <ac:spMk id="7" creationId="{EA620417-1E0A-4800-2D6D-4896EF12F3D3}"/>
          </ac:spMkLst>
        </pc:spChg>
        <pc:grpChg chg="add mod">
          <ac:chgData name="Атанасовска Ана Марија" userId="S::ana.marija.atanasovska@students.finki.ukim.mk::7e9c3b11-f9a9-499d-8da7-0d8aa9875e08" providerId="AD" clId="Web-{B1CF34A3-CF6C-517F-1584-7EFE01564A0C}" dt="2024-06-16T16:26:28.309" v="3055" actId="1076"/>
          <ac:grpSpMkLst>
            <pc:docMk/>
            <pc:sldMk cId="3967556369" sldId="270"/>
            <ac:grpSpMk id="8" creationId="{8C4849CF-871D-B6C2-11FD-E8C68C615CF5}"/>
          </ac:grpSpMkLst>
        </pc:grp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6:27:56.045" v="3077" actId="1076"/>
          <ac:picMkLst>
            <pc:docMk/>
            <pc:sldMk cId="3967556369" sldId="270"/>
            <ac:picMk id="10" creationId="{3F10B6EE-26BF-9133-9EF7-87CBC1B16329}"/>
          </ac:picMkLst>
        </pc:picChg>
      </pc:sldChg>
      <pc:sldChg chg="addSp delSp modSp new mod modClrScheme chgLayout">
        <pc:chgData name="Атанасовска Ана Марија" userId="S::ana.marija.atanasovska@students.finki.ukim.mk::7e9c3b11-f9a9-499d-8da7-0d8aa9875e08" providerId="AD" clId="Web-{B1CF34A3-CF6C-517F-1584-7EFE01564A0C}" dt="2024-06-16T16:12:13.646" v="2832" actId="1076"/>
        <pc:sldMkLst>
          <pc:docMk/>
          <pc:sldMk cId="3493478005" sldId="271"/>
        </pc:sldMkLst>
        <pc:spChg chg="del mod ord">
          <ac:chgData name="Атанасовска Ана Марија" userId="S::ana.marija.atanasovska@students.finki.ukim.mk::7e9c3b11-f9a9-499d-8da7-0d8aa9875e08" providerId="AD" clId="Web-{B1CF34A3-CF6C-517F-1584-7EFE01564A0C}" dt="2024-06-16T16:08:58.063" v="2767"/>
          <ac:spMkLst>
            <pc:docMk/>
            <pc:sldMk cId="3493478005" sldId="271"/>
            <ac:spMk id="2" creationId="{4D60DA2F-A8B2-E65D-40D6-EBA880799154}"/>
          </ac:spMkLst>
        </pc:spChg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08:21.671" v="2755" actId="1076"/>
          <ac:spMkLst>
            <pc:docMk/>
            <pc:sldMk cId="3493478005" sldId="271"/>
            <ac:spMk id="3" creationId="{D2AF8432-F90D-658F-EE31-5F49BFA9FD48}"/>
          </ac:spMkLst>
        </pc:spChg>
        <pc:spChg chg="add mod ord">
          <ac:chgData name="Атанасовска Ана Марија" userId="S::ana.marija.atanasovska@students.finki.ukim.mk::7e9c3b11-f9a9-499d-8da7-0d8aa9875e08" providerId="AD" clId="Web-{B1CF34A3-CF6C-517F-1584-7EFE01564A0C}" dt="2024-06-16T16:07:48.577" v="2738"/>
          <ac:spMkLst>
            <pc:docMk/>
            <pc:sldMk cId="3493478005" sldId="271"/>
            <ac:spMk id="5" creationId="{DBC21104-8D07-7935-96EE-A5B10B72D794}"/>
          </ac:spMkLst>
        </pc:spChg>
        <pc:spChg chg="add del mod">
          <ac:chgData name="Атанасовска Ана Марија" userId="S::ana.marija.atanasovska@students.finki.ukim.mk::7e9c3b11-f9a9-499d-8da7-0d8aa9875e08" providerId="AD" clId="Web-{B1CF34A3-CF6C-517F-1584-7EFE01564A0C}" dt="2024-06-16T16:09:01.125" v="2769"/>
          <ac:spMkLst>
            <pc:docMk/>
            <pc:sldMk cId="3493478005" sldId="271"/>
            <ac:spMk id="8" creationId="{6F6EFBDF-275D-6197-81B3-E4725DC1656B}"/>
          </ac:spMkLst>
        </pc:sp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6:09:05.766" v="2772" actId="1076"/>
          <ac:picMkLst>
            <pc:docMk/>
            <pc:sldMk cId="3493478005" sldId="271"/>
            <ac:picMk id="6" creationId="{00436008-62F3-747A-C7F8-EB2E4A71DF74}"/>
          </ac:picMkLst>
        </pc:pic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6:12:13.646" v="2832" actId="1076"/>
          <ac:picMkLst>
            <pc:docMk/>
            <pc:sldMk cId="3493478005" sldId="271"/>
            <ac:picMk id="10" creationId="{95782C66-1F73-B957-88BE-B1FA40CCD643}"/>
          </ac:picMkLst>
        </pc:picChg>
      </pc:sldChg>
      <pc:sldChg chg="addSp delSp modSp new mod ord setBg modClrScheme chgLayout">
        <pc:chgData name="Атанасовска Ана Марија" userId="S::ana.marija.atanasovska@students.finki.ukim.mk::7e9c3b11-f9a9-499d-8da7-0d8aa9875e08" providerId="AD" clId="Web-{B1CF34A3-CF6C-517F-1584-7EFE01564A0C}" dt="2024-06-16T15:57:18.135" v="2686" actId="20577"/>
        <pc:sldMkLst>
          <pc:docMk/>
          <pc:sldMk cId="969014128" sldId="272"/>
        </pc:sldMkLst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5:56:42.181" v="2681" actId="1076"/>
          <ac:spMkLst>
            <pc:docMk/>
            <pc:sldMk cId="969014128" sldId="272"/>
            <ac:spMk id="2" creationId="{5775EEEA-CBF2-DCAD-234A-F8630829217E}"/>
          </ac:spMkLst>
        </pc:spChg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5:57:18.135" v="2686" actId="20577"/>
          <ac:spMkLst>
            <pc:docMk/>
            <pc:sldMk cId="969014128" sldId="272"/>
            <ac:spMk id="3" creationId="{850CEB87-A2A3-DA45-1413-6A69BE6E91CE}"/>
          </ac:spMkLst>
        </pc:spChg>
        <pc:spChg chg="add mod ord">
          <ac:chgData name="Атанасовска Ана Марија" userId="S::ana.marija.atanasovska@students.finki.ukim.mk::7e9c3b11-f9a9-499d-8da7-0d8aa9875e08" providerId="AD" clId="Web-{B1CF34A3-CF6C-517F-1584-7EFE01564A0C}" dt="2024-06-16T15:56:07.133" v="2674" actId="1076"/>
          <ac:spMkLst>
            <pc:docMk/>
            <pc:sldMk cId="969014128" sldId="272"/>
            <ac:spMk id="4" creationId="{4F728B38-7013-F914-A4EE-28F2AFB99D79}"/>
          </ac:spMkLst>
        </pc:spChg>
        <pc:spChg chg="add mod ord">
          <ac:chgData name="Атанасовска Ана Марија" userId="S::ana.marija.atanasovska@students.finki.ukim.mk::7e9c3b11-f9a9-499d-8da7-0d8aa9875e08" providerId="AD" clId="Web-{B1CF34A3-CF6C-517F-1584-7EFE01564A0C}" dt="2024-06-16T15:56:37.900" v="2680" actId="1076"/>
          <ac:spMkLst>
            <pc:docMk/>
            <pc:sldMk cId="969014128" sldId="272"/>
            <ac:spMk id="5" creationId="{085393C7-DFA8-EE58-B8CA-BCB5C4760520}"/>
          </ac:spMkLst>
        </pc:spChg>
        <pc:spChg chg="add del">
          <ac:chgData name="Атанасовска Ана Марија" userId="S::ana.marija.atanasovska@students.finki.ukim.mk::7e9c3b11-f9a9-499d-8da7-0d8aa9875e08" providerId="AD" clId="Web-{B1CF34A3-CF6C-517F-1584-7EFE01564A0C}" dt="2024-06-16T15:53:06.238" v="2620"/>
          <ac:spMkLst>
            <pc:docMk/>
            <pc:sldMk cId="969014128" sldId="272"/>
            <ac:spMk id="8" creationId="{907EF6B7-1338-4443-8C46-6A318D952DFD}"/>
          </ac:spMkLst>
        </pc:spChg>
        <pc:spChg chg="add del">
          <ac:chgData name="Атанасовска Ана Марија" userId="S::ana.marija.atanasovska@students.finki.ukim.mk::7e9c3b11-f9a9-499d-8da7-0d8aa9875e08" providerId="AD" clId="Web-{B1CF34A3-CF6C-517F-1584-7EFE01564A0C}" dt="2024-06-16T15:53:06.238" v="2620"/>
          <ac:spMkLst>
            <pc:docMk/>
            <pc:sldMk cId="969014128" sldId="272"/>
            <ac:spMk id="10" creationId="{DAAE4CDD-124C-4DCF-9584-B6033B545DD5}"/>
          </ac:spMkLst>
        </pc:spChg>
        <pc:spChg chg="add del">
          <ac:chgData name="Атанасовска Ана Марија" userId="S::ana.marija.atanasovska@students.finki.ukim.mk::7e9c3b11-f9a9-499d-8da7-0d8aa9875e08" providerId="AD" clId="Web-{B1CF34A3-CF6C-517F-1584-7EFE01564A0C}" dt="2024-06-16T15:53:06.238" v="2620"/>
          <ac:spMkLst>
            <pc:docMk/>
            <pc:sldMk cId="969014128" sldId="272"/>
            <ac:spMk id="12" creationId="{081E4A58-353D-44AE-B2FC-2A74E2E400F7}"/>
          </ac:spMkLst>
        </pc:spChg>
        <pc:picChg chg="add">
          <ac:chgData name="Атанасовска Ана Марија" userId="S::ana.marija.atanasovska@students.finki.ukim.mk::7e9c3b11-f9a9-499d-8da7-0d8aa9875e08" providerId="AD" clId="Web-{B1CF34A3-CF6C-517F-1584-7EFE01564A0C}" dt="2024-06-16T15:54:58.585" v="2654"/>
          <ac:picMkLst>
            <pc:docMk/>
            <pc:sldMk cId="969014128" sldId="272"/>
            <ac:picMk id="7" creationId="{B157B8AB-91BE-9009-B88D-6450E12A4B9E}"/>
          </ac:picMkLst>
        </pc:picChg>
      </pc:sldChg>
      <pc:sldChg chg="addSp modSp new mod modClrScheme chgLayout">
        <pc:chgData name="Атанасовска Ана Марија" userId="S::ana.marija.atanasovska@students.finki.ukim.mk::7e9c3b11-f9a9-499d-8da7-0d8aa9875e08" providerId="AD" clId="Web-{B1CF34A3-CF6C-517F-1584-7EFE01564A0C}" dt="2024-06-16T16:24:28.540" v="3017" actId="1076"/>
        <pc:sldMkLst>
          <pc:docMk/>
          <pc:sldMk cId="1464718280" sldId="273"/>
        </pc:sldMkLst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20:31.846" v="2943" actId="1076"/>
          <ac:spMkLst>
            <pc:docMk/>
            <pc:sldMk cId="1464718280" sldId="273"/>
            <ac:spMk id="2" creationId="{6FDCF4E4-A19E-D339-B5EE-0594F2DEFA5E}"/>
          </ac:spMkLst>
        </pc:spChg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20:39.081" v="2945" actId="1076"/>
          <ac:spMkLst>
            <pc:docMk/>
            <pc:sldMk cId="1464718280" sldId="273"/>
            <ac:spMk id="3" creationId="{6EEF8A88-EFA3-B30B-1ED1-23D85991E39A}"/>
          </ac:spMkLst>
        </pc:spChg>
        <pc:spChg chg="add mod">
          <ac:chgData name="Атанасовска Ана Марија" userId="S::ana.marija.atanasovska@students.finki.ukim.mk::7e9c3b11-f9a9-499d-8da7-0d8aa9875e08" providerId="AD" clId="Web-{B1CF34A3-CF6C-517F-1584-7EFE01564A0C}" dt="2024-06-16T16:18:19.468" v="2924"/>
          <ac:spMkLst>
            <pc:docMk/>
            <pc:sldMk cId="1464718280" sldId="273"/>
            <ac:spMk id="4" creationId="{3CC76100-85D5-3EE8-76D8-6CA22F6A8ADC}"/>
          </ac:spMkLst>
        </pc:spChg>
        <pc:spChg chg="add mod">
          <ac:chgData name="Атанасовска Ана Марија" userId="S::ana.marija.atanasovska@students.finki.ukim.mk::7e9c3b11-f9a9-499d-8da7-0d8aa9875e08" providerId="AD" clId="Web-{B1CF34A3-CF6C-517F-1584-7EFE01564A0C}" dt="2024-06-16T16:17:45.576" v="2921" actId="1076"/>
          <ac:spMkLst>
            <pc:docMk/>
            <pc:sldMk cId="1464718280" sldId="273"/>
            <ac:spMk id="5" creationId="{33C359D1-8168-F89E-1234-E6D0D9599C55}"/>
          </ac:spMkLst>
        </pc:spChg>
        <pc:spChg chg="add mod">
          <ac:chgData name="Атанасовска Ана Марија" userId="S::ana.marija.atanasovska@students.finki.ukim.mk::7e9c3b11-f9a9-499d-8da7-0d8aa9875e08" providerId="AD" clId="Web-{B1CF34A3-CF6C-517F-1584-7EFE01564A0C}" dt="2024-06-16T16:18:39" v="2929"/>
          <ac:spMkLst>
            <pc:docMk/>
            <pc:sldMk cId="1464718280" sldId="273"/>
            <ac:spMk id="6" creationId="{E1A2EB06-5402-A45B-2B05-A6DEE0674F53}"/>
          </ac:spMkLst>
        </pc:spChg>
        <pc:picChg chg="add mod">
          <ac:chgData name="Атанасовска Ана Марија" userId="S::ana.marija.atanasovska@students.finki.ukim.mk::7e9c3b11-f9a9-499d-8da7-0d8aa9875e08" providerId="AD" clId="Web-{B1CF34A3-CF6C-517F-1584-7EFE01564A0C}" dt="2024-06-16T16:24:28.540" v="3017" actId="1076"/>
          <ac:picMkLst>
            <pc:docMk/>
            <pc:sldMk cId="1464718280" sldId="273"/>
            <ac:picMk id="8" creationId="{A39BB7C0-C904-518E-9CB8-9DCB2215765C}"/>
          </ac:picMkLst>
        </pc:picChg>
      </pc:sldChg>
      <pc:sldChg chg="addSp modSp new mod modClrScheme chgLayout">
        <pc:chgData name="Атанасовска Ана Марија" userId="S::ana.marija.atanasovska@students.finki.ukim.mk::7e9c3b11-f9a9-499d-8da7-0d8aa9875e08" providerId="AD" clId="Web-{B1CF34A3-CF6C-517F-1584-7EFE01564A0C}" dt="2024-06-16T16:37:27.779" v="3205"/>
        <pc:sldMkLst>
          <pc:docMk/>
          <pc:sldMk cId="2399859185" sldId="274"/>
        </pc:sldMkLst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34:35.102" v="3163" actId="1076"/>
          <ac:spMkLst>
            <pc:docMk/>
            <pc:sldMk cId="2399859185" sldId="274"/>
            <ac:spMk id="2" creationId="{79510696-5886-7E3A-1C49-A9522F01B018}"/>
          </ac:spMkLst>
        </pc:spChg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34:22.180" v="3159" actId="1076"/>
          <ac:spMkLst>
            <pc:docMk/>
            <pc:sldMk cId="2399859185" sldId="274"/>
            <ac:spMk id="3" creationId="{A194E6B1-BB4A-DC27-CCA1-C2A3B41EE389}"/>
          </ac:spMkLst>
        </pc:spChg>
        <pc:spChg chg="mod ord">
          <ac:chgData name="Атанасовска Ана Марија" userId="S::ana.marija.atanasovska@students.finki.ukim.mk::7e9c3b11-f9a9-499d-8da7-0d8aa9875e08" providerId="AD" clId="Web-{B1CF34A3-CF6C-517F-1584-7EFE01564A0C}" dt="2024-06-16T16:33:46.601" v="3148"/>
          <ac:spMkLst>
            <pc:docMk/>
            <pc:sldMk cId="2399859185" sldId="274"/>
            <ac:spMk id="5" creationId="{693484AE-9D3C-4702-9E98-196897EA75E8}"/>
          </ac:spMkLst>
        </pc:spChg>
        <pc:spChg chg="mod">
          <ac:chgData name="Атанасовска Ана Марија" userId="S::ana.marija.atanasovska@students.finki.ukim.mk::7e9c3b11-f9a9-499d-8da7-0d8aa9875e08" providerId="AD" clId="Web-{B1CF34A3-CF6C-517F-1584-7EFE01564A0C}" dt="2024-06-16T16:34:04.742" v="3151"/>
          <ac:spMkLst>
            <pc:docMk/>
            <pc:sldMk cId="2399859185" sldId="274"/>
            <ac:spMk id="6" creationId="{D10C9521-61CB-C6B4-05B8-0931150E3764}"/>
          </ac:spMkLst>
        </pc:spChg>
        <pc:grpChg chg="add mod ord">
          <ac:chgData name="Атанасовска Ана Марија" userId="S::ana.marija.atanasovska@students.finki.ukim.mk::7e9c3b11-f9a9-499d-8da7-0d8aa9875e08" providerId="AD" clId="Web-{B1CF34A3-CF6C-517F-1584-7EFE01564A0C}" dt="2024-06-16T16:33:32.538" v="3146"/>
          <ac:grpSpMkLst>
            <pc:docMk/>
            <pc:sldMk cId="2399859185" sldId="274"/>
            <ac:grpSpMk id="7" creationId="{A58748DB-FD60-4E2D-414B-8E984B0B1AB4}"/>
          </ac:grpSpMkLst>
        </pc:grpChg>
        <pc:picChg chg="add">
          <ac:chgData name="Атанасовска Ана Марија" userId="S::ana.marija.atanasovska@students.finki.ukim.mk::7e9c3b11-f9a9-499d-8da7-0d8aa9875e08" providerId="AD" clId="Web-{B1CF34A3-CF6C-517F-1584-7EFE01564A0C}" dt="2024-06-16T16:37:27.779" v="3205"/>
          <ac:picMkLst>
            <pc:docMk/>
            <pc:sldMk cId="2399859185" sldId="274"/>
            <ac:picMk id="9" creationId="{87133E7F-01CA-0C8C-74FC-01B44804D704}"/>
          </ac:picMkLst>
        </pc:picChg>
      </pc:sldChg>
      <pc:sldChg chg="addSp modSp add replId">
        <pc:chgData name="Атанасовска Ана Марија" userId="S::ana.marija.atanasovska@students.finki.ukim.mk::7e9c3b11-f9a9-499d-8da7-0d8aa9875e08" providerId="AD" clId="Web-{B1CF34A3-CF6C-517F-1584-7EFE01564A0C}" dt="2024-06-16T16:04:18.806" v="2732"/>
        <pc:sldMkLst>
          <pc:docMk/>
          <pc:sldMk cId="269928042" sldId="275"/>
        </pc:sldMkLst>
        <pc:spChg chg="mod">
          <ac:chgData name="Атанасовска Ана Марија" userId="S::ana.marija.atanasovska@students.finki.ukim.mk::7e9c3b11-f9a9-499d-8da7-0d8aa9875e08" providerId="AD" clId="Web-{B1CF34A3-CF6C-517F-1584-7EFE01564A0C}" dt="2024-06-16T16:00:32.550" v="2717" actId="20577"/>
          <ac:spMkLst>
            <pc:docMk/>
            <pc:sldMk cId="269928042" sldId="275"/>
            <ac:spMk id="2" creationId="{9D0E27C9-76A3-EC00-A17D-4EB7F139B437}"/>
          </ac:spMkLst>
        </pc:spChg>
        <pc:spChg chg="mod">
          <ac:chgData name="Атанасовска Ана Марија" userId="S::ana.marija.atanasovska@students.finki.ukim.mk::7e9c3b11-f9a9-499d-8da7-0d8aa9875e08" providerId="AD" clId="Web-{B1CF34A3-CF6C-517F-1584-7EFE01564A0C}" dt="2024-06-16T16:01:14.551" v="2729" actId="1076"/>
          <ac:spMkLst>
            <pc:docMk/>
            <pc:sldMk cId="269928042" sldId="275"/>
            <ac:spMk id="3" creationId="{5015D272-3B1A-4602-E6B8-34475D72DDDD}"/>
          </ac:spMkLst>
        </pc:spChg>
        <pc:spChg chg="mod">
          <ac:chgData name="Атанасовска Ана Марија" userId="S::ana.marija.atanasovska@students.finki.ukim.mk::7e9c3b11-f9a9-499d-8da7-0d8aa9875e08" providerId="AD" clId="Web-{B1CF34A3-CF6C-517F-1584-7EFE01564A0C}" dt="2024-06-16T16:04:18.806" v="2732"/>
          <ac:spMkLst>
            <pc:docMk/>
            <pc:sldMk cId="269928042" sldId="275"/>
            <ac:spMk id="5" creationId="{09B511C4-739A-0E15-B57E-BAD48993ABA1}"/>
          </ac:spMkLst>
        </pc:spChg>
        <pc:picChg chg="add">
          <ac:chgData name="Атанасовска Ана Марија" userId="S::ana.marija.atanasovska@students.finki.ukim.mk::7e9c3b11-f9a9-499d-8da7-0d8aa9875e08" providerId="AD" clId="Web-{B1CF34A3-CF6C-517F-1584-7EFE01564A0C}" dt="2024-06-16T16:00:43.003" v="2719"/>
          <ac:picMkLst>
            <pc:docMk/>
            <pc:sldMk cId="269928042" sldId="275"/>
            <ac:picMk id="7" creationId="{CAF702CF-7695-796D-CFE2-F77A3C25D52B}"/>
          </ac:picMkLst>
        </pc:picChg>
      </pc:sldChg>
      <pc:sldChg chg="new del">
        <pc:chgData name="Атанасовска Ана Марија" userId="S::ana.marija.atanasovska@students.finki.ukim.mk::7e9c3b11-f9a9-499d-8da7-0d8aa9875e08" providerId="AD" clId="Web-{B1CF34A3-CF6C-517F-1584-7EFE01564A0C}" dt="2024-06-16T15:53:27.520" v="2624"/>
        <pc:sldMkLst>
          <pc:docMk/>
          <pc:sldMk cId="2641559503" sldId="275"/>
        </pc:sldMkLst>
      </pc:sldChg>
      <pc:sldMasterChg chg="del delSldLayout">
        <pc:chgData name="Атанасовска Ана Марија" userId="S::ana.marija.atanasovska@students.finki.ukim.mk::7e9c3b11-f9a9-499d-8da7-0d8aa9875e08" providerId="AD" clId="Web-{B1CF34A3-CF6C-517F-1584-7EFE01564A0C}" dt="2024-06-16T15:19:24.576" v="2264"/>
        <pc:sldMasterMkLst>
          <pc:docMk/>
          <pc:sldMasterMk cId="2460954070" sldId="2147483660"/>
        </pc:sldMasterMkLst>
        <pc:sldLayoutChg chg="del">
          <pc:chgData name="Атанасовска Ана Марија" userId="S::ana.marija.atanasovska@students.finki.ukim.mk::7e9c3b11-f9a9-499d-8da7-0d8aa9875e08" providerId="AD" clId="Web-{B1CF34A3-CF6C-517F-1584-7EFE01564A0C}" dt="2024-06-16T15:19:24.576" v="226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Атанасовска Ана Марија" userId="S::ana.marija.atanasovska@students.finki.ukim.mk::7e9c3b11-f9a9-499d-8da7-0d8aa9875e08" providerId="AD" clId="Web-{B1CF34A3-CF6C-517F-1584-7EFE01564A0C}" dt="2024-06-16T15:19:24.576" v="226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Атанасовска Ана Марија" userId="S::ana.marija.atanasovska@students.finki.ukim.mk::7e9c3b11-f9a9-499d-8da7-0d8aa9875e08" providerId="AD" clId="Web-{B1CF34A3-CF6C-517F-1584-7EFE01564A0C}" dt="2024-06-16T15:19:24.576" v="226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Атанасовска Ана Марија" userId="S::ana.marija.atanasovska@students.finki.ukim.mk::7e9c3b11-f9a9-499d-8da7-0d8aa9875e08" providerId="AD" clId="Web-{B1CF34A3-CF6C-517F-1584-7EFE01564A0C}" dt="2024-06-16T15:19:24.576" v="226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Атанасовска Ана Марија" userId="S::ana.marija.atanasovska@students.finki.ukim.mk::7e9c3b11-f9a9-499d-8da7-0d8aa9875e08" providerId="AD" clId="Web-{B1CF34A3-CF6C-517F-1584-7EFE01564A0C}" dt="2024-06-16T15:19:24.576" v="226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Атанасовска Ана Марија" userId="S::ana.marija.atanasovska@students.finki.ukim.mk::7e9c3b11-f9a9-499d-8da7-0d8aa9875e08" providerId="AD" clId="Web-{B1CF34A3-CF6C-517F-1584-7EFE01564A0C}" dt="2024-06-16T15:19:24.576" v="226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Атанасовска Ана Марија" userId="S::ana.marija.atanasovska@students.finki.ukim.mk::7e9c3b11-f9a9-499d-8da7-0d8aa9875e08" providerId="AD" clId="Web-{B1CF34A3-CF6C-517F-1584-7EFE01564A0C}" dt="2024-06-16T15:19:24.576" v="226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Атанасовска Ана Марија" userId="S::ana.marija.atanasovska@students.finki.ukim.mk::7e9c3b11-f9a9-499d-8da7-0d8aa9875e08" providerId="AD" clId="Web-{B1CF34A3-CF6C-517F-1584-7EFE01564A0C}" dt="2024-06-16T15:19:24.576" v="226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Атанасовска Ана Марија" userId="S::ana.marija.atanasovska@students.finki.ukim.mk::7e9c3b11-f9a9-499d-8da7-0d8aa9875e08" providerId="AD" clId="Web-{B1CF34A3-CF6C-517F-1584-7EFE01564A0C}" dt="2024-06-16T15:19:24.576" v="226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Атанасовска Ана Марија" userId="S::ana.marija.atanasovska@students.finki.ukim.mk::7e9c3b11-f9a9-499d-8da7-0d8aa9875e08" providerId="AD" clId="Web-{B1CF34A3-CF6C-517F-1584-7EFE01564A0C}" dt="2024-06-16T15:19:24.576" v="226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Атанасовска Ана Марија" userId="S::ana.marija.atanasovska@students.finki.ukim.mk::7e9c3b11-f9a9-499d-8da7-0d8aa9875e08" providerId="AD" clId="Web-{B1CF34A3-CF6C-517F-1584-7EFE01564A0C}" dt="2024-06-16T15:19:24.576" v="226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<pc:sldMasterMkLst>
          <pc:docMk/>
          <pc:sldMasterMk cId="1528891393" sldId="2147483672"/>
        </pc:sldMasterMkLst>
        <pc:sldLayoutChg chg="add del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528891393" sldId="2147483672"/>
            <pc:sldLayoutMk cId="731219829" sldId="2147483673"/>
          </pc:sldLayoutMkLst>
        </pc:sldLayoutChg>
        <pc:sldLayoutChg chg="add del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528891393" sldId="2147483672"/>
            <pc:sldLayoutMk cId="2357513964" sldId="2147483674"/>
          </pc:sldLayoutMkLst>
        </pc:sldLayoutChg>
        <pc:sldLayoutChg chg="add del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528891393" sldId="2147483672"/>
            <pc:sldLayoutMk cId="252893042" sldId="2147483675"/>
          </pc:sldLayoutMkLst>
        </pc:sldLayoutChg>
        <pc:sldLayoutChg chg="add del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528891393" sldId="2147483672"/>
            <pc:sldLayoutMk cId="2812308141" sldId="2147483676"/>
          </pc:sldLayoutMkLst>
        </pc:sldLayoutChg>
        <pc:sldLayoutChg chg="add del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528891393" sldId="2147483672"/>
            <pc:sldLayoutMk cId="2385794972" sldId="2147483677"/>
          </pc:sldLayoutMkLst>
        </pc:sldLayoutChg>
        <pc:sldLayoutChg chg="add del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528891393" sldId="2147483672"/>
            <pc:sldLayoutMk cId="2276131366" sldId="2147483678"/>
          </pc:sldLayoutMkLst>
        </pc:sldLayoutChg>
        <pc:sldLayoutChg chg="add del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528891393" sldId="2147483672"/>
            <pc:sldLayoutMk cId="1497093386" sldId="2147483679"/>
          </pc:sldLayoutMkLst>
        </pc:sldLayoutChg>
        <pc:sldLayoutChg chg="add del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528891393" sldId="2147483672"/>
            <pc:sldLayoutMk cId="3291936702" sldId="2147483680"/>
          </pc:sldLayoutMkLst>
        </pc:sldLayoutChg>
        <pc:sldLayoutChg chg="add del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528891393" sldId="2147483672"/>
            <pc:sldLayoutMk cId="1775476943" sldId="2147483681"/>
          </pc:sldLayoutMkLst>
        </pc:sldLayoutChg>
        <pc:sldLayoutChg chg="add del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528891393" sldId="2147483672"/>
            <pc:sldLayoutMk cId="4016381471" sldId="2147483682"/>
          </pc:sldLayoutMkLst>
        </pc:sldLayoutChg>
        <pc:sldLayoutChg chg="add del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528891393" sldId="2147483672"/>
            <pc:sldLayoutMk cId="3305034114" sldId="2147483683"/>
          </pc:sldLayoutMkLst>
        </pc:sldLayoutChg>
      </pc:sldMasterChg>
      <pc:sldMasterChg chg="add addSldLayout modSldLayout">
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<pc:sldMasterMkLst>
          <pc:docMk/>
          <pc:sldMasterMk cId="1140710186" sldId="2147483684"/>
        </pc:sldMasterMkLst>
        <pc:sldLayoutChg chg="add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140710186" sldId="2147483684"/>
            <pc:sldLayoutMk cId="1223441470" sldId="2147483685"/>
          </pc:sldLayoutMkLst>
        </pc:sldLayoutChg>
        <pc:sldLayoutChg chg="add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140710186" sldId="2147483684"/>
            <pc:sldLayoutMk cId="1173554075" sldId="2147483686"/>
          </pc:sldLayoutMkLst>
        </pc:sldLayoutChg>
        <pc:sldLayoutChg chg="add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140710186" sldId="2147483684"/>
            <pc:sldLayoutMk cId="868001567" sldId="2147483687"/>
          </pc:sldLayoutMkLst>
        </pc:sldLayoutChg>
        <pc:sldLayoutChg chg="add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140710186" sldId="2147483684"/>
            <pc:sldLayoutMk cId="2662535414" sldId="2147483688"/>
          </pc:sldLayoutMkLst>
        </pc:sldLayoutChg>
        <pc:sldLayoutChg chg="add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140710186" sldId="2147483684"/>
            <pc:sldLayoutMk cId="3283384837" sldId="2147483689"/>
          </pc:sldLayoutMkLst>
        </pc:sldLayoutChg>
        <pc:sldLayoutChg chg="add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140710186" sldId="2147483684"/>
            <pc:sldLayoutMk cId="1614569316" sldId="2147483690"/>
          </pc:sldLayoutMkLst>
        </pc:sldLayoutChg>
        <pc:sldLayoutChg chg="add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140710186" sldId="2147483684"/>
            <pc:sldLayoutMk cId="2752354239" sldId="2147483691"/>
          </pc:sldLayoutMkLst>
        </pc:sldLayoutChg>
        <pc:sldLayoutChg chg="add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140710186" sldId="2147483684"/>
            <pc:sldLayoutMk cId="3028644915" sldId="2147483692"/>
          </pc:sldLayoutMkLst>
        </pc:sldLayoutChg>
        <pc:sldLayoutChg chg="add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140710186" sldId="2147483684"/>
            <pc:sldLayoutMk cId="2237257443" sldId="2147483693"/>
          </pc:sldLayoutMkLst>
        </pc:sldLayoutChg>
        <pc:sldLayoutChg chg="add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140710186" sldId="2147483684"/>
            <pc:sldLayoutMk cId="1416365730" sldId="2147483694"/>
          </pc:sldLayoutMkLst>
        </pc:sldLayoutChg>
        <pc:sldLayoutChg chg="add mod replId">
          <pc:chgData name="Атанасовска Ана Марија" userId="S::ana.marija.atanasovska@students.finki.ukim.mk::7e9c3b11-f9a9-499d-8da7-0d8aa9875e08" providerId="AD" clId="Web-{B1CF34A3-CF6C-517F-1584-7EFE01564A0C}" dt="2024-06-16T15:19:26.811" v="2265"/>
          <pc:sldLayoutMkLst>
            <pc:docMk/>
            <pc:sldMasterMk cId="1140710186" sldId="2147483684"/>
            <pc:sldLayoutMk cId="2974302617" sldId="2147483695"/>
          </pc:sldLayoutMkLst>
        </pc:sldLayoutChg>
      </pc:sldMasterChg>
    </pc:docChg>
  </pc:docChgLst>
  <pc:docChgLst>
    <pc:chgData name="Милев Стефан" userId="S::stefan.milev@students.finki.ukim.mk::8d059f65-ee25-4770-9546-ba8d6842ed26" providerId="AD" clId="Web-{F5D7EDC5-0968-15DF-29E5-1E4FF5D5AA38}"/>
    <pc:docChg chg="modSld">
      <pc:chgData name="Милев Стефан" userId="S::stefan.milev@students.finki.ukim.mk::8d059f65-ee25-4770-9546-ba8d6842ed26" providerId="AD" clId="Web-{F5D7EDC5-0968-15DF-29E5-1E4FF5D5AA38}" dt="2024-06-16T16:39:57.211" v="3" actId="20577"/>
      <pc:docMkLst>
        <pc:docMk/>
      </pc:docMkLst>
      <pc:sldChg chg="modSp">
        <pc:chgData name="Милев Стефан" userId="S::stefan.milev@students.finki.ukim.mk::8d059f65-ee25-4770-9546-ba8d6842ed26" providerId="AD" clId="Web-{F5D7EDC5-0968-15DF-29E5-1E4FF5D5AA38}" dt="2024-06-16T16:39:57.211" v="3" actId="20577"/>
        <pc:sldMkLst>
          <pc:docMk/>
          <pc:sldMk cId="1476139623" sldId="257"/>
        </pc:sldMkLst>
        <pc:spChg chg="mod">
          <ac:chgData name="Милев Стефан" userId="S::stefan.milev@students.finki.ukim.mk::8d059f65-ee25-4770-9546-ba8d6842ed26" providerId="AD" clId="Web-{F5D7EDC5-0968-15DF-29E5-1E4FF5D5AA38}" dt="2024-06-16T16:39:57.211" v="3" actId="20577"/>
          <ac:spMkLst>
            <pc:docMk/>
            <pc:sldMk cId="1476139623" sldId="257"/>
            <ac:spMk id="3" creationId="{14DF4E79-73B7-AFA8-F100-F82D0BD08120}"/>
          </ac:spMkLst>
        </pc:spChg>
      </pc:sldChg>
    </pc:docChg>
  </pc:docChgLst>
  <pc:docChgLst>
    <pc:chgData name="Атанасовска Ана Марија" userId="S::ana.marija.atanasovska@students.finki.ukim.mk::7e9c3b11-f9a9-499d-8da7-0d8aa9875e08" providerId="AD" clId="Web-{029ED18A-22F0-F74D-009C-831C71223496}"/>
    <pc:docChg chg="addSld modSld">
      <pc:chgData name="Атанасовска Ана Марија" userId="S::ana.marija.atanasovska@students.finki.ukim.mk::7e9c3b11-f9a9-499d-8da7-0d8aa9875e08" providerId="AD" clId="Web-{029ED18A-22F0-F74D-009C-831C71223496}" dt="2024-06-16T12:49:28.174" v="92" actId="20577"/>
      <pc:docMkLst>
        <pc:docMk/>
      </pc:docMkLst>
      <pc:sldChg chg="modSp">
        <pc:chgData name="Атанасовска Ана Марија" userId="S::ana.marija.atanasovska@students.finki.ukim.mk::7e9c3b11-f9a9-499d-8da7-0d8aa9875e08" providerId="AD" clId="Web-{029ED18A-22F0-F74D-009C-831C71223496}" dt="2024-06-16T12:48:03.780" v="76" actId="14100"/>
        <pc:sldMkLst>
          <pc:docMk/>
          <pc:sldMk cId="109857222" sldId="256"/>
        </pc:sldMkLst>
        <pc:spChg chg="mod">
          <ac:chgData name="Атанасовска Ана Марија" userId="S::ana.marija.atanasovska@students.finki.ukim.mk::7e9c3b11-f9a9-499d-8da7-0d8aa9875e08" providerId="AD" clId="Web-{029ED18A-22F0-F74D-009C-831C71223496}" dt="2024-06-16T12:47:10.919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Атанасовска Ана Марија" userId="S::ana.marija.atanasovska@students.finki.ukim.mk::7e9c3b11-f9a9-499d-8da7-0d8aa9875e08" providerId="AD" clId="Web-{029ED18A-22F0-F74D-009C-831C71223496}" dt="2024-06-16T12:48:03.780" v="76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Атанасовска Ана Марија" userId="S::ana.marija.atanasovska@students.finki.ukim.mk::7e9c3b11-f9a9-499d-8da7-0d8aa9875e08" providerId="AD" clId="Web-{029ED18A-22F0-F74D-009C-831C71223496}" dt="2024-06-16T12:49:28.174" v="92" actId="20577"/>
        <pc:sldMkLst>
          <pc:docMk/>
          <pc:sldMk cId="1476139623" sldId="257"/>
        </pc:sldMkLst>
        <pc:spChg chg="mod">
          <ac:chgData name="Атанасовска Ана Марија" userId="S::ana.marija.atanasovska@students.finki.ukim.mk::7e9c3b11-f9a9-499d-8da7-0d8aa9875e08" providerId="AD" clId="Web-{029ED18A-22F0-F74D-009C-831C71223496}" dt="2024-06-16T12:49:12.908" v="84" actId="20577"/>
          <ac:spMkLst>
            <pc:docMk/>
            <pc:sldMk cId="1476139623" sldId="257"/>
            <ac:spMk id="2" creationId="{D9CBA4E3-871D-F107-F15C-030F6271C93D}"/>
          </ac:spMkLst>
        </pc:spChg>
        <pc:spChg chg="mod">
          <ac:chgData name="Атанасовска Ана Марија" userId="S::ana.marija.atanasovska@students.finki.ukim.mk::7e9c3b11-f9a9-499d-8da7-0d8aa9875e08" providerId="AD" clId="Web-{029ED18A-22F0-F74D-009C-831C71223496}" dt="2024-06-16T12:49:28.174" v="92" actId="20577"/>
          <ac:spMkLst>
            <pc:docMk/>
            <pc:sldMk cId="1476139623" sldId="257"/>
            <ac:spMk id="3" creationId="{14DF4E79-73B7-AFA8-F100-F82D0BD08120}"/>
          </ac:spMkLst>
        </pc:spChg>
      </pc:sldChg>
    </pc:docChg>
  </pc:docChgLst>
  <pc:docChgLst>
    <pc:chgData name="Милев Стефан" userId="S::stefan.milev@students.finki.ukim.mk::8d059f65-ee25-4770-9546-ba8d6842ed26" providerId="AD" clId="Web-{B96000B8-1E7F-D309-72C8-4C8C445CB6D7}"/>
    <pc:docChg chg="modSld">
      <pc:chgData name="Милев Стефан" userId="S::stefan.milev@students.finki.ukim.mk::8d059f65-ee25-4770-9546-ba8d6842ed26" providerId="AD" clId="Web-{B96000B8-1E7F-D309-72C8-4C8C445CB6D7}" dt="2024-06-16T16:41:58.785" v="8" actId="1076"/>
      <pc:docMkLst>
        <pc:docMk/>
      </pc:docMkLst>
      <pc:sldChg chg="modSp">
        <pc:chgData name="Милев Стефан" userId="S::stefan.milev@students.finki.ukim.mk::8d059f65-ee25-4770-9546-ba8d6842ed26" providerId="AD" clId="Web-{B96000B8-1E7F-D309-72C8-4C8C445CB6D7}" dt="2024-06-16T16:41:22.955" v="6" actId="20577"/>
        <pc:sldMkLst>
          <pc:docMk/>
          <pc:sldMk cId="109857222" sldId="256"/>
        </pc:sldMkLst>
        <pc:spChg chg="mod">
          <ac:chgData name="Милев Стефан" userId="S::stefan.milev@students.finki.ukim.mk::8d059f65-ee25-4770-9546-ba8d6842ed26" providerId="AD" clId="Web-{B96000B8-1E7F-D309-72C8-4C8C445CB6D7}" dt="2024-06-16T16:41:22.955" v="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Милев Стефан" userId="S::stefan.milev@students.finki.ukim.mk::8d059f65-ee25-4770-9546-ba8d6842ed26" providerId="AD" clId="Web-{B96000B8-1E7F-D309-72C8-4C8C445CB6D7}" dt="2024-06-16T16:41:58.785" v="8" actId="1076"/>
        <pc:sldMkLst>
          <pc:docMk/>
          <pc:sldMk cId="2257430335" sldId="259"/>
        </pc:sldMkLst>
        <pc:picChg chg="add mod">
          <ac:chgData name="Милев Стефан" userId="S::stefan.milev@students.finki.ukim.mk::8d059f65-ee25-4770-9546-ba8d6842ed26" providerId="AD" clId="Web-{B96000B8-1E7F-D309-72C8-4C8C445CB6D7}" dt="2024-06-16T16:41:58.785" v="8" actId="1076"/>
          <ac:picMkLst>
            <pc:docMk/>
            <pc:sldMk cId="2257430335" sldId="259"/>
            <ac:picMk id="3" creationId="{57664B50-A59B-C285-DC34-1959D8717064}"/>
          </ac:picMkLst>
        </pc:picChg>
      </pc:sldChg>
    </pc:docChg>
  </pc:docChgLst>
  <pc:docChgLst>
    <pc:chgData name="Јармов Алек" userId="S::alek.jarmov@students.finki.ukim.mk::c5084924-713a-4584-b623-db17aa93d796" providerId="AD" clId="Web-{E4D2BF8F-BBF4-BD42-7A38-DD1E80B84E4A}"/>
    <pc:docChg chg="modSld">
      <pc:chgData name="Јармов Алек" userId="S::alek.jarmov@students.finki.ukim.mk::c5084924-713a-4584-b623-db17aa93d796" providerId="AD" clId="Web-{E4D2BF8F-BBF4-BD42-7A38-DD1E80B84E4A}" dt="2024-06-17T07:47:50.899" v="13" actId="20577"/>
      <pc:docMkLst>
        <pc:docMk/>
      </pc:docMkLst>
      <pc:sldChg chg="modSp">
        <pc:chgData name="Јармов Алек" userId="S::alek.jarmov@students.finki.ukim.mk::c5084924-713a-4584-b623-db17aa93d796" providerId="AD" clId="Web-{E4D2BF8F-BBF4-BD42-7A38-DD1E80B84E4A}" dt="2024-06-17T07:47:50.899" v="13" actId="20577"/>
        <pc:sldMkLst>
          <pc:docMk/>
          <pc:sldMk cId="109857222" sldId="256"/>
        </pc:sldMkLst>
        <pc:spChg chg="mod">
          <ac:chgData name="Јармов Алек" userId="S::alek.jarmov@students.finki.ukim.mk::c5084924-713a-4584-b623-db17aa93d796" providerId="AD" clId="Web-{E4D2BF8F-BBF4-BD42-7A38-DD1E80B84E4A}" dt="2024-06-17T07:45:05.340" v="2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Јармов Алек" userId="S::alek.jarmov@students.finki.ukim.mk::c5084924-713a-4584-b623-db17aa93d796" providerId="AD" clId="Web-{E4D2BF8F-BBF4-BD42-7A38-DD1E80B84E4A}" dt="2024-06-17T07:45:29.826" v="7" actId="107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Јармов Алек" userId="S::alek.jarmov@students.finki.ukim.mk::c5084924-713a-4584-b623-db17aa93d796" providerId="AD" clId="Web-{E4D2BF8F-BBF4-BD42-7A38-DD1E80B84E4A}" dt="2024-06-17T07:47:50.899" v="13" actId="20577"/>
          <ac:spMkLst>
            <pc:docMk/>
            <pc:sldMk cId="109857222" sldId="256"/>
            <ac:spMk id="13" creationId="{A4333DA8-C6E5-531B-9D9A-F94794B6D6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4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6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5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3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6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5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4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5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1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2/doc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10" Type="http://schemas.openxmlformats.org/officeDocument/2006/relationships/image" Target="../media/image16.svg"/><Relationship Id="rId4" Type="http://schemas.openxmlformats.org/officeDocument/2006/relationships/image" Target="../media/image11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emangi/synthra" TargetMode="External"/><Relationship Id="rId2" Type="http://schemas.openxmlformats.org/officeDocument/2006/relationships/hyperlink" Target="https://synthra.delemangi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lab.finki.ukim.mk/ioss/synthra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482" y="436563"/>
            <a:ext cx="9157368" cy="1063458"/>
          </a:xfrm>
        </p:spPr>
        <p:txBody>
          <a:bodyPr>
            <a:normAutofit/>
          </a:bodyPr>
          <a:lstStyle/>
          <a:p>
            <a:r>
              <a:rPr lang="en-US" sz="4000" b="1" err="1">
                <a:solidFill>
                  <a:srgbClr val="023C57"/>
                </a:solidFill>
              </a:rPr>
              <a:t>Synthra</a:t>
            </a:r>
            <a:endParaRPr lang="en-US" sz="4000" b="1">
              <a:solidFill>
                <a:srgbClr val="023C57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2247" y="2404704"/>
            <a:ext cx="9532188" cy="31510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/>
              <a:t>Stefan Milev 206055</a:t>
            </a:r>
          </a:p>
          <a:p>
            <a:r>
              <a:rPr lang="en-US" sz="1600"/>
              <a:t>Alek </a:t>
            </a:r>
            <a:r>
              <a:rPr lang="en-US" sz="1600" err="1"/>
              <a:t>Jarmov</a:t>
            </a:r>
            <a:r>
              <a:rPr lang="en-US" sz="1600"/>
              <a:t> 206012</a:t>
            </a:r>
          </a:p>
          <a:p>
            <a:r>
              <a:rPr lang="en-US" sz="1600"/>
              <a:t>Ana Marija </a:t>
            </a:r>
            <a:r>
              <a:rPr lang="en-US" sz="1600" err="1"/>
              <a:t>Atanasovska</a:t>
            </a:r>
            <a:r>
              <a:rPr lang="en-US" sz="1600"/>
              <a:t> 206004</a:t>
            </a:r>
          </a:p>
          <a:p>
            <a:r>
              <a:rPr lang="en-US" sz="1600"/>
              <a:t>Danilo </a:t>
            </a:r>
            <a:r>
              <a:rPr lang="en-US" sz="1600" err="1"/>
              <a:t>Najkov</a:t>
            </a:r>
            <a:r>
              <a:rPr lang="en-US" sz="1600"/>
              <a:t> 206033</a:t>
            </a:r>
          </a:p>
          <a:p>
            <a:endParaRPr lang="en-US" sz="1600"/>
          </a:p>
          <a:p>
            <a:r>
              <a:rPr lang="en-US" sz="1600"/>
              <a:t>Mentor: Prof. d-r. Boban </a:t>
            </a:r>
            <a:r>
              <a:rPr lang="en-US" sz="1600" err="1"/>
              <a:t>Joksimoski</a:t>
            </a:r>
            <a:endParaRPr lang="en-US" sz="1600"/>
          </a:p>
        </p:txBody>
      </p:sp>
      <p:pic>
        <p:nvPicPr>
          <p:cNvPr id="6" name="Picture 5" descr="Home">
            <a:extLst>
              <a:ext uri="{FF2B5EF4-FFF2-40B4-BE49-F238E27FC236}">
                <a16:creationId xmlns:a16="http://schemas.microsoft.com/office/drawing/2014/main" id="{339E99D1-E538-C033-CF87-B76528FB5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913" b="-1370"/>
          <a:stretch/>
        </p:blipFill>
        <p:spPr>
          <a:xfrm>
            <a:off x="533401" y="217165"/>
            <a:ext cx="916790" cy="93448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A2C9095-6BC7-2D64-D03A-47395E795236}"/>
              </a:ext>
            </a:extLst>
          </p:cNvPr>
          <p:cNvSpPr/>
          <p:nvPr/>
        </p:nvSpPr>
        <p:spPr>
          <a:xfrm rot="10800000" flipH="1">
            <a:off x="1821" y="5905672"/>
            <a:ext cx="12763321" cy="6473419"/>
          </a:xfrm>
          <a:prstGeom prst="flowChartDocument">
            <a:avLst/>
          </a:prstGeom>
          <a:solidFill>
            <a:srgbClr val="1894C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8E8B6DF-F7CF-CE2C-A7FB-E12B7D2F4366}"/>
              </a:ext>
            </a:extLst>
          </p:cNvPr>
          <p:cNvSpPr/>
          <p:nvPr/>
        </p:nvSpPr>
        <p:spPr>
          <a:xfrm rot="10800000">
            <a:off x="-6094180" y="5819947"/>
            <a:ext cx="18859321" cy="6473419"/>
          </a:xfrm>
          <a:prstGeom prst="flowChartDocument">
            <a:avLst/>
          </a:prstGeom>
          <a:solidFill>
            <a:srgbClr val="83CBEB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333DA8-C6E5-531B-9D9A-F94794B6D65E}"/>
              </a:ext>
            </a:extLst>
          </p:cNvPr>
          <p:cNvSpPr txBox="1"/>
          <p:nvPr/>
        </p:nvSpPr>
        <p:spPr>
          <a:xfrm>
            <a:off x="3456802" y="1622754"/>
            <a:ext cx="5276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 for the courses </a:t>
            </a:r>
            <a:r>
              <a:rPr lang="en-US" b="1" dirty="0"/>
              <a:t>TP &amp; </a:t>
            </a:r>
            <a:r>
              <a:rPr lang="en-US" sz="2000" b="1" dirty="0"/>
              <a:t>ISOK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623F-22FA-3420-32C3-488F572D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2765425"/>
            <a:ext cx="4010025" cy="1325563"/>
          </a:xfrm>
        </p:spPr>
        <p:txBody>
          <a:bodyPr/>
          <a:lstStyle/>
          <a:p>
            <a:r>
              <a:rPr lang="en-US" b="1">
                <a:solidFill>
                  <a:srgbClr val="55A6C9"/>
                </a:solidFill>
              </a:rPr>
              <a:t>Dev Container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8FF29F-E272-6CA2-7A96-FFFD55C481C8}"/>
              </a:ext>
            </a:extLst>
          </p:cNvPr>
          <p:cNvSpPr/>
          <p:nvPr/>
        </p:nvSpPr>
        <p:spPr>
          <a:xfrm rot="5400000" flipH="1">
            <a:off x="5351096" y="11865"/>
            <a:ext cx="6829246" cy="6858000"/>
          </a:xfrm>
          <a:prstGeom prst="flowChartDocument">
            <a:avLst/>
          </a:prstGeom>
          <a:solidFill>
            <a:srgbClr val="248E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0AA2-1B94-4649-9E07-7E30F6BB1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5675" y="1158875"/>
            <a:ext cx="4248150" cy="49133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Developing</a:t>
            </a:r>
            <a:r>
              <a:rPr lang="en-US" sz="1800">
                <a:solidFill>
                  <a:schemeClr val="bg1"/>
                </a:solidFill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with VS Code inside of a Docker environment</a:t>
            </a:r>
            <a:endParaRPr lang="en-US"/>
          </a:p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Positive: hot reloading inside of a docker container</a:t>
            </a:r>
          </a:p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Negative: requires more computer resources</a:t>
            </a:r>
          </a:p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It is just another docker image (located in the .</a:t>
            </a:r>
            <a:r>
              <a:rPr lang="en-US" sz="2000" err="1">
                <a:solidFill>
                  <a:schemeClr val="bg1"/>
                </a:solidFill>
              </a:rPr>
              <a:t>devcontainer</a:t>
            </a:r>
            <a:r>
              <a:rPr lang="en-US" sz="2000">
                <a:solidFill>
                  <a:schemeClr val="bg1"/>
                </a:solidFill>
              </a:rPr>
              <a:t> directory) </a:t>
            </a:r>
          </a:p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Automation: Installing dependencies and other tasks  on creation</a:t>
            </a:r>
          </a:p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Contains recommended VS Code extensions</a:t>
            </a:r>
          </a:p>
        </p:txBody>
      </p:sp>
      <p:pic>
        <p:nvPicPr>
          <p:cNvPr id="7" name="Picture 6" descr="Home">
            <a:extLst>
              <a:ext uri="{FF2B5EF4-FFF2-40B4-BE49-F238E27FC236}">
                <a16:creationId xmlns:a16="http://schemas.microsoft.com/office/drawing/2014/main" id="{86D539DF-EB96-140C-F8CF-588550F1B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913" b="-1370"/>
          <a:stretch/>
        </p:blipFill>
        <p:spPr>
          <a:xfrm>
            <a:off x="268678" y="237473"/>
            <a:ext cx="916790" cy="9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4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11524CA-A153-28EB-8D1B-CDCCED86B0A7}"/>
              </a:ext>
            </a:extLst>
          </p:cNvPr>
          <p:cNvSpPr/>
          <p:nvPr/>
        </p:nvSpPr>
        <p:spPr>
          <a:xfrm rot="10800000" flipH="1">
            <a:off x="-2582175" y="869279"/>
            <a:ext cx="18487846" cy="6473419"/>
          </a:xfrm>
          <a:prstGeom prst="flowChartDocument">
            <a:avLst/>
          </a:prstGeom>
          <a:solidFill>
            <a:srgbClr val="C1E5F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9B8DDF9-54C5-DF7A-5003-9D7626F6E0C7}"/>
              </a:ext>
            </a:extLst>
          </p:cNvPr>
          <p:cNvSpPr/>
          <p:nvPr/>
        </p:nvSpPr>
        <p:spPr>
          <a:xfrm rot="10800000">
            <a:off x="-3067950" y="1297904"/>
            <a:ext cx="18487846" cy="6473419"/>
          </a:xfrm>
          <a:prstGeom prst="flowChartDocument">
            <a:avLst/>
          </a:prstGeom>
          <a:solidFill>
            <a:srgbClr val="55A6C9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736E8-0C45-9E96-1060-625C3B46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350" y="3175"/>
            <a:ext cx="121920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23C57"/>
                </a:solidFill>
              </a:rPr>
              <a:t>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4361-433F-D936-E7DA-01241024B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2835275"/>
            <a:ext cx="12687300" cy="41036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Alembic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Migrations creation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FFFFFF"/>
                </a:solidFill>
              </a:rPr>
              <a:t>Install all dependencies on backend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FFFFFF"/>
                </a:solidFill>
              </a:rPr>
              <a:t>poetry run alembic upgrade head – sync </a:t>
            </a:r>
            <a:r>
              <a:rPr lang="en-US" sz="1800" err="1">
                <a:solidFill>
                  <a:srgbClr val="FFFFFF"/>
                </a:solidFill>
              </a:rPr>
              <a:t>db</a:t>
            </a:r>
            <a:r>
              <a:rPr lang="en-US" sz="1800">
                <a:solidFill>
                  <a:srgbClr val="FFFFFF"/>
                </a:solidFill>
              </a:rPr>
              <a:t> with the latest migrations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FFFFFF"/>
                </a:solidFill>
              </a:rPr>
              <a:t>Make a change in the models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FFFFFF"/>
                </a:solidFill>
              </a:rPr>
              <a:t>Create new migration - poetry run alembic revision --autogenerate -m "Migration name"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FFFFFF"/>
                </a:solidFill>
              </a:rPr>
              <a:t>Run your new migration - poetry run alembic upgrade head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Settings – alembic/alembic.ini &amp; alembic/env.py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Reverse migrations: poetry run alembic downgrade -1</a:t>
            </a:r>
          </a:p>
        </p:txBody>
      </p:sp>
      <p:pic>
        <p:nvPicPr>
          <p:cNvPr id="8" name="Picture 7" descr="Home">
            <a:extLst>
              <a:ext uri="{FF2B5EF4-FFF2-40B4-BE49-F238E27FC236}">
                <a16:creationId xmlns:a16="http://schemas.microsoft.com/office/drawing/2014/main" id="{470D22BD-D5F2-B335-853E-764E5E7AC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913" b="-1370"/>
          <a:stretch/>
        </p:blipFill>
        <p:spPr>
          <a:xfrm>
            <a:off x="11150721" y="5814091"/>
            <a:ext cx="916790" cy="9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5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F4E4-A19E-D339-B5EE-0594F2DEF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831850"/>
            <a:ext cx="5905500" cy="1325563"/>
          </a:xfrm>
        </p:spPr>
        <p:txBody>
          <a:bodyPr/>
          <a:lstStyle/>
          <a:p>
            <a:r>
              <a:rPr lang="en-US" b="1">
                <a:solidFill>
                  <a:srgbClr val="023C57"/>
                </a:solidFill>
              </a:rPr>
              <a:t>Development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8A88-EFA3-B30B-1ED1-23D85991E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2968625"/>
            <a:ext cx="4848225" cy="2398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Main – latest version of the app, protected branch</a:t>
            </a:r>
          </a:p>
          <a:p>
            <a:pPr marL="0" indent="0" algn="ctr">
              <a:buNone/>
            </a:pPr>
            <a:r>
              <a:rPr lang="en-US"/>
              <a:t>PR merged after approval of team member(s) and CI checks done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3CC76100-85D5-3EE8-76D8-6CA22F6A8ADC}"/>
              </a:ext>
            </a:extLst>
          </p:cNvPr>
          <p:cNvSpPr/>
          <p:nvPr/>
        </p:nvSpPr>
        <p:spPr>
          <a:xfrm>
            <a:off x="8868289" y="-4041690"/>
            <a:ext cx="7402831" cy="7105650"/>
          </a:xfrm>
          <a:prstGeom prst="donut">
            <a:avLst/>
          </a:prstGeom>
          <a:solidFill>
            <a:srgbClr val="2A82A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C359D1-8168-F89E-1234-E6D0D9599C55}"/>
              </a:ext>
            </a:extLst>
          </p:cNvPr>
          <p:cNvSpPr/>
          <p:nvPr/>
        </p:nvSpPr>
        <p:spPr>
          <a:xfrm>
            <a:off x="9485871" y="-3499794"/>
            <a:ext cx="6172200" cy="6076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E1A2EB06-5402-A45B-2B05-A6DEE0674F53}"/>
              </a:ext>
            </a:extLst>
          </p:cNvPr>
          <p:cNvSpPr/>
          <p:nvPr/>
        </p:nvSpPr>
        <p:spPr>
          <a:xfrm>
            <a:off x="10182738" y="616035"/>
            <a:ext cx="7402831" cy="7105650"/>
          </a:xfrm>
          <a:prstGeom prst="donut">
            <a:avLst/>
          </a:prstGeom>
          <a:solidFill>
            <a:srgbClr val="55A6C9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 descr="Home">
            <a:extLst>
              <a:ext uri="{FF2B5EF4-FFF2-40B4-BE49-F238E27FC236}">
                <a16:creationId xmlns:a16="http://schemas.microsoft.com/office/drawing/2014/main" id="{A39BB7C0-C904-518E-9CB8-9DCB22157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913" b="-1370"/>
          <a:stretch/>
        </p:blipFill>
        <p:spPr>
          <a:xfrm>
            <a:off x="10969746" y="146716"/>
            <a:ext cx="916790" cy="9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1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8655-9304-C906-B14E-A6137F23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25" y="717550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23C57"/>
                </a:solidFill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2709-642E-978D-77CA-A411FDE8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25" y="2178050"/>
            <a:ext cx="3057525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/>
              <a:t>.</a:t>
            </a:r>
            <a:r>
              <a:rPr lang="en-US" err="1"/>
              <a:t>devcontainer</a:t>
            </a:r>
            <a:endParaRPr lang="en-US"/>
          </a:p>
          <a:p>
            <a:pPr marL="0" indent="0" algn="ctr">
              <a:buNone/>
            </a:pPr>
            <a:r>
              <a:rPr lang="en-US"/>
              <a:t>.</a:t>
            </a:r>
            <a:r>
              <a:rPr lang="en-US" err="1"/>
              <a:t>github</a:t>
            </a:r>
            <a:endParaRPr lang="en-US"/>
          </a:p>
          <a:p>
            <a:pPr marL="0" indent="0" algn="ctr">
              <a:buNone/>
            </a:pPr>
            <a:r>
              <a:rPr lang="en-US"/>
              <a:t>.</a:t>
            </a:r>
            <a:r>
              <a:rPr lang="en-US" err="1"/>
              <a:t>vscode</a:t>
            </a:r>
            <a:endParaRPr lang="en-US"/>
          </a:p>
          <a:p>
            <a:pPr marL="0" indent="0" algn="ctr">
              <a:buNone/>
            </a:pPr>
            <a:r>
              <a:rPr lang="en-US"/>
              <a:t>assets</a:t>
            </a:r>
          </a:p>
          <a:p>
            <a:pPr marL="0" indent="0" algn="ctr">
              <a:buNone/>
            </a:pPr>
            <a:r>
              <a:rPr lang="en-US"/>
              <a:t>backend</a:t>
            </a:r>
          </a:p>
          <a:p>
            <a:pPr marL="0" indent="0" algn="ctr">
              <a:buNone/>
            </a:pPr>
            <a:r>
              <a:rPr lang="en-US"/>
              <a:t>docs</a:t>
            </a:r>
          </a:p>
          <a:p>
            <a:pPr marL="0" indent="0" algn="ctr">
              <a:buNone/>
            </a:pPr>
            <a:r>
              <a:rPr lang="en-US"/>
              <a:t>frontend</a:t>
            </a:r>
          </a:p>
          <a:p>
            <a:pPr marL="0" indent="0" algn="ctr">
              <a:buNone/>
            </a:pPr>
            <a:r>
              <a:rPr lang="en-US" err="1"/>
              <a:t>pg_data</a:t>
            </a:r>
            <a:endParaRPr lang="en-US"/>
          </a:p>
          <a:p>
            <a:pPr marL="0" indent="0" algn="ctr">
              <a:buNone/>
            </a:pPr>
            <a:r>
              <a:rPr lang="en-US"/>
              <a:t>scripts</a:t>
            </a: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B8F0831D-68A9-5A04-3B08-1B67401A51B2}"/>
              </a:ext>
            </a:extLst>
          </p:cNvPr>
          <p:cNvSpPr/>
          <p:nvPr/>
        </p:nvSpPr>
        <p:spPr>
          <a:xfrm>
            <a:off x="-5924036" y="-4222665"/>
            <a:ext cx="7402831" cy="7105650"/>
          </a:xfrm>
          <a:prstGeom prst="donut">
            <a:avLst/>
          </a:prstGeom>
          <a:solidFill>
            <a:srgbClr val="2A82A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EC36F-A156-7BB6-7051-25D24D54030E}"/>
              </a:ext>
            </a:extLst>
          </p:cNvPr>
          <p:cNvSpPr/>
          <p:nvPr/>
        </p:nvSpPr>
        <p:spPr>
          <a:xfrm>
            <a:off x="-5306454" y="-3680769"/>
            <a:ext cx="6172200" cy="6076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FE00A4B0-7CDF-E06A-3069-29CAE46ECA8A}"/>
              </a:ext>
            </a:extLst>
          </p:cNvPr>
          <p:cNvSpPr/>
          <p:nvPr/>
        </p:nvSpPr>
        <p:spPr>
          <a:xfrm>
            <a:off x="-4609587" y="435060"/>
            <a:ext cx="7402831" cy="7105650"/>
          </a:xfrm>
          <a:prstGeom prst="donut">
            <a:avLst/>
          </a:prstGeom>
          <a:solidFill>
            <a:srgbClr val="C1E5F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Home">
            <a:extLst>
              <a:ext uri="{FF2B5EF4-FFF2-40B4-BE49-F238E27FC236}">
                <a16:creationId xmlns:a16="http://schemas.microsoft.com/office/drawing/2014/main" id="{238DEA7E-DE31-87A6-F300-9A70D61CF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913" b="-1370"/>
          <a:stretch/>
        </p:blipFill>
        <p:spPr>
          <a:xfrm>
            <a:off x="10922121" y="5918866"/>
            <a:ext cx="916790" cy="9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06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951D-9CF2-449E-80CD-76977A6A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23C57"/>
                </a:solidFill>
              </a:rPr>
              <a:t>Backend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0DF8-B33D-14B1-D3C7-5E06B6FBE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5"/>
            <a:ext cx="10515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Folder structure</a:t>
            </a:r>
          </a:p>
          <a:p>
            <a:pPr marL="457200" lvl="1" indent="0">
              <a:buNone/>
            </a:pPr>
            <a:r>
              <a:rPr lang="en-US"/>
              <a:t>app</a:t>
            </a:r>
          </a:p>
          <a:p>
            <a:pPr marL="914400" lvl="2" indent="0">
              <a:buNone/>
            </a:pPr>
            <a:r>
              <a:rPr lang="en-US"/>
              <a:t>files</a:t>
            </a:r>
          </a:p>
          <a:p>
            <a:pPr marL="914400" lvl="2" indent="0">
              <a:buNone/>
            </a:pPr>
            <a:r>
              <a:rPr lang="en-US"/>
              <a:t>auth</a:t>
            </a:r>
          </a:p>
          <a:p>
            <a:pPr marL="914400" lvl="2" indent="0">
              <a:buNone/>
            </a:pPr>
            <a:r>
              <a:rPr lang="en-US"/>
              <a:t>shares</a:t>
            </a:r>
          </a:p>
          <a:p>
            <a:pPr marL="914400" lvl="2" indent="0">
              <a:buNone/>
            </a:pPr>
            <a:r>
              <a:rPr lang="en-US"/>
              <a:t>webhooks</a:t>
            </a:r>
          </a:p>
          <a:p>
            <a:pPr marL="914400" lvl="2" indent="0">
              <a:buNone/>
            </a:pPr>
            <a:r>
              <a:rPr lang="en-US"/>
              <a:t>[each module: router.py, service.py, constants.py, schemas.py, exceptions.py]</a:t>
            </a:r>
          </a:p>
          <a:p>
            <a:pPr marL="457200" lvl="1" indent="0">
              <a:buNone/>
            </a:pPr>
            <a:r>
              <a:rPr lang="en-US"/>
              <a:t>test</a:t>
            </a:r>
          </a:p>
          <a:p>
            <a:pPr marL="457200" lvl="1" indent="0">
              <a:buNone/>
            </a:pPr>
            <a:r>
              <a:rPr lang="en-US"/>
              <a:t>alembic</a:t>
            </a:r>
          </a:p>
          <a:p>
            <a:pPr marL="457200" lvl="1" indent="0">
              <a:buNone/>
            </a:pPr>
            <a:r>
              <a:rPr lang="en-US"/>
              <a:t>Files – metadata, dependencies, docker conf</a:t>
            </a:r>
          </a:p>
          <a:p>
            <a:pPr marL="0" indent="0">
              <a:buNone/>
            </a:pPr>
            <a:r>
              <a:rPr lang="en-US"/>
              <a:t>Routers</a:t>
            </a:r>
          </a:p>
          <a:p>
            <a:pPr marL="0" indent="0">
              <a:buNone/>
            </a:pPr>
            <a:r>
              <a:rPr lang="en-US"/>
              <a:t>DI</a:t>
            </a:r>
          </a:p>
          <a:p>
            <a:pPr marL="0" indent="0">
              <a:buNone/>
            </a:pPr>
            <a:r>
              <a:rPr lang="en-US" err="1"/>
              <a:t>Pydantic</a:t>
            </a:r>
            <a:r>
              <a:rPr lang="en-US"/>
              <a:t> schemas</a:t>
            </a:r>
          </a:p>
          <a:p>
            <a:pPr marL="0" indent="0">
              <a:buNone/>
            </a:pPr>
            <a:r>
              <a:rPr lang="en-US"/>
              <a:t>ASGI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108F47-A053-525F-9DA7-7ECDC7B5B8EB}"/>
              </a:ext>
            </a:extLst>
          </p:cNvPr>
          <p:cNvGrpSpPr/>
          <p:nvPr/>
        </p:nvGrpSpPr>
        <p:grpSpPr>
          <a:xfrm rot="-4860000">
            <a:off x="5363089" y="2692485"/>
            <a:ext cx="8717280" cy="11763375"/>
            <a:chOff x="-5924036" y="-4222665"/>
            <a:chExt cx="8717280" cy="11763375"/>
          </a:xfrm>
        </p:grpSpPr>
        <p:sp>
          <p:nvSpPr>
            <p:cNvPr id="5" name="Circle: Hollow 4">
              <a:extLst>
                <a:ext uri="{FF2B5EF4-FFF2-40B4-BE49-F238E27FC236}">
                  <a16:creationId xmlns:a16="http://schemas.microsoft.com/office/drawing/2014/main" id="{F27277AA-59CB-B43A-1F08-2B323009A5B8}"/>
                </a:ext>
              </a:extLst>
            </p:cNvPr>
            <p:cNvSpPr/>
            <p:nvPr/>
          </p:nvSpPr>
          <p:spPr>
            <a:xfrm>
              <a:off x="-5924036" y="-4222665"/>
              <a:ext cx="7402831" cy="7105650"/>
            </a:xfrm>
            <a:prstGeom prst="donut">
              <a:avLst/>
            </a:prstGeom>
            <a:solidFill>
              <a:srgbClr val="023C57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25A503-512F-47A2-6BFA-096DED29DD31}"/>
                </a:ext>
              </a:extLst>
            </p:cNvPr>
            <p:cNvSpPr/>
            <p:nvPr/>
          </p:nvSpPr>
          <p:spPr>
            <a:xfrm>
              <a:off x="-5306454" y="-3680769"/>
              <a:ext cx="6172200" cy="6076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ircle: Hollow 8">
              <a:extLst>
                <a:ext uri="{FF2B5EF4-FFF2-40B4-BE49-F238E27FC236}">
                  <a16:creationId xmlns:a16="http://schemas.microsoft.com/office/drawing/2014/main" id="{3FDCBACA-A109-8CDB-5A19-AA511E4E5632}"/>
                </a:ext>
              </a:extLst>
            </p:cNvPr>
            <p:cNvSpPr/>
            <p:nvPr/>
          </p:nvSpPr>
          <p:spPr>
            <a:xfrm>
              <a:off x="-4609587" y="435060"/>
              <a:ext cx="7402831" cy="7105650"/>
            </a:xfrm>
            <a:prstGeom prst="donut">
              <a:avLst/>
            </a:prstGeom>
            <a:solidFill>
              <a:srgbClr val="C1E5F5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11" descr="Home">
            <a:extLst>
              <a:ext uri="{FF2B5EF4-FFF2-40B4-BE49-F238E27FC236}">
                <a16:creationId xmlns:a16="http://schemas.microsoft.com/office/drawing/2014/main" id="{300E1B0F-875F-568C-F90A-9CD4F1969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913" b="-1370"/>
          <a:stretch/>
        </p:blipFill>
        <p:spPr>
          <a:xfrm>
            <a:off x="10893546" y="194341"/>
            <a:ext cx="916790" cy="9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7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951D-9CF2-449E-80CD-76977A6A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736975"/>
            <a:ext cx="4857750" cy="1325563"/>
          </a:xfrm>
        </p:spPr>
        <p:txBody>
          <a:bodyPr/>
          <a:lstStyle/>
          <a:p>
            <a:r>
              <a:rPr lang="en-US" b="1">
                <a:solidFill>
                  <a:srgbClr val="023C57"/>
                </a:solidFill>
              </a:rPr>
              <a:t>Frontend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0DF8-B33D-14B1-D3C7-5E06B6FBE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350" y="2549525"/>
            <a:ext cx="6715125" cy="40465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Folder structure</a:t>
            </a:r>
          </a:p>
          <a:p>
            <a:pPr marL="457200" lvl="1" indent="0">
              <a:buNone/>
            </a:pPr>
            <a:r>
              <a:rPr lang="en-US" err="1"/>
              <a:t>src</a:t>
            </a:r>
          </a:p>
          <a:p>
            <a:pPr marL="914400" lvl="2" indent="0">
              <a:buNone/>
            </a:pPr>
            <a:r>
              <a:rPr lang="en-US"/>
              <a:t>auth</a:t>
            </a:r>
          </a:p>
          <a:p>
            <a:pPr marL="914400" lvl="2" indent="0">
              <a:buNone/>
            </a:pPr>
            <a:r>
              <a:rPr lang="en-US"/>
              <a:t>lib</a:t>
            </a:r>
          </a:p>
          <a:p>
            <a:pPr marL="914400" lvl="2" indent="0">
              <a:buNone/>
            </a:pPr>
            <a:r>
              <a:rPr lang="en-US"/>
              <a:t>routes</a:t>
            </a:r>
          </a:p>
          <a:p>
            <a:pPr marL="914400" lvl="2" indent="0">
              <a:buNone/>
            </a:pPr>
            <a:r>
              <a:rPr lang="en-US"/>
              <a:t>server</a:t>
            </a:r>
          </a:p>
          <a:p>
            <a:pPr marL="914400" lvl="2" indent="0">
              <a:buNone/>
            </a:pPr>
            <a:r>
              <a:rPr lang="en-US"/>
              <a:t>utils</a:t>
            </a:r>
          </a:p>
          <a:p>
            <a:pPr marL="457200" lvl="1" indent="0">
              <a:buNone/>
            </a:pPr>
            <a:r>
              <a:rPr lang="en-US"/>
              <a:t>static</a:t>
            </a:r>
          </a:p>
          <a:p>
            <a:pPr marL="457200" lvl="1" indent="0">
              <a:buNone/>
            </a:pPr>
            <a:r>
              <a:rPr lang="en-US"/>
              <a:t>test</a:t>
            </a:r>
          </a:p>
          <a:p>
            <a:pPr marL="457200" lvl="1" indent="0">
              <a:buNone/>
            </a:pPr>
            <a:r>
              <a:rPr lang="en-US">
                <a:latin typeface="Arial"/>
                <a:cs typeface="Arial"/>
              </a:rPr>
              <a:t>Files – metadata, dependencies, docker conf</a:t>
            </a:r>
            <a:endParaRPr lang="en-US"/>
          </a:p>
          <a:p>
            <a:pPr marL="0" indent="0">
              <a:buNone/>
            </a:pPr>
            <a:r>
              <a:rPr lang="en-US"/>
              <a:t>Directory routing</a:t>
            </a:r>
          </a:p>
          <a:p>
            <a:pPr marL="0" indent="0">
              <a:buNone/>
            </a:pPr>
            <a:r>
              <a:rPr lang="en-US"/>
              <a:t>Layout routes</a:t>
            </a:r>
          </a:p>
          <a:p>
            <a:pPr marL="0" indent="0">
              <a:buNone/>
            </a:pPr>
            <a:r>
              <a:rPr lang="en-US" err="1"/>
              <a:t>SvelteKit</a:t>
            </a:r>
            <a:r>
              <a:rPr lang="en-US"/>
              <a:t> ~ Next.js 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4849CF-871D-B6C2-11FD-E8C68C615CF5}"/>
              </a:ext>
            </a:extLst>
          </p:cNvPr>
          <p:cNvGrpSpPr/>
          <p:nvPr/>
        </p:nvGrpSpPr>
        <p:grpSpPr>
          <a:xfrm rot="-4860000">
            <a:off x="4086739" y="-7861215"/>
            <a:ext cx="8717280" cy="11763375"/>
            <a:chOff x="-5924036" y="-4222665"/>
            <a:chExt cx="8717280" cy="11763375"/>
          </a:xfrm>
        </p:grpSpPr>
        <p:sp>
          <p:nvSpPr>
            <p:cNvPr id="5" name="Circle: Hollow 4">
              <a:extLst>
                <a:ext uri="{FF2B5EF4-FFF2-40B4-BE49-F238E27FC236}">
                  <a16:creationId xmlns:a16="http://schemas.microsoft.com/office/drawing/2014/main" id="{D9D33F15-CB7C-DF5E-CB3C-81659BF260C3}"/>
                </a:ext>
              </a:extLst>
            </p:cNvPr>
            <p:cNvSpPr/>
            <p:nvPr/>
          </p:nvSpPr>
          <p:spPr>
            <a:xfrm>
              <a:off x="-5924036" y="-4222665"/>
              <a:ext cx="7402831" cy="7105650"/>
            </a:xfrm>
            <a:prstGeom prst="donut">
              <a:avLst/>
            </a:prstGeom>
            <a:solidFill>
              <a:srgbClr val="55A6C9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DA79579-16A1-C9CE-D2E9-DBFA3E6A80E9}"/>
                </a:ext>
              </a:extLst>
            </p:cNvPr>
            <p:cNvSpPr/>
            <p:nvPr/>
          </p:nvSpPr>
          <p:spPr>
            <a:xfrm>
              <a:off x="-5306454" y="-3680769"/>
              <a:ext cx="6172200" cy="6076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EA620417-1E0A-4800-2D6D-4896EF12F3D3}"/>
                </a:ext>
              </a:extLst>
            </p:cNvPr>
            <p:cNvSpPr/>
            <p:nvPr/>
          </p:nvSpPr>
          <p:spPr>
            <a:xfrm>
              <a:off x="-4609587" y="435060"/>
              <a:ext cx="7402831" cy="7105650"/>
            </a:xfrm>
            <a:prstGeom prst="donut">
              <a:avLst/>
            </a:prstGeom>
            <a:solidFill>
              <a:srgbClr val="023C57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9" descr="Home">
            <a:extLst>
              <a:ext uri="{FF2B5EF4-FFF2-40B4-BE49-F238E27FC236}">
                <a16:creationId xmlns:a16="http://schemas.microsoft.com/office/drawing/2014/main" id="{3F10B6EE-26BF-9133-9EF7-87CBC1B16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913" b="-1370"/>
          <a:stretch/>
        </p:blipFill>
        <p:spPr>
          <a:xfrm>
            <a:off x="225546" y="213391"/>
            <a:ext cx="916790" cy="9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5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68C3-F77D-C852-1958-9BB5625D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4660900"/>
            <a:ext cx="3476625" cy="1325563"/>
          </a:xfrm>
        </p:spPr>
        <p:txBody>
          <a:bodyPr/>
          <a:lstStyle/>
          <a:p>
            <a:r>
              <a:rPr lang="en-US" b="1">
                <a:solidFill>
                  <a:srgbClr val="023C57"/>
                </a:solidFill>
              </a:rPr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61DF-78F0-5DF9-9AD2-291BB2F39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150" y="3425825"/>
            <a:ext cx="14325600" cy="32559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Docker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/>
              <a:t>Variable VITE_BASE_URL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/>
              <a:t>docker compose build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/>
              <a:t>Manual</a:t>
            </a:r>
          </a:p>
          <a:p>
            <a:pPr marL="457200" lvl="1" indent="0">
              <a:buNone/>
            </a:pPr>
            <a:r>
              <a:rPr lang="en-US"/>
              <a:t>Python &gt;= v3.11</a:t>
            </a:r>
          </a:p>
          <a:p>
            <a:pPr marL="457200" lvl="1" indent="0">
              <a:buNone/>
            </a:pPr>
            <a:r>
              <a:rPr lang="en-US"/>
              <a:t>Poetry</a:t>
            </a:r>
          </a:p>
          <a:p>
            <a:pPr marL="457200" lvl="1" indent="0">
              <a:buNone/>
            </a:pPr>
            <a:r>
              <a:rPr lang="en-US"/>
              <a:t>Node.js &gt;= v20</a:t>
            </a:r>
          </a:p>
          <a:p>
            <a:pPr marL="457200" lvl="1" indent="0">
              <a:buNone/>
            </a:pPr>
            <a:r>
              <a:rPr lang="en-US"/>
              <a:t>PostgreSQL &gt;= v16</a:t>
            </a:r>
          </a:p>
          <a:p>
            <a:pPr marL="457200" lvl="1" indent="0">
              <a:buNone/>
            </a:pPr>
            <a:r>
              <a:rPr lang="en-US"/>
              <a:t>In the backend folder : poetry install --no-root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/>
              <a:t>In the frontend folder : </a:t>
            </a:r>
            <a:r>
              <a:rPr lang="en-US" err="1"/>
              <a:t>npm</a:t>
            </a:r>
            <a:r>
              <a:rPr lang="en-US"/>
              <a:t> </a:t>
            </a:r>
            <a:r>
              <a:rPr lang="en-US" err="1"/>
              <a:t>i</a:t>
            </a:r>
            <a:r>
              <a:rPr lang="en-US"/>
              <a:t> &amp;&amp; </a:t>
            </a:r>
            <a:r>
              <a:rPr lang="en-US" err="1"/>
              <a:t>npm</a:t>
            </a:r>
            <a:r>
              <a:rPr lang="en-US"/>
              <a:t> run build</a:t>
            </a:r>
          </a:p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0EB592-9716-DEED-7CAE-0A8AED16790B}"/>
              </a:ext>
            </a:extLst>
          </p:cNvPr>
          <p:cNvGrpSpPr/>
          <p:nvPr/>
        </p:nvGrpSpPr>
        <p:grpSpPr>
          <a:xfrm rot="-4860000">
            <a:off x="-609086" y="-6270540"/>
            <a:ext cx="8717280" cy="11763375"/>
            <a:chOff x="-5924036" y="-4222665"/>
            <a:chExt cx="8717280" cy="11763375"/>
          </a:xfrm>
        </p:grpSpPr>
        <p:sp>
          <p:nvSpPr>
            <p:cNvPr id="5" name="Circle: Hollow 4">
              <a:extLst>
                <a:ext uri="{FF2B5EF4-FFF2-40B4-BE49-F238E27FC236}">
                  <a16:creationId xmlns:a16="http://schemas.microsoft.com/office/drawing/2014/main" id="{CBCCB455-3B2D-1619-7447-BAA8E4F5753C}"/>
                </a:ext>
              </a:extLst>
            </p:cNvPr>
            <p:cNvSpPr/>
            <p:nvPr/>
          </p:nvSpPr>
          <p:spPr>
            <a:xfrm>
              <a:off x="-5924036" y="-4222665"/>
              <a:ext cx="7402831" cy="7105650"/>
            </a:xfrm>
            <a:prstGeom prst="donut">
              <a:avLst/>
            </a:prstGeom>
            <a:solidFill>
              <a:srgbClr val="023C57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18D639-79BE-9181-4C48-1A3D94E58063}"/>
                </a:ext>
              </a:extLst>
            </p:cNvPr>
            <p:cNvSpPr/>
            <p:nvPr/>
          </p:nvSpPr>
          <p:spPr>
            <a:xfrm>
              <a:off x="-5306454" y="-3680769"/>
              <a:ext cx="6172200" cy="6076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B5EF695A-BA9E-9859-5361-456938C64EBF}"/>
                </a:ext>
              </a:extLst>
            </p:cNvPr>
            <p:cNvSpPr/>
            <p:nvPr/>
          </p:nvSpPr>
          <p:spPr>
            <a:xfrm>
              <a:off x="-4609587" y="435060"/>
              <a:ext cx="7402831" cy="7105650"/>
            </a:xfrm>
            <a:prstGeom prst="donut">
              <a:avLst/>
            </a:prstGeom>
            <a:solidFill>
              <a:srgbClr val="83CBEB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9" descr="Home">
            <a:extLst>
              <a:ext uri="{FF2B5EF4-FFF2-40B4-BE49-F238E27FC236}">
                <a16:creationId xmlns:a16="http://schemas.microsoft.com/office/drawing/2014/main" id="{2DE48575-520B-B9C1-7FF2-DE5152693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913" b="-1370"/>
          <a:stretch/>
        </p:blipFill>
        <p:spPr>
          <a:xfrm>
            <a:off x="10893546" y="194341"/>
            <a:ext cx="916790" cy="9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6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CA43-BAD8-BA0F-32D8-2A9BAFD9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5025" y="552767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23C57"/>
                </a:solidFill>
              </a:rPr>
              <a:t>Running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2DC226-BA04-F426-EFDB-864504474156}"/>
              </a:ext>
            </a:extLst>
          </p:cNvPr>
          <p:cNvGrpSpPr/>
          <p:nvPr/>
        </p:nvGrpSpPr>
        <p:grpSpPr>
          <a:xfrm flipV="1">
            <a:off x="-2277375" y="-949996"/>
            <a:ext cx="18973621" cy="6902044"/>
            <a:chOff x="-3067950" y="869279"/>
            <a:chExt cx="18973621" cy="6902044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86125615-C873-1ED8-8F66-FA624F5FC523}"/>
                </a:ext>
              </a:extLst>
            </p:cNvPr>
            <p:cNvSpPr/>
            <p:nvPr/>
          </p:nvSpPr>
          <p:spPr>
            <a:xfrm rot="10800000" flipH="1">
              <a:off x="-2582175" y="869279"/>
              <a:ext cx="18487846" cy="6473419"/>
            </a:xfrm>
            <a:prstGeom prst="flowChartDocument">
              <a:avLst/>
            </a:prstGeom>
            <a:solidFill>
              <a:srgbClr val="023C57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012931EF-F4E6-B93C-BE9B-44391EB8EAFD}"/>
                </a:ext>
              </a:extLst>
            </p:cNvPr>
            <p:cNvSpPr/>
            <p:nvPr/>
          </p:nvSpPr>
          <p:spPr>
            <a:xfrm rot="10800000">
              <a:off x="-3067950" y="1297904"/>
              <a:ext cx="18487846" cy="6473419"/>
            </a:xfrm>
            <a:prstGeom prst="flowChartDocument">
              <a:avLst/>
            </a:prstGeom>
            <a:solidFill>
              <a:srgbClr val="55A6C9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99D75-D760-6D77-09A0-D5E6D9674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44500"/>
            <a:ext cx="121253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Docker</a:t>
            </a:r>
          </a:p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</a:rPr>
              <a:t>.</a:t>
            </a:r>
            <a:r>
              <a:rPr lang="en-US" err="1">
                <a:solidFill>
                  <a:srgbClr val="FFFFFF"/>
                </a:solidFill>
              </a:rPr>
              <a:t>env.sample</a:t>
            </a:r>
            <a:r>
              <a:rPr lang="en-US">
                <a:solidFill>
                  <a:srgbClr val="FFFFFF"/>
                </a:solidFill>
              </a:rPr>
              <a:t> -&gt; .env </a:t>
            </a:r>
          </a:p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</a:rPr>
              <a:t>docker compose up –d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Manual</a:t>
            </a:r>
          </a:p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</a:rPr>
              <a:t>Start PostgreSQL service</a:t>
            </a:r>
          </a:p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</a:rPr>
              <a:t>alembic upgrade head</a:t>
            </a:r>
          </a:p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</a:rPr>
              <a:t>In the backend folder: python -m </a:t>
            </a:r>
            <a:r>
              <a:rPr lang="en-US" err="1">
                <a:solidFill>
                  <a:srgbClr val="FFFFFF"/>
                </a:solidFill>
              </a:rPr>
              <a:t>app.main</a:t>
            </a:r>
            <a:r>
              <a:rPr lang="en-US">
                <a:solidFill>
                  <a:srgbClr val="FFFFFF"/>
                </a:solidFill>
              </a:rPr>
              <a:t> [--reload]</a:t>
            </a:r>
          </a:p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</a:rPr>
              <a:t>In the frontend folder: </a:t>
            </a:r>
            <a:r>
              <a:rPr lang="en-US" err="1">
                <a:solidFill>
                  <a:srgbClr val="FFFFFF"/>
                </a:solidFill>
              </a:rPr>
              <a:t>npm</a:t>
            </a:r>
            <a:r>
              <a:rPr lang="en-US">
                <a:solidFill>
                  <a:srgbClr val="FFFFFF"/>
                </a:solidFill>
              </a:rPr>
              <a:t> run dev  OR </a:t>
            </a:r>
            <a:r>
              <a:rPr lang="en-US" err="1">
                <a:solidFill>
                  <a:srgbClr val="FFFFFF"/>
                </a:solidFill>
              </a:rPr>
              <a:t>npm</a:t>
            </a:r>
            <a:r>
              <a:rPr lang="en-US">
                <a:solidFill>
                  <a:srgbClr val="FFFFFF"/>
                </a:solidFill>
              </a:rPr>
              <a:t> run build &amp;&amp; </a:t>
            </a:r>
            <a:r>
              <a:rPr lang="en-US" err="1">
                <a:solidFill>
                  <a:srgbClr val="FFFFFF"/>
                </a:solidFill>
              </a:rPr>
              <a:t>npm</a:t>
            </a:r>
            <a:r>
              <a:rPr lang="en-US">
                <a:solidFill>
                  <a:srgbClr val="FFFFFF"/>
                </a:solidFill>
              </a:rPr>
              <a:t> run preview</a:t>
            </a:r>
          </a:p>
        </p:txBody>
      </p:sp>
      <p:pic>
        <p:nvPicPr>
          <p:cNvPr id="10" name="Picture 9" descr="Home">
            <a:extLst>
              <a:ext uri="{FF2B5EF4-FFF2-40B4-BE49-F238E27FC236}">
                <a16:creationId xmlns:a16="http://schemas.microsoft.com/office/drawing/2014/main" id="{592993EA-C8DE-BAF7-041A-88CA1D866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913" b="-1370"/>
          <a:stretch/>
        </p:blipFill>
        <p:spPr>
          <a:xfrm>
            <a:off x="225546" y="5918866"/>
            <a:ext cx="916790" cy="9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73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8748DB-FD60-4E2D-414B-8E984B0B1AB4}"/>
              </a:ext>
            </a:extLst>
          </p:cNvPr>
          <p:cNvGrpSpPr/>
          <p:nvPr/>
        </p:nvGrpSpPr>
        <p:grpSpPr>
          <a:xfrm rot="-1740000" flipV="1">
            <a:off x="-4703147" y="-3780214"/>
            <a:ext cx="18973621" cy="10569169"/>
            <a:chOff x="-3067950" y="869279"/>
            <a:chExt cx="18973621" cy="690204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D10C9521-61CB-C6B4-05B8-0931150E3764}"/>
                </a:ext>
              </a:extLst>
            </p:cNvPr>
            <p:cNvSpPr/>
            <p:nvPr/>
          </p:nvSpPr>
          <p:spPr>
            <a:xfrm rot="10800000">
              <a:off x="-3067950" y="1297904"/>
              <a:ext cx="18487846" cy="6473419"/>
            </a:xfrm>
            <a:prstGeom prst="flowChartDocument">
              <a:avLst/>
            </a:prstGeom>
            <a:solidFill>
              <a:srgbClr val="46B1E1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693484AE-9D3C-4702-9E98-196897EA75E8}"/>
                </a:ext>
              </a:extLst>
            </p:cNvPr>
            <p:cNvSpPr/>
            <p:nvPr/>
          </p:nvSpPr>
          <p:spPr>
            <a:xfrm rot="10800000" flipH="1">
              <a:off x="-2582175" y="869279"/>
              <a:ext cx="18487846" cy="6473419"/>
            </a:xfrm>
            <a:prstGeom prst="flowChartDocument">
              <a:avLst/>
            </a:prstGeom>
            <a:solidFill>
              <a:srgbClr val="2A82A8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510696-5886-7E3A-1C49-A9522F01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9700" y="5175250"/>
            <a:ext cx="2686050" cy="1325563"/>
          </a:xfrm>
        </p:spPr>
        <p:txBody>
          <a:bodyPr/>
          <a:lstStyle/>
          <a:p>
            <a:r>
              <a:rPr lang="en-US" b="1">
                <a:solidFill>
                  <a:srgbClr val="023C57"/>
                </a:solidFill>
              </a:rPr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E6B1-BB4A-DC27-CCA1-C2A3B41E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920750"/>
            <a:ext cx="72199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Frontend – backend communication done via HTTP requests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FFFFFF"/>
                </a:solidFill>
              </a:rPr>
              <a:t>All the endpoints can be seen on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http://localhost:8002/docs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- Swagger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OpenAPI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instance </a:t>
            </a:r>
            <a:endParaRPr lang="en-US" sz="28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Route protection – token validation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CORS protection 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URL normalizer</a:t>
            </a:r>
          </a:p>
        </p:txBody>
      </p:sp>
      <p:pic>
        <p:nvPicPr>
          <p:cNvPr id="9" name="Picture 8" descr="Home">
            <a:extLst>
              <a:ext uri="{FF2B5EF4-FFF2-40B4-BE49-F238E27FC236}">
                <a16:creationId xmlns:a16="http://schemas.microsoft.com/office/drawing/2014/main" id="{87133E7F-01CA-0C8C-74FC-01B44804D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913" b="-1370"/>
          <a:stretch/>
        </p:blipFill>
        <p:spPr>
          <a:xfrm>
            <a:off x="10893546" y="194341"/>
            <a:ext cx="916790" cy="9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59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A43E3C1-2D91-AC4D-7805-4AB8F4AA6026}"/>
              </a:ext>
            </a:extLst>
          </p:cNvPr>
          <p:cNvGrpSpPr/>
          <p:nvPr/>
        </p:nvGrpSpPr>
        <p:grpSpPr>
          <a:xfrm rot="-1740000" flipV="1">
            <a:off x="1803695" y="-8210608"/>
            <a:ext cx="10398586" cy="19144204"/>
            <a:chOff x="5164601" y="-2697257"/>
            <a:chExt cx="10398586" cy="125018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68DDDD6-F1F6-6F13-6D5D-0280F191095E}"/>
                </a:ext>
              </a:extLst>
            </p:cNvPr>
            <p:cNvSpPr/>
            <p:nvPr/>
          </p:nvSpPr>
          <p:spPr>
            <a:xfrm rot="7320000" flipH="1">
              <a:off x="4084396" y="-1188427"/>
              <a:ext cx="12073222" cy="9912811"/>
            </a:xfrm>
            <a:prstGeom prst="flowChartDocument">
              <a:avLst/>
            </a:prstGeom>
            <a:solidFill>
              <a:srgbClr val="46B1E1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B50B109B-25D4-A18F-2149-9B3251AA9952}"/>
                </a:ext>
              </a:extLst>
            </p:cNvPr>
            <p:cNvSpPr/>
            <p:nvPr/>
          </p:nvSpPr>
          <p:spPr>
            <a:xfrm rot="7320000">
              <a:off x="4570171" y="-1617052"/>
              <a:ext cx="12073222" cy="9912811"/>
            </a:xfrm>
            <a:prstGeom prst="flowChartDocument">
              <a:avLst/>
            </a:prstGeom>
            <a:solidFill>
              <a:srgbClr val="2A82A8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C68C-A340-3243-5755-E14E03E8A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850" y="654050"/>
            <a:ext cx="11772900" cy="5113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>
                <a:solidFill>
                  <a:srgbClr val="FFFFFF"/>
                </a:solidFill>
              </a:rPr>
              <a:t>Registration &amp; login</a:t>
            </a:r>
            <a:endParaRPr lang="en-US" sz="1600"/>
          </a:p>
          <a:p>
            <a:pPr marL="0" indent="0" algn="ctr">
              <a:buNone/>
            </a:pPr>
            <a:r>
              <a:rPr lang="en-US" sz="1600">
                <a:solidFill>
                  <a:srgbClr val="FFFFFF"/>
                </a:solidFill>
              </a:rPr>
              <a:t>File uploads &amp; downloads</a:t>
            </a:r>
          </a:p>
          <a:p>
            <a:pPr marL="0" indent="0" algn="ctr">
              <a:buNone/>
            </a:pPr>
            <a:r>
              <a:rPr lang="en-US" sz="1600">
                <a:solidFill>
                  <a:srgbClr val="FFFFFF"/>
                </a:solidFill>
              </a:rPr>
              <a:t>File whitelist</a:t>
            </a:r>
          </a:p>
          <a:p>
            <a:pPr marL="0" indent="0" algn="ctr">
              <a:buNone/>
            </a:pPr>
            <a:r>
              <a:rPr lang="en-US" sz="1600">
                <a:solidFill>
                  <a:srgbClr val="FFFFFF"/>
                </a:solidFill>
              </a:rPr>
              <a:t>Quotas</a:t>
            </a:r>
          </a:p>
          <a:p>
            <a:pPr marL="0" indent="0" algn="ctr">
              <a:buNone/>
            </a:pPr>
            <a:r>
              <a:rPr lang="en-US" sz="1600">
                <a:solidFill>
                  <a:srgbClr val="FFFFFF"/>
                </a:solidFill>
              </a:rPr>
              <a:t>File Expiration</a:t>
            </a:r>
          </a:p>
          <a:p>
            <a:pPr marL="0" indent="0" algn="ctr">
              <a:buNone/>
            </a:pPr>
            <a:r>
              <a:rPr lang="en-US" sz="1600">
                <a:solidFill>
                  <a:srgbClr val="FFFFFF"/>
                </a:solidFill>
              </a:rPr>
              <a:t>2FA</a:t>
            </a:r>
          </a:p>
          <a:p>
            <a:pPr marL="0" indent="0" algn="ctr">
              <a:buNone/>
            </a:pPr>
            <a:r>
              <a:rPr lang="en-US" sz="1600">
                <a:solidFill>
                  <a:srgbClr val="FFFFFF"/>
                </a:solidFill>
              </a:rPr>
              <a:t>Intuitive UI</a:t>
            </a:r>
          </a:p>
          <a:p>
            <a:pPr marL="0" indent="0" algn="ctr">
              <a:buNone/>
            </a:pPr>
            <a:r>
              <a:rPr lang="en-US" sz="1600">
                <a:solidFill>
                  <a:srgbClr val="FFFFFF"/>
                </a:solidFill>
              </a:rPr>
              <a:t>Encryption</a:t>
            </a:r>
          </a:p>
          <a:p>
            <a:pPr marL="0" indent="0" algn="ctr">
              <a:buNone/>
            </a:pPr>
            <a:r>
              <a:rPr lang="en-US" sz="1600">
                <a:solidFill>
                  <a:srgbClr val="FFFFFF"/>
                </a:solidFill>
              </a:rPr>
              <a:t>Webhooks</a:t>
            </a:r>
          </a:p>
          <a:p>
            <a:pPr marL="0" indent="0" algn="ctr">
              <a:buNone/>
            </a:pPr>
            <a:r>
              <a:rPr lang="en-US" sz="1600">
                <a:solidFill>
                  <a:srgbClr val="FFFFFF"/>
                </a:solidFill>
              </a:rPr>
              <a:t>File Preview</a:t>
            </a:r>
          </a:p>
          <a:p>
            <a:pPr marL="0" indent="0" algn="ctr">
              <a:buNone/>
            </a:pPr>
            <a:r>
              <a:rPr lang="en-US" sz="1600">
                <a:solidFill>
                  <a:srgbClr val="FFFFFF"/>
                </a:solidFill>
              </a:rPr>
              <a:t>Responsiveness</a:t>
            </a:r>
          </a:p>
          <a:p>
            <a:pPr marL="0" indent="0" algn="ctr">
              <a:buNone/>
            </a:pPr>
            <a:r>
              <a:rPr lang="en-US" sz="1600">
                <a:solidFill>
                  <a:srgbClr val="FFFFFF"/>
                </a:solidFill>
              </a:rPr>
              <a:t>Dark Mode Toggle</a:t>
            </a:r>
          </a:p>
          <a:p>
            <a:pPr marL="0" indent="0" algn="ctr">
              <a:buNone/>
            </a:pPr>
            <a:r>
              <a:rPr lang="en-US" sz="1600" err="1">
                <a:solidFill>
                  <a:srgbClr val="FFFFFF"/>
                </a:solidFill>
              </a:rPr>
              <a:t>ShareX</a:t>
            </a:r>
            <a:r>
              <a:rPr lang="en-US" sz="1600">
                <a:solidFill>
                  <a:srgbClr val="FFFFFF"/>
                </a:solidFill>
              </a:rPr>
              <a:t> Support</a:t>
            </a:r>
          </a:p>
          <a:p>
            <a:pPr marL="0" indent="0" algn="ctr">
              <a:buNone/>
            </a:pPr>
            <a:r>
              <a:rPr lang="en-US" sz="1600">
                <a:solidFill>
                  <a:srgbClr val="FFFFFF"/>
                </a:solidFill>
              </a:rPr>
              <a:t>Tests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C0A73-B019-A5A3-C6F9-9CD9F22F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5384800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23C57"/>
                </a:solidFill>
              </a:rPr>
              <a:t>Features</a:t>
            </a:r>
          </a:p>
        </p:txBody>
      </p:sp>
      <p:pic>
        <p:nvPicPr>
          <p:cNvPr id="9" name="Picture 8" descr="Home">
            <a:extLst>
              <a:ext uri="{FF2B5EF4-FFF2-40B4-BE49-F238E27FC236}">
                <a16:creationId xmlns:a16="http://schemas.microsoft.com/office/drawing/2014/main" id="{37C84401-46BE-AD1D-8212-D2F60911D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913" b="-1370"/>
          <a:stretch/>
        </p:blipFill>
        <p:spPr>
          <a:xfrm>
            <a:off x="10893546" y="194341"/>
            <a:ext cx="916790" cy="9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1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F76566F9-0376-44C9-EC50-16CFBEFEE451}"/>
              </a:ext>
            </a:extLst>
          </p:cNvPr>
          <p:cNvSpPr/>
          <p:nvPr/>
        </p:nvSpPr>
        <p:spPr>
          <a:xfrm rot="5400000" flipV="1">
            <a:off x="-11658" y="-16710"/>
            <a:ext cx="6829246" cy="6858000"/>
          </a:xfrm>
          <a:prstGeom prst="flowChartDocument">
            <a:avLst/>
          </a:prstGeom>
          <a:solidFill>
            <a:srgbClr val="55A6C9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EC6B55-6C9D-C906-3514-DFE5F203AFEE}"/>
              </a:ext>
            </a:extLst>
          </p:cNvPr>
          <p:cNvSpPr/>
          <p:nvPr/>
        </p:nvSpPr>
        <p:spPr>
          <a:xfrm rot="-5400000">
            <a:off x="-11658" y="-2332"/>
            <a:ext cx="6829246" cy="6858000"/>
          </a:xfrm>
          <a:prstGeom prst="flowChartDocument">
            <a:avLst/>
          </a:prstGeom>
          <a:solidFill>
            <a:srgbClr val="1894C9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45A79-792F-2B34-9EC1-3D208FAB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860" y="5253427"/>
            <a:ext cx="5339750" cy="1138658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rgbClr val="023C57"/>
                </a:solidFill>
              </a:rPr>
              <a:t>Technologies</a:t>
            </a:r>
          </a:p>
        </p:txBody>
      </p:sp>
      <p:pic>
        <p:nvPicPr>
          <p:cNvPr id="4" name="Picture 3" descr="FastAPI">
            <a:extLst>
              <a:ext uri="{FF2B5EF4-FFF2-40B4-BE49-F238E27FC236}">
                <a16:creationId xmlns:a16="http://schemas.microsoft.com/office/drawing/2014/main" id="{EFD2C696-5D6D-1466-8ED6-853DA34BA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" y="3883648"/>
            <a:ext cx="2743199" cy="988516"/>
          </a:xfrm>
          <a:prstGeom prst="rect">
            <a:avLst/>
          </a:prstGeom>
        </p:spPr>
      </p:pic>
      <p:pic>
        <p:nvPicPr>
          <p:cNvPr id="5" name="Picture 4" descr="SQLAlchemy">
            <a:extLst>
              <a:ext uri="{FF2B5EF4-FFF2-40B4-BE49-F238E27FC236}">
                <a16:creationId xmlns:a16="http://schemas.microsoft.com/office/drawing/2014/main" id="{CA368611-DB1A-6F8B-BD7F-387201466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796" y="538662"/>
            <a:ext cx="2743200" cy="576072"/>
          </a:xfrm>
          <a:prstGeom prst="rect">
            <a:avLst/>
          </a:prstGeom>
        </p:spPr>
      </p:pic>
      <p:pic>
        <p:nvPicPr>
          <p:cNvPr id="6" name="Picture 5" descr="uvicorn">
            <a:extLst>
              <a:ext uri="{FF2B5EF4-FFF2-40B4-BE49-F238E27FC236}">
                <a16:creationId xmlns:a16="http://schemas.microsoft.com/office/drawing/2014/main" id="{F5517844-DA72-CBD6-3C2B-EC56B5C68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9" y="1122873"/>
            <a:ext cx="1406106" cy="1477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74BF2B-7643-1FB8-6478-14746B003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55" y="5601419"/>
            <a:ext cx="3256651" cy="816633"/>
          </a:xfrm>
          <a:prstGeom prst="rect">
            <a:avLst/>
          </a:prstGeom>
        </p:spPr>
      </p:pic>
      <p:pic>
        <p:nvPicPr>
          <p:cNvPr id="8" name="Picture 7" descr="PostgreSQL Elephant Logo">
            <a:extLst>
              <a:ext uri="{FF2B5EF4-FFF2-40B4-BE49-F238E27FC236}">
                <a16:creationId xmlns:a16="http://schemas.microsoft.com/office/drawing/2014/main" id="{58A86B35-731F-BEF6-4564-2AAA964C8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2891" y="2114862"/>
            <a:ext cx="1305465" cy="1305561"/>
          </a:xfrm>
          <a:prstGeom prst="rect">
            <a:avLst/>
          </a:prstGeom>
        </p:spPr>
      </p:pic>
      <p:pic>
        <p:nvPicPr>
          <p:cNvPr id="9" name="Graphic 8" descr="Poetry logo">
            <a:extLst>
              <a:ext uri="{FF2B5EF4-FFF2-40B4-BE49-F238E27FC236}">
                <a16:creationId xmlns:a16="http://schemas.microsoft.com/office/drawing/2014/main" id="{F839F21B-397D-3D8B-07CB-32AF91EBE8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3721" y="4129895"/>
            <a:ext cx="917276" cy="1114246"/>
          </a:xfrm>
          <a:prstGeom prst="rect">
            <a:avLst/>
          </a:prstGeom>
        </p:spPr>
      </p:pic>
      <p:pic>
        <p:nvPicPr>
          <p:cNvPr id="12" name="Picture 11" descr="Home">
            <a:extLst>
              <a:ext uri="{FF2B5EF4-FFF2-40B4-BE49-F238E27FC236}">
                <a16:creationId xmlns:a16="http://schemas.microsoft.com/office/drawing/2014/main" id="{93D4CAFF-67EA-E79C-062F-67292C42B82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74913" b="-1370"/>
          <a:stretch/>
        </p:blipFill>
        <p:spPr>
          <a:xfrm>
            <a:off x="10813212" y="360939"/>
            <a:ext cx="916790" cy="9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1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D9DC710-2F88-26F6-3215-C81223304C26}"/>
              </a:ext>
            </a:extLst>
          </p:cNvPr>
          <p:cNvSpPr/>
          <p:nvPr/>
        </p:nvSpPr>
        <p:spPr>
          <a:xfrm rot="16200000" flipH="1" flipV="1">
            <a:off x="5351096" y="-16710"/>
            <a:ext cx="6829246" cy="6858000"/>
          </a:xfrm>
          <a:prstGeom prst="flowChartDocument">
            <a:avLst/>
          </a:prstGeom>
          <a:solidFill>
            <a:srgbClr val="55A6C9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E757ADE-29DC-0312-D4D5-60B3E3DD79CA}"/>
              </a:ext>
            </a:extLst>
          </p:cNvPr>
          <p:cNvSpPr/>
          <p:nvPr/>
        </p:nvSpPr>
        <p:spPr>
          <a:xfrm rot="5400000" flipH="1">
            <a:off x="5796795" y="-16710"/>
            <a:ext cx="6829246" cy="6858000"/>
          </a:xfrm>
          <a:prstGeom prst="flowChartDocument">
            <a:avLst/>
          </a:prstGeom>
          <a:solidFill>
            <a:srgbClr val="C1E5F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uff- The king of all Python Linters | by Muskan Bansal | Medium">
            <a:extLst>
              <a:ext uri="{FF2B5EF4-FFF2-40B4-BE49-F238E27FC236}">
                <a16:creationId xmlns:a16="http://schemas.microsoft.com/office/drawing/2014/main" id="{E4BFE4B3-3F31-65C0-428E-BF9BBCB81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73" y="1570999"/>
            <a:ext cx="1466555" cy="144114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CD25CD0-5272-EBA6-1D67-C4F35A97D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6227" y="4454234"/>
            <a:ext cx="4198189" cy="925645"/>
          </a:xfrm>
          <a:prstGeom prst="rect">
            <a:avLst/>
          </a:prstGeom>
        </p:spPr>
      </p:pic>
      <p:pic>
        <p:nvPicPr>
          <p:cNvPr id="7" name="Picture 6" descr="Black Logo">
            <a:extLst>
              <a:ext uri="{FF2B5EF4-FFF2-40B4-BE49-F238E27FC236}">
                <a16:creationId xmlns:a16="http://schemas.microsoft.com/office/drawing/2014/main" id="{452DE3D7-1A5A-7E95-252A-869609644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249" y="5097064"/>
            <a:ext cx="2757577" cy="1178368"/>
          </a:xfrm>
          <a:prstGeom prst="rect">
            <a:avLst/>
          </a:prstGeom>
        </p:spPr>
      </p:pic>
      <p:pic>
        <p:nvPicPr>
          <p:cNvPr id="9" name="Picture 8" descr="Improve Code Quality with Flake8. Writing clean, readable, and PEP… | by  Jack P | Medium">
            <a:extLst>
              <a:ext uri="{FF2B5EF4-FFF2-40B4-BE49-F238E27FC236}">
                <a16:creationId xmlns:a16="http://schemas.microsoft.com/office/drawing/2014/main" id="{F091890B-59F6-D996-F7EB-C906B0DD0A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230" y="4454645"/>
            <a:ext cx="1981200" cy="1126107"/>
          </a:xfrm>
          <a:prstGeom prst="rect">
            <a:avLst/>
          </a:prstGeom>
        </p:spPr>
      </p:pic>
      <p:pic>
        <p:nvPicPr>
          <p:cNvPr id="10" name="Picture 9" descr="isort - isort your imports, so you don't have to.">
            <a:extLst>
              <a:ext uri="{FF2B5EF4-FFF2-40B4-BE49-F238E27FC236}">
                <a16:creationId xmlns:a16="http://schemas.microsoft.com/office/drawing/2014/main" id="{CAF445C2-785E-09D2-0E02-663A29E21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116" y="5677818"/>
            <a:ext cx="2340636" cy="8363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A3370-39ED-BD63-3899-503D0CEA7C54}"/>
              </a:ext>
            </a:extLst>
          </p:cNvPr>
          <p:cNvSpPr txBox="1"/>
          <p:nvPr/>
        </p:nvSpPr>
        <p:spPr>
          <a:xfrm>
            <a:off x="300369" y="40843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83CAEB"/>
                </a:solidFill>
              </a:rPr>
              <a:t>Other supported: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11F20B1-4276-18E7-A6FE-7DC18472FBED}"/>
              </a:ext>
            </a:extLst>
          </p:cNvPr>
          <p:cNvSpPr txBox="1">
            <a:spLocks/>
          </p:cNvSpPr>
          <p:nvPr/>
        </p:nvSpPr>
        <p:spPr>
          <a:xfrm>
            <a:off x="-283234" y="1572823"/>
            <a:ext cx="5339750" cy="1138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>
                <a:solidFill>
                  <a:srgbClr val="023C57"/>
                </a:solidFill>
              </a:rPr>
              <a:t>Linters &amp; formatters - Backend</a:t>
            </a:r>
            <a:endParaRPr lang="en-US"/>
          </a:p>
        </p:txBody>
      </p:sp>
      <p:pic>
        <p:nvPicPr>
          <p:cNvPr id="16" name="Picture 15" descr="Home">
            <a:extLst>
              <a:ext uri="{FF2B5EF4-FFF2-40B4-BE49-F238E27FC236}">
                <a16:creationId xmlns:a16="http://schemas.microsoft.com/office/drawing/2014/main" id="{5F853EFE-937B-C411-F1AE-9020E81AF8F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4913" b="-1370"/>
          <a:stretch/>
        </p:blipFill>
        <p:spPr>
          <a:xfrm>
            <a:off x="10755703" y="418448"/>
            <a:ext cx="916790" cy="934489"/>
          </a:xfrm>
          <a:prstGeom prst="rect">
            <a:avLst/>
          </a:prstGeom>
        </p:spPr>
      </p:pic>
      <p:pic>
        <p:nvPicPr>
          <p:cNvPr id="3" name="Graphic 2" descr="Sonar Logo">
            <a:extLst>
              <a:ext uri="{FF2B5EF4-FFF2-40B4-BE49-F238E27FC236}">
                <a16:creationId xmlns:a16="http://schemas.microsoft.com/office/drawing/2014/main" id="{57664B50-A59B-C285-DC34-1959D87170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44188" y="418251"/>
            <a:ext cx="2438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3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AFB789-2A39-E486-15D9-57E52EC6C48C}"/>
              </a:ext>
            </a:extLst>
          </p:cNvPr>
          <p:cNvGrpSpPr/>
          <p:nvPr/>
        </p:nvGrpSpPr>
        <p:grpSpPr>
          <a:xfrm rot="5400000">
            <a:off x="2936419" y="578693"/>
            <a:ext cx="6894124" cy="12763321"/>
            <a:chOff x="5336719" y="-2333"/>
            <a:chExt cx="7303699" cy="6829246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A0E49777-4E66-32F6-9BED-FDCC4537129E}"/>
                </a:ext>
              </a:extLst>
            </p:cNvPr>
            <p:cNvSpPr/>
            <p:nvPr/>
          </p:nvSpPr>
          <p:spPr>
            <a:xfrm rot="5400000" flipH="1">
              <a:off x="5796795" y="-16710"/>
              <a:ext cx="6829246" cy="6858000"/>
            </a:xfrm>
            <a:prstGeom prst="flowChartDocument">
              <a:avLst/>
            </a:prstGeom>
            <a:solidFill>
              <a:srgbClr val="C1E5F5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078F19AB-E51D-2095-D847-A014EC275449}"/>
                </a:ext>
              </a:extLst>
            </p:cNvPr>
            <p:cNvSpPr/>
            <p:nvPr/>
          </p:nvSpPr>
          <p:spPr>
            <a:xfrm rot="16200000" flipH="1" flipV="1">
              <a:off x="5351096" y="-16710"/>
              <a:ext cx="6829246" cy="6858000"/>
            </a:xfrm>
            <a:prstGeom prst="flowChartDocument">
              <a:avLst/>
            </a:prstGeom>
            <a:solidFill>
              <a:srgbClr val="55A6C9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9A0CB7-001F-2704-6B1A-6C422086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517650"/>
            <a:ext cx="3514725" cy="1325563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023C57"/>
                </a:solidFill>
              </a:rPr>
              <a:t>Linters &amp; formatters – Frontend</a:t>
            </a:r>
          </a:p>
        </p:txBody>
      </p:sp>
      <p:pic>
        <p:nvPicPr>
          <p:cNvPr id="4" name="Picture 3" descr="Cybernetically enhanced web apps: Svelte">
            <a:extLst>
              <a:ext uri="{FF2B5EF4-FFF2-40B4-BE49-F238E27FC236}">
                <a16:creationId xmlns:a16="http://schemas.microsoft.com/office/drawing/2014/main" id="{DC66497D-A3B4-D1CE-EBA5-67A155E90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75" y="830732"/>
            <a:ext cx="4886325" cy="1367485"/>
          </a:xfrm>
          <a:prstGeom prst="rect">
            <a:avLst/>
          </a:prstGeom>
        </p:spPr>
      </p:pic>
      <p:pic>
        <p:nvPicPr>
          <p:cNvPr id="5" name="Picture 4" descr="File:ESLint logo.svg - Wikipedia">
            <a:extLst>
              <a:ext uri="{FF2B5EF4-FFF2-40B4-BE49-F238E27FC236}">
                <a16:creationId xmlns:a16="http://schemas.microsoft.com/office/drawing/2014/main" id="{36FB7994-35B9-72A6-DB4D-3C044E453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780" y="2260092"/>
            <a:ext cx="1343025" cy="1185291"/>
          </a:xfrm>
          <a:prstGeom prst="rect">
            <a:avLst/>
          </a:prstGeom>
        </p:spPr>
      </p:pic>
      <p:pic>
        <p:nvPicPr>
          <p:cNvPr id="6" name="Graphic 5" descr="Prettier Banner">
            <a:extLst>
              <a:ext uri="{FF2B5EF4-FFF2-40B4-BE49-F238E27FC236}">
                <a16:creationId xmlns:a16="http://schemas.microsoft.com/office/drawing/2014/main" id="{A1EA49EC-66F3-AEB1-C33F-9F16E7E0A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0773" y="330140"/>
            <a:ext cx="2868462" cy="11931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A5AF8FC-0319-D966-6D1B-C3D39D96C21C}"/>
              </a:ext>
            </a:extLst>
          </p:cNvPr>
          <p:cNvSpPr txBox="1">
            <a:spLocks/>
          </p:cNvSpPr>
          <p:nvPr/>
        </p:nvSpPr>
        <p:spPr>
          <a:xfrm>
            <a:off x="370576" y="53190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FFFFFF"/>
                </a:solidFill>
              </a:rPr>
              <a:t>General</a:t>
            </a:r>
          </a:p>
        </p:txBody>
      </p:sp>
      <p:pic>
        <p:nvPicPr>
          <p:cNvPr id="9" name="Graphic 8" descr="Sonar Logo">
            <a:extLst>
              <a:ext uri="{FF2B5EF4-FFF2-40B4-BE49-F238E27FC236}">
                <a16:creationId xmlns:a16="http://schemas.microsoft.com/office/drawing/2014/main" id="{22E1AB5B-6883-50B8-44C4-A49B4E131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5917" y="5683370"/>
            <a:ext cx="2438400" cy="609600"/>
          </a:xfrm>
          <a:prstGeom prst="rect">
            <a:avLst/>
          </a:prstGeom>
        </p:spPr>
      </p:pic>
      <p:pic>
        <p:nvPicPr>
          <p:cNvPr id="14" name="Picture 13" descr="Home">
            <a:extLst>
              <a:ext uri="{FF2B5EF4-FFF2-40B4-BE49-F238E27FC236}">
                <a16:creationId xmlns:a16="http://schemas.microsoft.com/office/drawing/2014/main" id="{E3C8550A-3ACB-7A70-C17B-6C31886AD92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4913" b="-1370"/>
          <a:stretch/>
        </p:blipFill>
        <p:spPr>
          <a:xfrm>
            <a:off x="10889053" y="5714348"/>
            <a:ext cx="916790" cy="9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3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48275F0-4515-C566-CCC6-708EEFE49211}"/>
              </a:ext>
            </a:extLst>
          </p:cNvPr>
          <p:cNvSpPr/>
          <p:nvPr/>
        </p:nvSpPr>
        <p:spPr>
          <a:xfrm rot="5400000" flipH="1">
            <a:off x="4520445" y="-854910"/>
            <a:ext cx="6829246" cy="8553450"/>
          </a:xfrm>
          <a:prstGeom prst="flowChartDocument">
            <a:avLst/>
          </a:prstGeom>
          <a:solidFill>
            <a:srgbClr val="55A6C9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BA4E3-871D-F107-F15C-030F6271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27654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23C57"/>
                </a:solidFill>
              </a:rPr>
              <a:t>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4E79-73B7-AFA8-F100-F82D0BD08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025" y="1920875"/>
            <a:ext cx="61912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Deployed main branch:  </a:t>
            </a:r>
            <a:r>
              <a:rPr lang="en-US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https://synthra.delemangi.com</a:t>
            </a:r>
            <a:r>
              <a:rPr lang="en-US">
                <a:solidFill>
                  <a:srgbClr val="FFFFFF"/>
                </a:solidFill>
              </a:rPr>
              <a:t> 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Code: </a:t>
            </a:r>
          </a:p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</a:rPr>
              <a:t>GitHub  </a:t>
            </a:r>
            <a:r>
              <a:rPr lang="en-US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https://github.com/Delemangi/synthra</a:t>
            </a:r>
            <a:endParaRPr lang="en-US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</a:rPr>
              <a:t>GitLab  </a:t>
            </a:r>
            <a:r>
              <a:rPr lang="en-US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https://gitlab.finki.ukim.mk/ioss/synthra/</a:t>
            </a:r>
            <a:r>
              <a:rPr lang="en-US">
                <a:solidFill>
                  <a:srgbClr val="FFFFFF"/>
                </a:solidFill>
              </a:rPr>
              <a:t>  </a:t>
            </a:r>
            <a:endParaRPr lang="en-US">
              <a:solidFill>
                <a:srgbClr val="FFFFFF"/>
              </a:solidFill>
              <a:ea typeface="+mn-lt"/>
              <a:cs typeface="+mn-lt"/>
            </a:endParaRPr>
          </a:p>
        </p:txBody>
      </p:sp>
      <p:pic>
        <p:nvPicPr>
          <p:cNvPr id="8" name="Picture 7" descr="Home">
            <a:extLst>
              <a:ext uri="{FF2B5EF4-FFF2-40B4-BE49-F238E27FC236}">
                <a16:creationId xmlns:a16="http://schemas.microsoft.com/office/drawing/2014/main" id="{7A544ED0-6D6F-409F-ECBF-DAC82976CA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913" b="-1370"/>
          <a:stretch/>
        </p:blipFill>
        <p:spPr>
          <a:xfrm>
            <a:off x="268678" y="237473"/>
            <a:ext cx="916790" cy="9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3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85393C7-DFA8-EE58-B8CA-BCB5C4760520}"/>
              </a:ext>
            </a:extLst>
          </p:cNvPr>
          <p:cNvSpPr/>
          <p:nvPr/>
        </p:nvSpPr>
        <p:spPr>
          <a:xfrm>
            <a:off x="-3108755" y="2371982"/>
            <a:ext cx="10582275" cy="6829425"/>
          </a:xfrm>
          <a:prstGeom prst="ellipse">
            <a:avLst/>
          </a:prstGeom>
          <a:solidFill>
            <a:srgbClr val="83CBEB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728B38-7013-F914-A4EE-28F2AFB99D79}"/>
              </a:ext>
            </a:extLst>
          </p:cNvPr>
          <p:cNvSpPr/>
          <p:nvPr/>
        </p:nvSpPr>
        <p:spPr>
          <a:xfrm>
            <a:off x="4235020" y="-1228468"/>
            <a:ext cx="12706350" cy="6124575"/>
          </a:xfrm>
          <a:prstGeom prst="ellipse">
            <a:avLst/>
          </a:prstGeom>
          <a:solidFill>
            <a:srgbClr val="248EB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5EEEA-CBF2-DCAD-234A-F8630829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4746625"/>
            <a:ext cx="4029075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EB87-A2A3-DA45-1413-6A69BE6E9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25" y="539750"/>
            <a:ext cx="5743575" cy="3055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bg1"/>
                </a:solidFill>
              </a:rPr>
              <a:t>.</a:t>
            </a:r>
            <a:r>
              <a:rPr lang="en-US" err="1">
                <a:solidFill>
                  <a:schemeClr val="bg1"/>
                </a:solidFill>
              </a:rPr>
              <a:t>env.schema</a:t>
            </a:r>
            <a:r>
              <a:rPr lang="en-US">
                <a:solidFill>
                  <a:schemeClr val="bg1"/>
                </a:solidFill>
              </a:rPr>
              <a:t> file</a:t>
            </a:r>
          </a:p>
          <a:p>
            <a:pPr marL="0" indent="0" algn="ctr">
              <a:buNone/>
            </a:pPr>
            <a:r>
              <a:rPr lang="en-US">
                <a:solidFill>
                  <a:schemeClr val="bg1"/>
                </a:solidFill>
              </a:rPr>
              <a:t>POSTGRES_* &amp; DATABASE_URL = pulled by backend during runtime</a:t>
            </a:r>
          </a:p>
          <a:p>
            <a:pPr marL="0" indent="0" algn="ctr">
              <a:buNone/>
            </a:pPr>
            <a:r>
              <a:rPr lang="en-US">
                <a:solidFill>
                  <a:schemeClr val="bg1"/>
                </a:solidFill>
              </a:rPr>
              <a:t>VITE_BASE_URL = pulled during frontend build time </a:t>
            </a:r>
          </a:p>
          <a:p>
            <a:pPr marL="457200" lvl="1" indent="0" algn="ctr">
              <a:buNone/>
            </a:pPr>
            <a:r>
              <a:rPr lang="en-US">
                <a:solidFill>
                  <a:schemeClr val="bg1"/>
                </a:solidFill>
              </a:rPr>
              <a:t>In the repository = globally available environment variable</a:t>
            </a:r>
          </a:p>
        </p:txBody>
      </p:sp>
      <p:pic>
        <p:nvPicPr>
          <p:cNvPr id="7" name="Picture 6" descr="Home">
            <a:extLst>
              <a:ext uri="{FF2B5EF4-FFF2-40B4-BE49-F238E27FC236}">
                <a16:creationId xmlns:a16="http://schemas.microsoft.com/office/drawing/2014/main" id="{B157B8AB-91BE-9009-B88D-6450E12A4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913" b="-1370"/>
          <a:stretch/>
        </p:blipFill>
        <p:spPr>
          <a:xfrm>
            <a:off x="268678" y="237473"/>
            <a:ext cx="916790" cy="9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1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9B511C4-739A-0E15-B57E-BAD48993ABA1}"/>
              </a:ext>
            </a:extLst>
          </p:cNvPr>
          <p:cNvSpPr/>
          <p:nvPr/>
        </p:nvSpPr>
        <p:spPr>
          <a:xfrm>
            <a:off x="-4651805" y="4838957"/>
            <a:ext cx="14973300" cy="6829425"/>
          </a:xfrm>
          <a:prstGeom prst="ellipse">
            <a:avLst/>
          </a:prstGeom>
          <a:solidFill>
            <a:srgbClr val="83CBEB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A8F6C4-4CF6-BB62-2F66-AFE5A2C41997}"/>
              </a:ext>
            </a:extLst>
          </p:cNvPr>
          <p:cNvSpPr/>
          <p:nvPr/>
        </p:nvSpPr>
        <p:spPr>
          <a:xfrm>
            <a:off x="3272995" y="3438782"/>
            <a:ext cx="14973300" cy="6829425"/>
          </a:xfrm>
          <a:prstGeom prst="ellipse">
            <a:avLst/>
          </a:prstGeom>
          <a:solidFill>
            <a:srgbClr val="83CBEB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E27C9-76A3-EC00-A17D-4EB7F139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5403850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FFFFFF"/>
                </a:solidFill>
              </a:rPr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D272-3B1A-4602-E6B8-34475D72D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42925" y="358775"/>
            <a:ext cx="13277850" cy="32464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ctr"/>
            <a:r>
              <a:rPr lang="en-US" sz="1800"/>
              <a:t>TypeScript &amp; Svelte (code build, linter)</a:t>
            </a:r>
          </a:p>
          <a:p>
            <a:pPr algn="ctr"/>
            <a:r>
              <a:rPr lang="en-US" sz="1800" err="1"/>
              <a:t>ESLint</a:t>
            </a:r>
            <a:r>
              <a:rPr lang="en-US" sz="1800"/>
              <a:t> &amp; Prettier (linter)</a:t>
            </a:r>
          </a:p>
          <a:p>
            <a:pPr algn="ctr"/>
            <a:r>
              <a:rPr lang="en-US" sz="1800" err="1"/>
              <a:t>Vitest</a:t>
            </a:r>
            <a:r>
              <a:rPr lang="en-US" sz="1800"/>
              <a:t> (tests)</a:t>
            </a:r>
          </a:p>
          <a:p>
            <a:pPr algn="ctr"/>
            <a:r>
              <a:rPr lang="en-US" sz="1800"/>
              <a:t>Ruff (linter)</a:t>
            </a:r>
          </a:p>
          <a:p>
            <a:pPr algn="ctr"/>
            <a:r>
              <a:rPr lang="en-US" sz="1800" err="1"/>
              <a:t>MyPy</a:t>
            </a:r>
            <a:r>
              <a:rPr lang="en-US" sz="1800"/>
              <a:t> (linter)</a:t>
            </a:r>
          </a:p>
          <a:p>
            <a:pPr algn="ctr"/>
            <a:r>
              <a:rPr lang="en-US" sz="1800" err="1"/>
              <a:t>pytest</a:t>
            </a:r>
            <a:r>
              <a:rPr lang="en-US" sz="1800"/>
              <a:t> (tests)</a:t>
            </a:r>
          </a:p>
          <a:p>
            <a:pPr algn="ctr">
              <a:lnSpc>
                <a:spcPct val="70000"/>
              </a:lnSpc>
            </a:pPr>
            <a:r>
              <a:rPr lang="en-US" sz="1800" err="1"/>
              <a:t>SonarCloud</a:t>
            </a:r>
            <a:r>
              <a:rPr lang="en-US" sz="1800"/>
              <a:t> (linter)</a:t>
            </a:r>
          </a:p>
          <a:p>
            <a:pPr algn="ctr">
              <a:lnSpc>
                <a:spcPct val="70000"/>
              </a:lnSpc>
            </a:pPr>
            <a:r>
              <a:rPr lang="en-US" sz="1800"/>
              <a:t>Backend Docker Image (Docker image build &amp; push to </a:t>
            </a:r>
            <a:r>
              <a:rPr lang="en-US" sz="1800" err="1"/>
              <a:t>DockerHub</a:t>
            </a:r>
            <a:r>
              <a:rPr lang="en-US" sz="1800"/>
              <a:t>)</a:t>
            </a:r>
          </a:p>
          <a:p>
            <a:pPr algn="ctr">
              <a:lnSpc>
                <a:spcPct val="70000"/>
              </a:lnSpc>
            </a:pPr>
            <a:r>
              <a:rPr lang="en-US" sz="1800"/>
              <a:t>Frontend Docker Image (Docker image build &amp; push to </a:t>
            </a:r>
            <a:r>
              <a:rPr lang="en-US" sz="1800" err="1"/>
              <a:t>DockerHub</a:t>
            </a:r>
            <a:r>
              <a:rPr lang="en-US" sz="1800"/>
              <a:t>)</a:t>
            </a:r>
          </a:p>
          <a:p>
            <a:pPr algn="ctr">
              <a:lnSpc>
                <a:spcPct val="70000"/>
              </a:lnSpc>
            </a:pPr>
            <a:r>
              <a:rPr lang="en-US" sz="1800"/>
              <a:t>GitLab mirror (code mirroring to another remote)</a:t>
            </a:r>
          </a:p>
          <a:p>
            <a:pPr algn="ctr">
              <a:lnSpc>
                <a:spcPct val="70000"/>
              </a:lnSpc>
            </a:pPr>
            <a:r>
              <a:rPr lang="en-US" sz="1800" err="1"/>
              <a:t>Dependabot</a:t>
            </a:r>
            <a:r>
              <a:rPr lang="en-US" sz="1800"/>
              <a:t> (create pull requests to bump outdated dependencies)</a:t>
            </a:r>
          </a:p>
          <a:p>
            <a:pPr algn="ctr">
              <a:lnSpc>
                <a:spcPct val="70000"/>
              </a:lnSpc>
            </a:pPr>
            <a:r>
              <a:rPr lang="en-US" sz="1800" err="1"/>
              <a:t>CodeQL</a:t>
            </a:r>
            <a:r>
              <a:rPr lang="en-US" sz="1800"/>
              <a:t> (security vulnerabilities)</a:t>
            </a:r>
          </a:p>
          <a:p>
            <a:pPr algn="ctr"/>
            <a:endParaRPr lang="en-US" sz="1800"/>
          </a:p>
        </p:txBody>
      </p:sp>
      <p:pic>
        <p:nvPicPr>
          <p:cNvPr id="8" name="Picture 7" descr="Home">
            <a:extLst>
              <a:ext uri="{FF2B5EF4-FFF2-40B4-BE49-F238E27FC236}">
                <a16:creationId xmlns:a16="http://schemas.microsoft.com/office/drawing/2014/main" id="{46697782-D1E1-6F11-6300-89206740D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913" b="-1370"/>
          <a:stretch/>
        </p:blipFill>
        <p:spPr>
          <a:xfrm>
            <a:off x="268678" y="237473"/>
            <a:ext cx="916790" cy="9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0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9B511C4-739A-0E15-B57E-BAD48993ABA1}"/>
              </a:ext>
            </a:extLst>
          </p:cNvPr>
          <p:cNvSpPr/>
          <p:nvPr/>
        </p:nvSpPr>
        <p:spPr>
          <a:xfrm>
            <a:off x="-4651805" y="4838957"/>
            <a:ext cx="14973300" cy="6829425"/>
          </a:xfrm>
          <a:prstGeom prst="ellipse">
            <a:avLst/>
          </a:prstGeom>
          <a:solidFill>
            <a:srgbClr val="55A6C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A8F6C4-4CF6-BB62-2F66-AFE5A2C41997}"/>
              </a:ext>
            </a:extLst>
          </p:cNvPr>
          <p:cNvSpPr/>
          <p:nvPr/>
        </p:nvSpPr>
        <p:spPr>
          <a:xfrm>
            <a:off x="3272995" y="3438782"/>
            <a:ext cx="14973300" cy="6829425"/>
          </a:xfrm>
          <a:prstGeom prst="ellipse">
            <a:avLst/>
          </a:prstGeom>
          <a:solidFill>
            <a:srgbClr val="83CBEB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E27C9-76A3-EC00-A17D-4EB7F139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5403850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FFFFFF"/>
                </a:solidFill>
              </a:rPr>
              <a:t>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D272-3B1A-4602-E6B8-34475D72D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100" y="701675"/>
            <a:ext cx="13382625" cy="3036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>
                <a:latin typeface="Arial"/>
                <a:cs typeface="Arial"/>
              </a:rPr>
              <a:t>Push to main branch</a:t>
            </a:r>
          </a:p>
          <a:p>
            <a:pPr algn="ctr"/>
            <a:r>
              <a:rPr lang="en-US" sz="2000">
                <a:latin typeface="Arial"/>
                <a:cs typeface="Arial"/>
              </a:rPr>
              <a:t>CI build Docker image frontend &amp; backend</a:t>
            </a:r>
          </a:p>
          <a:p>
            <a:pPr algn="ctr"/>
            <a:r>
              <a:rPr lang="en-US" sz="2000">
                <a:latin typeface="Arial"/>
                <a:cs typeface="Arial"/>
              </a:rPr>
              <a:t>Watchtower checks for newer version of the docker images</a:t>
            </a:r>
          </a:p>
          <a:p>
            <a:pPr algn="ctr"/>
            <a:r>
              <a:rPr lang="en-US" sz="2000">
                <a:latin typeface="Arial"/>
                <a:cs typeface="Arial"/>
              </a:rPr>
              <a:t>New versions pulled and container restarted</a:t>
            </a:r>
          </a:p>
          <a:p>
            <a:pPr algn="ctr"/>
            <a:r>
              <a:rPr lang="en-US" sz="2000">
                <a:latin typeface="Arial"/>
                <a:cs typeface="Arial"/>
              </a:rPr>
              <a:t>Migrations prevent the database from being wiped on a restart</a:t>
            </a:r>
          </a:p>
          <a:p>
            <a:pPr algn="ctr"/>
            <a:r>
              <a:rPr lang="en-US" sz="2000">
                <a:latin typeface="Arial"/>
                <a:cs typeface="Arial"/>
              </a:rPr>
              <a:t>VITE_BASE_URL env variable overwritten in the repository</a:t>
            </a:r>
            <a:endParaRPr lang="en-US" sz="1800"/>
          </a:p>
        </p:txBody>
      </p:sp>
      <p:pic>
        <p:nvPicPr>
          <p:cNvPr id="7" name="Picture 6" descr="Home">
            <a:extLst>
              <a:ext uri="{FF2B5EF4-FFF2-40B4-BE49-F238E27FC236}">
                <a16:creationId xmlns:a16="http://schemas.microsoft.com/office/drawing/2014/main" id="{CAF702CF-7695-796D-CFE2-F77A3C25D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913" b="-1370"/>
          <a:stretch/>
        </p:blipFill>
        <p:spPr>
          <a:xfrm>
            <a:off x="268678" y="237473"/>
            <a:ext cx="916790" cy="9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BC21104-8D07-7935-96EE-A5B10B72D794}"/>
              </a:ext>
            </a:extLst>
          </p:cNvPr>
          <p:cNvSpPr/>
          <p:nvPr/>
        </p:nvSpPr>
        <p:spPr>
          <a:xfrm rot="16200000">
            <a:off x="17096" y="11865"/>
            <a:ext cx="6829246" cy="6858000"/>
          </a:xfrm>
          <a:prstGeom prst="flowChartDocument">
            <a:avLst/>
          </a:prstGeom>
          <a:solidFill>
            <a:srgbClr val="55A6C9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F8432-F90D-658F-EE31-5F49BFA9F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520825"/>
            <a:ext cx="5267325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Optimized </a:t>
            </a:r>
            <a:r>
              <a:rPr lang="en-US" err="1">
                <a:solidFill>
                  <a:srgbClr val="FFFFFF"/>
                </a:solidFill>
              </a:rPr>
              <a:t>Dockerfile</a:t>
            </a:r>
            <a:r>
              <a:rPr lang="en-US">
                <a:solidFill>
                  <a:srgbClr val="FFFFFF"/>
                </a:solidFill>
              </a:rPr>
              <a:t> frontend &amp; backend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Varying platforms (tested on </a:t>
            </a:r>
            <a:r>
              <a:rPr lang="en-US" err="1">
                <a:solidFill>
                  <a:srgbClr val="FFFFFF"/>
                </a:solidFill>
              </a:rPr>
              <a:t>linux</a:t>
            </a:r>
            <a:r>
              <a:rPr lang="en-US">
                <a:solidFill>
                  <a:srgbClr val="FFFFFF"/>
                </a:solidFill>
              </a:rPr>
              <a:t>/amd64 &amp; </a:t>
            </a:r>
            <a:r>
              <a:rPr lang="en-US" err="1">
                <a:solidFill>
                  <a:srgbClr val="FFFFFF"/>
                </a:solidFill>
              </a:rPr>
              <a:t>linux</a:t>
            </a:r>
            <a:r>
              <a:rPr lang="en-US">
                <a:solidFill>
                  <a:srgbClr val="FFFFFF"/>
                </a:solidFill>
              </a:rPr>
              <a:t>/arm64)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Docker compose conf</a:t>
            </a:r>
          </a:p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</a:rPr>
              <a:t>Docker-</a:t>
            </a:r>
            <a:r>
              <a:rPr lang="en-US" err="1">
                <a:solidFill>
                  <a:srgbClr val="FFFFFF"/>
                </a:solidFill>
              </a:rPr>
              <a:t>compose.yaml</a:t>
            </a:r>
            <a:endParaRPr lang="en-US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</a:rPr>
              <a:t>Docker-</a:t>
            </a:r>
            <a:r>
              <a:rPr lang="en-US" err="1">
                <a:solidFill>
                  <a:srgbClr val="FFFFFF"/>
                </a:solidFill>
              </a:rPr>
              <a:t>compose.prod.yaml</a:t>
            </a:r>
            <a:endParaRPr lang="en-US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</a:rPr>
              <a:t>.</a:t>
            </a:r>
            <a:r>
              <a:rPr lang="en-US" err="1">
                <a:solidFill>
                  <a:srgbClr val="FFFFFF"/>
                </a:solidFill>
              </a:rPr>
              <a:t>devcontainer</a:t>
            </a:r>
            <a:r>
              <a:rPr lang="en-US">
                <a:solidFill>
                  <a:srgbClr val="FFFFFF"/>
                </a:solidFill>
              </a:rPr>
              <a:t>/docker-</a:t>
            </a:r>
            <a:r>
              <a:rPr lang="en-US" err="1">
                <a:solidFill>
                  <a:srgbClr val="FFFFFF"/>
                </a:solidFill>
              </a:rPr>
              <a:t>compose.yaml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Volumes for data persistence</a:t>
            </a:r>
          </a:p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</a:rPr>
              <a:t>Uploaded files </a:t>
            </a:r>
          </a:p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</a:rPr>
              <a:t>Database files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Graphic 5" descr="Logo, Icon, and Brand Guidelines | Docker">
            <a:extLst>
              <a:ext uri="{FF2B5EF4-FFF2-40B4-BE49-F238E27FC236}">
                <a16:creationId xmlns:a16="http://schemas.microsoft.com/office/drawing/2014/main" id="{00436008-62F3-747A-C7F8-EB2E4A71D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0782" y="2345356"/>
            <a:ext cx="3303916" cy="2191009"/>
          </a:xfrm>
          <a:prstGeom prst="rect">
            <a:avLst/>
          </a:prstGeom>
        </p:spPr>
      </p:pic>
      <p:pic>
        <p:nvPicPr>
          <p:cNvPr id="10" name="Picture 9" descr="Home">
            <a:extLst>
              <a:ext uri="{FF2B5EF4-FFF2-40B4-BE49-F238E27FC236}">
                <a16:creationId xmlns:a16="http://schemas.microsoft.com/office/drawing/2014/main" id="{95782C66-1F73-B957-88BE-B1FA40CCD6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913" b="-1370"/>
          <a:stretch/>
        </p:blipFill>
        <p:spPr>
          <a:xfrm>
            <a:off x="10893546" y="194341"/>
            <a:ext cx="916790" cy="9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7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Synthra</vt:lpstr>
      <vt:lpstr>Technologies</vt:lpstr>
      <vt:lpstr>PowerPoint Presentation</vt:lpstr>
      <vt:lpstr>Linters &amp; formatters – Frontend</vt:lpstr>
      <vt:lpstr>Availability</vt:lpstr>
      <vt:lpstr>Environment variables</vt:lpstr>
      <vt:lpstr>CI</vt:lpstr>
      <vt:lpstr>CD</vt:lpstr>
      <vt:lpstr>PowerPoint Presentation</vt:lpstr>
      <vt:lpstr>Dev Container</vt:lpstr>
      <vt:lpstr>Migrations</vt:lpstr>
      <vt:lpstr>Development Workflow</vt:lpstr>
      <vt:lpstr>Architecture</vt:lpstr>
      <vt:lpstr>Backend architecture</vt:lpstr>
      <vt:lpstr>Frontend architecture</vt:lpstr>
      <vt:lpstr>Installation</vt:lpstr>
      <vt:lpstr>Running</vt:lpstr>
      <vt:lpstr>Endpoints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22</cp:revision>
  <dcterms:created xsi:type="dcterms:W3CDTF">2024-06-16T12:43:48Z</dcterms:created>
  <dcterms:modified xsi:type="dcterms:W3CDTF">2024-06-17T07:48:00Z</dcterms:modified>
</cp:coreProperties>
</file>