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75" d="100"/>
          <a:sy n="75" d="100"/>
        </p:scale>
        <p:origin x="2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6AD22-F1FA-4CC5-B73E-70F4280A9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A726F6-D73C-4AA8-91DA-68D2EA8F5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5568C-C7C7-4483-9210-43498849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27E7-B78D-43D7-94F9-12BDF468AA65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EF855-6707-44CB-BC8A-41E5CFEE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1BDECB-AA09-4890-B2AB-3EF85908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3760-D923-4939-AA44-3B358730B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28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26246-315F-4306-A065-29627027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8A77C1-F4B1-4214-9DC7-E7C8B83F1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121FAB-5A28-4D0D-ADB1-559F5A5D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27E7-B78D-43D7-94F9-12BDF468AA65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5A38A-B327-460D-83A2-DD152710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7405E2-1EEB-4319-B0C2-570610DF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3760-D923-4939-AA44-3B358730B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79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29D37B-0361-442B-A7AE-694AAFF27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1626A2-A036-4395-807B-67B6098C8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B9D676-2675-4040-B6CE-28A38D1B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27E7-B78D-43D7-94F9-12BDF468AA65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CC56B-3060-4F68-BF57-EA4B71E7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83F03-5129-4150-A2C9-8AC7544C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3760-D923-4939-AA44-3B358730B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52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357EB-045E-4308-8A53-752771C4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BCC97-4853-40C3-80D8-DC5BDEE72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623F6D-7BB9-4049-A73A-42ECE904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27E7-B78D-43D7-94F9-12BDF468AA65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571BE-322B-4018-9B54-E21F9CB2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02B2D6-9B20-4090-A895-59E208EE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3760-D923-4939-AA44-3B358730B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07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12619-4352-4C63-8D85-8738AF1FB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5553B9-C967-4834-807B-CEEC4CE53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1768A3-280E-4136-A5AA-BBB673AC1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27E7-B78D-43D7-94F9-12BDF468AA65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3C3B69-ECFD-4691-952A-6DE14E90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486689-EC5B-48E7-8154-16C38926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3760-D923-4939-AA44-3B358730B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04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19781-EB30-4887-AD48-BC3F79FB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9E930-BB48-43FD-A7EB-A7CFBE634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FF897C-4A2F-4921-9DCF-49746B498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DBE971-CFB9-4DF3-8D0F-D435A820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27E7-B78D-43D7-94F9-12BDF468AA65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2573FC-8B10-4941-A886-1F68BA0B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6049BC-FBE1-4A0D-976C-641F87B4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3760-D923-4939-AA44-3B358730B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00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3C7CC-F809-447E-8227-2AAF1CAD8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2859F8-9D74-44A8-8B4C-F8A397A61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1E05EA-A195-44C4-B597-1581DAE31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4431F2-78C8-421A-ABDF-E579D7264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347250-5DDD-482C-900D-3D38BFEE3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F11FE2-A5B9-4805-B201-B579C3FB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27E7-B78D-43D7-94F9-12BDF468AA65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E8C612-D493-49A9-A22C-230BBCC0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9C571F-8723-4439-9823-83B255E1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3760-D923-4939-AA44-3B358730B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71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113CA-2468-4C07-A967-ED843BAF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416FEC-A1C4-4F04-82E0-946DAA78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27E7-B78D-43D7-94F9-12BDF468AA65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E64884-9691-48F5-ACF6-75A0CE81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29527B-F531-4499-B823-F3D66642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3760-D923-4939-AA44-3B358730B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94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DB5095-C034-46E1-8859-6EDA4C6E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27E7-B78D-43D7-94F9-12BDF468AA65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1B5EBD-85C8-43D8-B16D-083EE0CF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BF6B6C-23A9-4145-B4FE-357CEF3B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3760-D923-4939-AA44-3B358730B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19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66DD0-DCF6-407B-932F-D0CBAA2C0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62CAD-7CA4-4612-ADBC-6416954FE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1F0612-3CEA-42F4-98E3-30F439AFD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46BB07-09FC-4D72-B9C4-2B23E0CFA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27E7-B78D-43D7-94F9-12BDF468AA65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B60F88-E12A-458D-BFDE-9481502E4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CFC0ED-BEBF-4E08-A6D6-E0E8127E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3760-D923-4939-AA44-3B358730B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25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87235-E8D0-4207-9CDB-F357C192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6F0277-AF5A-4CD9-9F01-4C0643CA6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852EB4-CAC8-4893-929A-2BBA97223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DE6DDD-8C2F-40E9-8C02-ECAE9603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27E7-B78D-43D7-94F9-12BDF468AA65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D17AAE-CD08-452B-B86D-71071226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E84458-D98A-413A-8511-69DBDD22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3760-D923-4939-AA44-3B358730B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44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433E83-D4D2-4E1E-8419-7136E3FD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FCFF2-C6CC-42A4-91FE-6DD37A3F8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820E32-27A5-45A1-A32F-C06EB75CB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C27E7-B78D-43D7-94F9-12BDF468AA65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99073-ACDE-4B5D-B00E-93E4AFFB8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44334-3F08-4A2F-8E12-52E16FFCB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93760-D923-4939-AA44-3B358730B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62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3BC78A8E-C4FC-427B-ADAA-A9A378F10283}"/>
              </a:ext>
            </a:extLst>
          </p:cNvPr>
          <p:cNvGrpSpPr/>
          <p:nvPr/>
        </p:nvGrpSpPr>
        <p:grpSpPr>
          <a:xfrm>
            <a:off x="1662287" y="50799"/>
            <a:ext cx="8579554" cy="6434666"/>
            <a:chOff x="1662287" y="50799"/>
            <a:chExt cx="8579554" cy="6434666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AD7D73A0-51FA-4759-A154-5CD58BD2F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2287" y="50799"/>
              <a:ext cx="8579554" cy="6434666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55000E2-1F0F-483F-B188-D3F8E576FEB6}"/>
                </a:ext>
              </a:extLst>
            </p:cNvPr>
            <p:cNvSpPr/>
            <p:nvPr/>
          </p:nvSpPr>
          <p:spPr>
            <a:xfrm>
              <a:off x="4030133" y="2709333"/>
              <a:ext cx="287867" cy="660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A3500C3-35E8-4D1B-9C73-F79C50C28099}"/>
                </a:ext>
              </a:extLst>
            </p:cNvPr>
            <p:cNvSpPr/>
            <p:nvPr/>
          </p:nvSpPr>
          <p:spPr>
            <a:xfrm>
              <a:off x="5952066" y="2523067"/>
              <a:ext cx="287867" cy="5164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69DEFCDF-812E-4966-A614-9152ECDBC5B5}"/>
                </a:ext>
              </a:extLst>
            </p:cNvPr>
            <p:cNvCxnSpPr/>
            <p:nvPr/>
          </p:nvCxnSpPr>
          <p:spPr>
            <a:xfrm flipV="1">
              <a:off x="6095999" y="2023533"/>
              <a:ext cx="812801" cy="7577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7573EA6B-9136-4219-A1D2-50F97B2F52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4066" y="2023533"/>
              <a:ext cx="2328333" cy="1016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225914B-64EA-43A2-83AD-BDF1B82AFAE6}"/>
                </a:ext>
              </a:extLst>
            </p:cNvPr>
            <p:cNvSpPr txBox="1"/>
            <p:nvPr/>
          </p:nvSpPr>
          <p:spPr>
            <a:xfrm>
              <a:off x="6256865" y="1377202"/>
              <a:ext cx="20441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Key-term</a:t>
              </a:r>
            </a:p>
            <a:p>
              <a:r>
                <a:rPr lang="en-US" altLang="zh-CN" b="1" dirty="0">
                  <a:solidFill>
                    <a:srgbClr val="FF0000"/>
                  </a:solidFill>
                </a:rPr>
                <a:t>Recommendation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星形: 五角 28">
              <a:extLst>
                <a:ext uri="{FF2B5EF4-FFF2-40B4-BE49-F238E27FC236}">
                  <a16:creationId xmlns:a16="http://schemas.microsoft.com/office/drawing/2014/main" id="{AC369E21-A5C6-414E-ACE2-76BC71B25916}"/>
                </a:ext>
              </a:extLst>
            </p:cNvPr>
            <p:cNvSpPr/>
            <p:nvPr/>
          </p:nvSpPr>
          <p:spPr>
            <a:xfrm>
              <a:off x="3572932" y="3903132"/>
              <a:ext cx="169334" cy="160867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星形: 五角 29">
              <a:extLst>
                <a:ext uri="{FF2B5EF4-FFF2-40B4-BE49-F238E27FC236}">
                  <a16:creationId xmlns:a16="http://schemas.microsoft.com/office/drawing/2014/main" id="{B09AB9DF-2183-4C8F-9C50-B7A4293B5599}"/>
                </a:ext>
              </a:extLst>
            </p:cNvPr>
            <p:cNvSpPr/>
            <p:nvPr/>
          </p:nvSpPr>
          <p:spPr>
            <a:xfrm>
              <a:off x="4838697" y="3333750"/>
              <a:ext cx="169334" cy="160867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011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淞文</dc:creator>
  <cp:lastModifiedBy>胡 淞文</cp:lastModifiedBy>
  <cp:revision>1</cp:revision>
  <dcterms:created xsi:type="dcterms:W3CDTF">2022-02-10T02:39:44Z</dcterms:created>
  <dcterms:modified xsi:type="dcterms:W3CDTF">2022-02-11T14:50:12Z</dcterms:modified>
</cp:coreProperties>
</file>