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92F560-5736-4F54-8515-3E0D0A10B6D0}" v="183" dt="2024-01-05T16:19:50.774"/>
    <p1510:client id="{58223354-A5B2-9B4F-5684-D77A575EDC9B}" v="128" dt="2024-01-05T16:54:18.312"/>
    <p1510:client id="{D0A006C8-F333-D379-769F-5BBF86F961F8}" v="365" dt="2024-01-05T17:24:13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7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7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69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4138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04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907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27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190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2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5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62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221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16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6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54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3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8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82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://www.pngall.com/technology-p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tree with icons on it&#10;&#10;Description automatically generated">
            <a:extLst>
              <a:ext uri="{FF2B5EF4-FFF2-40B4-BE49-F238E27FC236}">
                <a16:creationId xmlns:a16="http://schemas.microsoft.com/office/drawing/2014/main" id="{99743E52-10E6-A7F6-53DC-F6AD5530B0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29296" r="9091" b="149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 fontScale="90000"/>
          </a:bodyPr>
          <a:lstStyle/>
          <a:p>
            <a:r>
              <a:rPr lang="en-US" dirty="0"/>
              <a:t>Welcome to Delery Harrison Backend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sz="3200" dirty="0"/>
              <a:t>--&gt;   We will begin shortly 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B1DE02-35E2-B487-2AEF-633953619833}"/>
              </a:ext>
            </a:extLst>
          </p:cNvPr>
          <p:cNvSpPr txBox="1"/>
          <p:nvPr/>
        </p:nvSpPr>
        <p:spPr>
          <a:xfrm>
            <a:off x="9461765" y="6657945"/>
            <a:ext cx="2730235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17461-8CF6-86EC-06E3-60761845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Architecture</a:t>
            </a:r>
          </a:p>
        </p:txBody>
      </p:sp>
      <p:pic>
        <p:nvPicPr>
          <p:cNvPr id="3" name="Picture 2" descr="A logo with a dolphin&#10;&#10;Description automatically generated">
            <a:extLst>
              <a:ext uri="{FF2B5EF4-FFF2-40B4-BE49-F238E27FC236}">
                <a16:creationId xmlns:a16="http://schemas.microsoft.com/office/drawing/2014/main" id="{104A557C-E917-DACA-0C77-83E239608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3" y="1929037"/>
            <a:ext cx="1643873" cy="1066800"/>
          </a:xfrm>
          <a:prstGeom prst="rect">
            <a:avLst/>
          </a:prstGeom>
          <a:ln>
            <a:noFill/>
          </a:ln>
        </p:spPr>
      </p:pic>
      <p:pic>
        <p:nvPicPr>
          <p:cNvPr id="14" name="Picture 13" descr="A logo with a dolphin&#10;&#10;Description automatically generated">
            <a:extLst>
              <a:ext uri="{FF2B5EF4-FFF2-40B4-BE49-F238E27FC236}">
                <a16:creationId xmlns:a16="http://schemas.microsoft.com/office/drawing/2014/main" id="{7ACA4D95-AC3A-4C82-EE9B-E7D4A53E9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" y="3412124"/>
            <a:ext cx="1638759" cy="1061687"/>
          </a:xfrm>
          <a:prstGeom prst="rect">
            <a:avLst/>
          </a:prstGeom>
          <a:ln>
            <a:noFill/>
          </a:ln>
        </p:spPr>
      </p:pic>
      <p:pic>
        <p:nvPicPr>
          <p:cNvPr id="15" name="Picture 14" descr="A green leaf with text&#10;&#10;Description automatically generated">
            <a:extLst>
              <a:ext uri="{FF2B5EF4-FFF2-40B4-BE49-F238E27FC236}">
                <a16:creationId xmlns:a16="http://schemas.microsoft.com/office/drawing/2014/main" id="{B5B1CA77-DD5C-7FDB-BB0D-C625DC4BC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636" y="4900324"/>
            <a:ext cx="1642783" cy="1056573"/>
          </a:xfrm>
          <a:prstGeom prst="rect">
            <a:avLst/>
          </a:prstGeom>
        </p:spPr>
      </p:pic>
      <p:pic>
        <p:nvPicPr>
          <p:cNvPr id="16" name="Picture 15" descr="A green and white text&#10;&#10;Description automatically generated">
            <a:extLst>
              <a:ext uri="{FF2B5EF4-FFF2-40B4-BE49-F238E27FC236}">
                <a16:creationId xmlns:a16="http://schemas.microsoft.com/office/drawing/2014/main" id="{62CEAD81-29F6-218D-14B0-36779E9AE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571" y="2015180"/>
            <a:ext cx="2101892" cy="894513"/>
          </a:xfrm>
          <a:prstGeom prst="rect">
            <a:avLst/>
          </a:prstGeom>
        </p:spPr>
      </p:pic>
      <p:pic>
        <p:nvPicPr>
          <p:cNvPr id="17" name="Picture 16" descr="A green and white text&#10;&#10;Description automatically generated">
            <a:extLst>
              <a:ext uri="{FF2B5EF4-FFF2-40B4-BE49-F238E27FC236}">
                <a16:creationId xmlns:a16="http://schemas.microsoft.com/office/drawing/2014/main" id="{3D1FDD7E-3C29-6E8E-8ABF-328F99437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570" y="3426669"/>
            <a:ext cx="2101892" cy="894513"/>
          </a:xfrm>
          <a:prstGeom prst="rect">
            <a:avLst/>
          </a:prstGeom>
        </p:spPr>
      </p:pic>
      <p:pic>
        <p:nvPicPr>
          <p:cNvPr id="18" name="Picture 17" descr="A green and white text&#10;&#10;Description automatically generated">
            <a:extLst>
              <a:ext uri="{FF2B5EF4-FFF2-40B4-BE49-F238E27FC236}">
                <a16:creationId xmlns:a16="http://schemas.microsoft.com/office/drawing/2014/main" id="{EBE01970-A1AB-8039-EA1E-D2FCA5BEF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570" y="4899529"/>
            <a:ext cx="2101892" cy="894513"/>
          </a:xfrm>
          <a:prstGeom prst="rect">
            <a:avLst/>
          </a:prstGeom>
        </p:spPr>
      </p:pic>
      <p:pic>
        <p:nvPicPr>
          <p:cNvPr id="19" name="Picture 18" descr="A green and white text&#10;&#10;Description automatically generated">
            <a:extLst>
              <a:ext uri="{FF2B5EF4-FFF2-40B4-BE49-F238E27FC236}">
                <a16:creationId xmlns:a16="http://schemas.microsoft.com/office/drawing/2014/main" id="{ACBE5D1A-D6BA-B8D5-EBF2-BC2284F3F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3477" y="2501018"/>
            <a:ext cx="2101892" cy="894513"/>
          </a:xfrm>
          <a:prstGeom prst="rect">
            <a:avLst/>
          </a:prstGeom>
        </p:spPr>
      </p:pic>
      <p:pic>
        <p:nvPicPr>
          <p:cNvPr id="20" name="Picture 19" descr="A green and white text&#10;&#10;Description automatically generated">
            <a:extLst>
              <a:ext uri="{FF2B5EF4-FFF2-40B4-BE49-F238E27FC236}">
                <a16:creationId xmlns:a16="http://schemas.microsoft.com/office/drawing/2014/main" id="{92F31E2C-11AA-C921-4546-7143CC5F3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3477" y="4173327"/>
            <a:ext cx="2101892" cy="894513"/>
          </a:xfrm>
          <a:prstGeom prst="rect">
            <a:avLst/>
          </a:prstGeom>
        </p:spPr>
      </p:pic>
      <p:pic>
        <p:nvPicPr>
          <p:cNvPr id="21" name="Picture 20" descr="A logo with a cloud&#10;&#10;Description automatically generated">
            <a:extLst>
              <a:ext uri="{FF2B5EF4-FFF2-40B4-BE49-F238E27FC236}">
                <a16:creationId xmlns:a16="http://schemas.microsoft.com/office/drawing/2014/main" id="{BB13B38A-7A3E-C5D9-EADD-69E7773DD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3718" y="2944249"/>
            <a:ext cx="2158148" cy="137862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2248D45-0097-0E9C-9953-269D616DCB0B}"/>
              </a:ext>
            </a:extLst>
          </p:cNvPr>
          <p:cNvCxnSpPr/>
          <p:nvPr/>
        </p:nvCxnSpPr>
        <p:spPr>
          <a:xfrm flipV="1">
            <a:off x="2774907" y="2464482"/>
            <a:ext cx="1011567" cy="6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06D41E-E244-D5BD-46DF-C5ABE1C399DD}"/>
              </a:ext>
            </a:extLst>
          </p:cNvPr>
          <p:cNvCxnSpPr>
            <a:cxnSpLocks/>
          </p:cNvCxnSpPr>
          <p:nvPr/>
        </p:nvCxnSpPr>
        <p:spPr>
          <a:xfrm flipV="1">
            <a:off x="2774906" y="3906657"/>
            <a:ext cx="1047366" cy="26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397CF3C-CD5D-1CC5-C353-870D389EA60E}"/>
              </a:ext>
            </a:extLst>
          </p:cNvPr>
          <p:cNvCxnSpPr>
            <a:cxnSpLocks/>
          </p:cNvCxnSpPr>
          <p:nvPr/>
        </p:nvCxnSpPr>
        <p:spPr>
          <a:xfrm flipV="1">
            <a:off x="2769793" y="5374403"/>
            <a:ext cx="1001338" cy="31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793D38-36D9-BB6C-2268-A6C2F2375457}"/>
              </a:ext>
            </a:extLst>
          </p:cNvPr>
          <p:cNvCxnSpPr>
            <a:cxnSpLocks/>
          </p:cNvCxnSpPr>
          <p:nvPr/>
        </p:nvCxnSpPr>
        <p:spPr>
          <a:xfrm flipV="1">
            <a:off x="6007013" y="3287852"/>
            <a:ext cx="1016680" cy="2082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EA912A-C7F4-4744-40BD-418019EC1BC5}"/>
              </a:ext>
            </a:extLst>
          </p:cNvPr>
          <p:cNvCxnSpPr>
            <a:cxnSpLocks/>
          </p:cNvCxnSpPr>
          <p:nvPr/>
        </p:nvCxnSpPr>
        <p:spPr>
          <a:xfrm flipV="1">
            <a:off x="5945644" y="3154885"/>
            <a:ext cx="1083164" cy="676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1E7B4C-B24A-1B22-43B5-09645E6EA43A}"/>
              </a:ext>
            </a:extLst>
          </p:cNvPr>
          <p:cNvCxnSpPr>
            <a:cxnSpLocks/>
          </p:cNvCxnSpPr>
          <p:nvPr/>
        </p:nvCxnSpPr>
        <p:spPr>
          <a:xfrm>
            <a:off x="5935417" y="2531987"/>
            <a:ext cx="1093392" cy="351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7CD7D4E-18E9-5CA8-7CCA-350F131DADEF}"/>
              </a:ext>
            </a:extLst>
          </p:cNvPr>
          <p:cNvCxnSpPr/>
          <p:nvPr/>
        </p:nvCxnSpPr>
        <p:spPr>
          <a:xfrm flipV="1">
            <a:off x="5940214" y="4704134"/>
            <a:ext cx="1149647" cy="599370"/>
          </a:xfrm>
          <a:prstGeom prst="straightConnector1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5D34E0-F563-5867-D76E-A053886768DB}"/>
              </a:ext>
            </a:extLst>
          </p:cNvPr>
          <p:cNvCxnSpPr>
            <a:cxnSpLocks/>
          </p:cNvCxnSpPr>
          <p:nvPr/>
        </p:nvCxnSpPr>
        <p:spPr>
          <a:xfrm>
            <a:off x="5960669" y="3938041"/>
            <a:ext cx="1154761" cy="525730"/>
          </a:xfrm>
          <a:prstGeom prst="straightConnector1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07F728-9E84-17D2-B0C7-A1CD9AD8BAAC}"/>
              </a:ext>
            </a:extLst>
          </p:cNvPr>
          <p:cNvCxnSpPr>
            <a:cxnSpLocks/>
          </p:cNvCxnSpPr>
          <p:nvPr/>
        </p:nvCxnSpPr>
        <p:spPr>
          <a:xfrm>
            <a:off x="5965783" y="2449840"/>
            <a:ext cx="1118963" cy="1840052"/>
          </a:xfrm>
          <a:prstGeom prst="straightConnector1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59E200-3395-6ED3-9323-C84B94468266}"/>
              </a:ext>
            </a:extLst>
          </p:cNvPr>
          <p:cNvCxnSpPr>
            <a:cxnSpLocks/>
          </p:cNvCxnSpPr>
          <p:nvPr/>
        </p:nvCxnSpPr>
        <p:spPr>
          <a:xfrm flipH="1" flipV="1">
            <a:off x="8174048" y="3384698"/>
            <a:ext cx="16363" cy="798820"/>
          </a:xfrm>
          <a:prstGeom prst="straightConnector1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2" name="Picture 31" descr="A cartoon of a person in a uniform&#10;&#10;Description automatically generated">
            <a:extLst>
              <a:ext uri="{FF2B5EF4-FFF2-40B4-BE49-F238E27FC236}">
                <a16:creationId xmlns:a16="http://schemas.microsoft.com/office/drawing/2014/main" id="{88D2AF58-3292-E5CE-1803-1F16CE0658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9356" y="6023298"/>
            <a:ext cx="1442175" cy="80001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0A7F48-5DE7-6286-B086-148A509B997E}"/>
              </a:ext>
            </a:extLst>
          </p:cNvPr>
          <p:cNvCxnSpPr/>
          <p:nvPr/>
        </p:nvCxnSpPr>
        <p:spPr>
          <a:xfrm flipH="1">
            <a:off x="4905823" y="5804368"/>
            <a:ext cx="1022" cy="203541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448E651-1326-DF4F-7337-8847E5033B84}"/>
              </a:ext>
            </a:extLst>
          </p:cNvPr>
          <p:cNvSpPr txBox="1"/>
          <p:nvPr/>
        </p:nvSpPr>
        <p:spPr>
          <a:xfrm>
            <a:off x="1329664" y="1598153"/>
            <a:ext cx="11578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Login 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D62DE-6821-93F2-EEFE-30D6B82D8085}"/>
              </a:ext>
            </a:extLst>
          </p:cNvPr>
          <p:cNvSpPr txBox="1"/>
          <p:nvPr/>
        </p:nvSpPr>
        <p:spPr>
          <a:xfrm>
            <a:off x="1125099" y="3091468"/>
            <a:ext cx="17357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Employee DB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7EDA1-AE59-16F0-CB6A-88153EA23209}"/>
              </a:ext>
            </a:extLst>
          </p:cNvPr>
          <p:cNvSpPr txBox="1"/>
          <p:nvPr/>
        </p:nvSpPr>
        <p:spPr>
          <a:xfrm>
            <a:off x="1002361" y="4579669"/>
            <a:ext cx="19760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Registration DB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FD1EF-455E-D3C5-9466-62D8724AD491}"/>
              </a:ext>
            </a:extLst>
          </p:cNvPr>
          <p:cNvSpPr txBox="1"/>
          <p:nvPr/>
        </p:nvSpPr>
        <p:spPr>
          <a:xfrm>
            <a:off x="3978762" y="1664635"/>
            <a:ext cx="19760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Login Service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A2C7EB-259A-D08E-8761-789CEB12FDDD}"/>
              </a:ext>
            </a:extLst>
          </p:cNvPr>
          <p:cNvSpPr txBox="1"/>
          <p:nvPr/>
        </p:nvSpPr>
        <p:spPr>
          <a:xfrm>
            <a:off x="3774199" y="3132380"/>
            <a:ext cx="23800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Employee Service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A13E6B-385C-40FE-0BD5-BC42C2895328}"/>
              </a:ext>
            </a:extLst>
          </p:cNvPr>
          <p:cNvSpPr txBox="1"/>
          <p:nvPr/>
        </p:nvSpPr>
        <p:spPr>
          <a:xfrm>
            <a:off x="3717943" y="4528527"/>
            <a:ext cx="23800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Registration 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0A957F-D267-9DD7-76A0-CDACF7851F1B}"/>
              </a:ext>
            </a:extLst>
          </p:cNvPr>
          <p:cNvSpPr txBox="1"/>
          <p:nvPr/>
        </p:nvSpPr>
        <p:spPr>
          <a:xfrm>
            <a:off x="7036991" y="2119789"/>
            <a:ext cx="26460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API-Gateway 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42B31A-6EF5-3DD2-182F-1AA1B7FADCD0}"/>
              </a:ext>
            </a:extLst>
          </p:cNvPr>
          <p:cNvSpPr txBox="1"/>
          <p:nvPr/>
        </p:nvSpPr>
        <p:spPr>
          <a:xfrm>
            <a:off x="7042104" y="5009252"/>
            <a:ext cx="238009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Eureka Discovery Service</a:t>
            </a:r>
          </a:p>
        </p:txBody>
      </p:sp>
    </p:spTree>
    <p:extLst>
      <p:ext uri="{BB962C8B-B14F-4D97-AF65-F5344CB8AC3E}">
        <p14:creationId xmlns:p14="http://schemas.microsoft.com/office/powerpoint/2010/main" val="131238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33675C-30FE-8462-EA44-8136F02C0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Tech Stack</a:t>
            </a:r>
          </a:p>
        </p:txBody>
      </p:sp>
      <p:pic>
        <p:nvPicPr>
          <p:cNvPr id="4" name="Content Placeholder 3" descr="A logo with a cloud&#10;&#10;Description automatically generated">
            <a:extLst>
              <a:ext uri="{FF2B5EF4-FFF2-40B4-BE49-F238E27FC236}">
                <a16:creationId xmlns:a16="http://schemas.microsoft.com/office/drawing/2014/main" id="{BDE293F6-81CE-BAD8-0EA2-DF140F609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67616" y="1068950"/>
            <a:ext cx="1897007" cy="1181861"/>
          </a:xfrm>
        </p:spPr>
      </p:pic>
      <p:pic>
        <p:nvPicPr>
          <p:cNvPr id="5" name="Picture 4" descr="A cartoon of a person in a uniform&#10;&#10;Description automatically generated">
            <a:extLst>
              <a:ext uri="{FF2B5EF4-FFF2-40B4-BE49-F238E27FC236}">
                <a16:creationId xmlns:a16="http://schemas.microsoft.com/office/drawing/2014/main" id="{199C8302-9ECD-55E8-476B-129C9A0255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6392" y="2558947"/>
            <a:ext cx="2152784" cy="1207240"/>
          </a:xfrm>
          <a:prstGeom prst="rect">
            <a:avLst/>
          </a:prstGeom>
        </p:spPr>
      </p:pic>
      <p:pic>
        <p:nvPicPr>
          <p:cNvPr id="6" name="Picture 5" descr="A logo with a dolphin&#10;&#10;Description automatically generated">
            <a:extLst>
              <a:ext uri="{FF2B5EF4-FFF2-40B4-BE49-F238E27FC236}">
                <a16:creationId xmlns:a16="http://schemas.microsoft.com/office/drawing/2014/main" id="{2F43D88F-0273-C310-21DB-1B346F2E16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1889" y="918663"/>
            <a:ext cx="1698698" cy="1141402"/>
          </a:xfrm>
          <a:prstGeom prst="rect">
            <a:avLst/>
          </a:prstGeom>
        </p:spPr>
      </p:pic>
      <p:pic>
        <p:nvPicPr>
          <p:cNvPr id="7" name="Picture 6" descr="A green and white text&#10;&#10;Description automatically generated">
            <a:extLst>
              <a:ext uri="{FF2B5EF4-FFF2-40B4-BE49-F238E27FC236}">
                <a16:creationId xmlns:a16="http://schemas.microsoft.com/office/drawing/2014/main" id="{3AD3E338-6C26-4835-92D4-69943440E6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3804" y="2313764"/>
            <a:ext cx="2317973" cy="978234"/>
          </a:xfrm>
          <a:prstGeom prst="rect">
            <a:avLst/>
          </a:prstGeom>
        </p:spPr>
      </p:pic>
      <p:pic>
        <p:nvPicPr>
          <p:cNvPr id="9" name="Picture 8" descr="A whale with containers on it&#10;&#10;Description automatically generated">
            <a:extLst>
              <a:ext uri="{FF2B5EF4-FFF2-40B4-BE49-F238E27FC236}">
                <a16:creationId xmlns:a16="http://schemas.microsoft.com/office/drawing/2014/main" id="{3BBBE95F-E460-D4E4-DE7C-325CD97A0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19609" y="3966311"/>
            <a:ext cx="2019568" cy="1131448"/>
          </a:xfrm>
          <a:prstGeom prst="rect">
            <a:avLst/>
          </a:prstGeom>
        </p:spPr>
      </p:pic>
      <p:pic>
        <p:nvPicPr>
          <p:cNvPr id="11" name="Picture 10" descr="A logo of a coffee cup&#10;&#10;Description automatically generated">
            <a:extLst>
              <a:ext uri="{FF2B5EF4-FFF2-40B4-BE49-F238E27FC236}">
                <a16:creationId xmlns:a16="http://schemas.microsoft.com/office/drawing/2014/main" id="{5A3F459E-B141-FB6E-1725-4EAF073F27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0210" y="3499746"/>
            <a:ext cx="1795763" cy="113739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13E6082A-25D8-E31A-649B-63E5E6465E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79118" y="5234839"/>
            <a:ext cx="1960953" cy="816448"/>
          </a:xfrm>
          <a:prstGeom prst="rect">
            <a:avLst/>
          </a:prstGeom>
        </p:spPr>
      </p:pic>
      <p:pic>
        <p:nvPicPr>
          <p:cNvPr id="15" name="Picture 14" descr="A blue cylinder with white text&#10;&#10;Description automatically generated">
            <a:extLst>
              <a:ext uri="{FF2B5EF4-FFF2-40B4-BE49-F238E27FC236}">
                <a16:creationId xmlns:a16="http://schemas.microsoft.com/office/drawing/2014/main" id="{7ED7CCE6-7FB2-13BC-9132-3E29925F137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58558" y="918663"/>
            <a:ext cx="1493487" cy="1322577"/>
          </a:xfrm>
          <a:prstGeom prst="rect">
            <a:avLst/>
          </a:prstGeom>
        </p:spPr>
      </p:pic>
      <p:pic>
        <p:nvPicPr>
          <p:cNvPr id="17" name="Picture 16" descr="A blue hexagon with a white wheel&#10;&#10;Description automatically generated">
            <a:extLst>
              <a:ext uri="{FF2B5EF4-FFF2-40B4-BE49-F238E27FC236}">
                <a16:creationId xmlns:a16="http://schemas.microsoft.com/office/drawing/2014/main" id="{A1B32E5A-9DE3-808F-8DBA-F9A2950E891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02378" y="3428467"/>
            <a:ext cx="1465161" cy="1397178"/>
          </a:xfrm>
          <a:prstGeom prst="rect">
            <a:avLst/>
          </a:prstGeom>
        </p:spPr>
      </p:pic>
      <p:pic>
        <p:nvPicPr>
          <p:cNvPr id="18" name="Picture 17" descr="A logo of a person in a helmet&#10;&#10;Description automatically generated">
            <a:extLst>
              <a:ext uri="{FF2B5EF4-FFF2-40B4-BE49-F238E27FC236}">
                <a16:creationId xmlns:a16="http://schemas.microsoft.com/office/drawing/2014/main" id="{79E3C37E-6393-6379-0DE2-D6ECB139D46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45607" y="4931152"/>
            <a:ext cx="1277417" cy="112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1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919FD-7289-3C2B-F735-CBA545C39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Contact</a:t>
            </a:r>
            <a:br>
              <a:rPr lang="en-US" dirty="0"/>
            </a:br>
            <a:r>
              <a:rPr lang="en-US" dirty="0"/>
              <a:t>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9295E-70E0-1AE2-C4EB-E936932B4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64AEBF-4857-250D-AFDF-A1780342BB6B}"/>
              </a:ext>
            </a:extLst>
          </p:cNvPr>
          <p:cNvSpPr txBox="1"/>
          <p:nvPr/>
        </p:nvSpPr>
        <p:spPr>
          <a:xfrm>
            <a:off x="5272846" y="2034336"/>
            <a:ext cx="538089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Cell: (225) 360-0130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98FD5-FA92-436A-C8F5-BE748F9292A7}"/>
              </a:ext>
            </a:extLst>
          </p:cNvPr>
          <p:cNvSpPr txBox="1"/>
          <p:nvPr/>
        </p:nvSpPr>
        <p:spPr>
          <a:xfrm>
            <a:off x="5272846" y="3077611"/>
            <a:ext cx="538089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Slack: @Delery Harrison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FA75BC-73E9-E7C6-F902-81D840F30F84}"/>
              </a:ext>
            </a:extLst>
          </p:cNvPr>
          <p:cNvSpPr txBox="1"/>
          <p:nvPr/>
        </p:nvSpPr>
        <p:spPr>
          <a:xfrm>
            <a:off x="5272846" y="4074859"/>
            <a:ext cx="58565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Email:</a:t>
            </a:r>
            <a:r>
              <a:rPr lang="en-US" sz="2800" dirty="0">
                <a:ea typeface="+mn-lt"/>
                <a:cs typeface="+mn-lt"/>
              </a:rPr>
              <a:t> Delery.Harrison@ibm.com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5967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Ion</vt:lpstr>
      <vt:lpstr>Welcome to Delery Harrison Backend Demo</vt:lpstr>
      <vt:lpstr>Project Architecture</vt:lpstr>
      <vt:lpstr>Tech Stack</vt:lpstr>
      <vt:lpstr>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275</cp:revision>
  <dcterms:created xsi:type="dcterms:W3CDTF">2024-01-05T15:37:23Z</dcterms:created>
  <dcterms:modified xsi:type="dcterms:W3CDTF">2024-01-05T17:24:32Z</dcterms:modified>
</cp:coreProperties>
</file>