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1" r:id="rId7"/>
    <p:sldId id="262" r:id="rId8"/>
    <p:sldId id="269" r:id="rId9"/>
    <p:sldId id="270" r:id="rId10"/>
    <p:sldId id="265" r:id="rId11"/>
    <p:sldId id="271" r:id="rId12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r>
              <a:rPr lang="ru" dirty="0" smtClean="0"/>
              <a:t>Кейс 1 «</a:t>
            </a:r>
            <a:r>
              <a:rPr lang="ru-RU" dirty="0"/>
              <a:t>Калькулятор </a:t>
            </a:r>
            <a:r>
              <a:rPr lang="ru-RU" dirty="0" smtClean="0"/>
              <a:t>расходов»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 smtClean="0"/>
              <a:t>гладышев</a:t>
            </a:r>
            <a:r>
              <a:rPr lang="ru-RU" dirty="0" smtClean="0"/>
              <a:t> </a:t>
            </a:r>
            <a:r>
              <a:rPr lang="ru-RU" dirty="0" err="1" smtClean="0"/>
              <a:t>даниил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Техническая Часть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Были использованы следующие решения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сохранения данных в файл была использована библиотека «</a:t>
            </a:r>
            <a:r>
              <a:rPr lang="en-US" dirty="0" err="1" smtClean="0"/>
              <a:t>fstream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Для хранения всех расходов были использованы динамические массивы, которые создаются с помощью векторов.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работы со </a:t>
            </a:r>
            <a:r>
              <a:rPr lang="ru-RU" dirty="0" smtClean="0"/>
              <a:t>строками была использована библиотека «</a:t>
            </a:r>
            <a:r>
              <a:rPr lang="en-US" dirty="0" smtClean="0"/>
              <a:t>string</a:t>
            </a:r>
            <a:r>
              <a:rPr lang="ru-RU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Что сделано/не сделано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Сделано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Реализована возможность добавления расходов</a:t>
            </a:r>
          </a:p>
          <a:p>
            <a:pPr rtl="0"/>
            <a:r>
              <a:rPr lang="ru-RU" dirty="0" smtClean="0"/>
              <a:t>Возможность просматривать все расходы</a:t>
            </a:r>
          </a:p>
          <a:p>
            <a:pPr rtl="0"/>
            <a:r>
              <a:rPr lang="ru-RU" dirty="0" smtClean="0"/>
              <a:t>Сохранение и загрузка данных в файл</a:t>
            </a:r>
          </a:p>
          <a:p>
            <a:pPr rtl="0"/>
            <a:r>
              <a:rPr lang="ru-RU" dirty="0" smtClean="0"/>
              <a:t>Подсчет общей суммы расходов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Не сделано</a:t>
            </a:r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Поиск по категориям</a:t>
            </a:r>
          </a:p>
          <a:p>
            <a:pPr rtl="0"/>
            <a:r>
              <a:rPr lang="ru-RU" dirty="0" smtClean="0"/>
              <a:t>Сортировка расходов</a:t>
            </a:r>
            <a:endParaRPr lang="ru-RU" dirty="0" smtClean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" dirty="0" smtClean="0"/>
              <a:t>Примеры кода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49" y="1700808"/>
            <a:ext cx="8712968" cy="43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кода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40" y="1772816"/>
            <a:ext cx="8894986" cy="43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кода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17" y="1844824"/>
            <a:ext cx="9613632" cy="39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3852" y="-963488"/>
            <a:ext cx="4062942" cy="2438400"/>
          </a:xfrm>
        </p:spPr>
        <p:txBody>
          <a:bodyPr rtlCol="0"/>
          <a:lstStyle/>
          <a:p>
            <a:pPr rtl="0"/>
            <a:r>
              <a:rPr lang="ru-RU" dirty="0" smtClean="0"/>
              <a:t>Демонстрация кода</a:t>
            </a:r>
            <a:endParaRPr lang="ru" dirty="0"/>
          </a:p>
        </p:txBody>
      </p:sp>
      <p:pic>
        <p:nvPicPr>
          <p:cNvPr id="13" name="Desktop 2024.12.19 - 03.30.46.05 - Tr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012" y="1196752"/>
            <a:ext cx="8606640" cy="48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" dirty="0" smtClean="0"/>
              <a:t>Спасибо За Внимание!</a:t>
            </a:r>
            <a:endParaRPr lang="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27" y="2132856"/>
            <a:ext cx="4582411" cy="40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terms/"/>
    <ds:schemaRef ds:uri="http://purl.org/dc/dcmitype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44</TotalTime>
  <Words>94</Words>
  <Application>Microsoft Office PowerPoint</Application>
  <PresentationFormat>Произвольный</PresentationFormat>
  <Paragraphs>21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Технический стиль 16 х 9</vt:lpstr>
      <vt:lpstr>Кейс 1 «Калькулятор расходов»</vt:lpstr>
      <vt:lpstr>Техническая Часть</vt:lpstr>
      <vt:lpstr>Что сделано/не сделано</vt:lpstr>
      <vt:lpstr>Примеры кода</vt:lpstr>
      <vt:lpstr>Примеры кода</vt:lpstr>
      <vt:lpstr>Примеры кода</vt:lpstr>
      <vt:lpstr>Демонстрация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1 «Калькулятор расходов»</dc:title>
  <dc:creator>Даня Гладышев</dc:creator>
  <cp:lastModifiedBy>Даня Гладышев</cp:lastModifiedBy>
  <cp:revision>4</cp:revision>
  <dcterms:created xsi:type="dcterms:W3CDTF">2024-12-19T00:15:49Z</dcterms:created>
  <dcterms:modified xsi:type="dcterms:W3CDTF">2024-12-19T01:00:48Z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