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1D7"/>
    <a:srgbClr val="41387B"/>
    <a:srgbClr val="EF3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2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41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5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63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9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6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50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14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7AA2-FE8B-4059-81E7-011B9E7BCF23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3C6C-14FE-4C05-9E49-3F52196D6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879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мобильного приложения «Онлайн кинотеатр»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9100" y="4801573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Выполнила: Пономарева Анна Владимировна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1800" y="-5016"/>
            <a:ext cx="1524000" cy="1233134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0400" y="0"/>
            <a:ext cx="647700" cy="2307097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53300" y="5842000"/>
            <a:ext cx="4203700" cy="1016000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3900" y="1368425"/>
            <a:ext cx="10515600" cy="5210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основе конкурсного задания было разработано мобильное приложение для сервиса онлайн-кинотеатра.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effectLst/>
              </a:rPr>
              <a:t>Функционал приложения включает в себя: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 smtClean="0">
                <a:effectLst/>
              </a:rPr>
              <a:t>систему авторизации/регистрации,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effectLst/>
              </a:rPr>
              <a:t>- личный кабинет,</a:t>
            </a:r>
          </a:p>
          <a:p>
            <a:pPr marL="0" indent="0">
              <a:buNone/>
            </a:pPr>
            <a:r>
              <a:rPr lang="ru-RU" dirty="0" smtClean="0"/>
              <a:t>- видеоплеер для проигрывания фильмов,</a:t>
            </a:r>
          </a:p>
          <a:p>
            <a:pPr marL="0" indent="0">
              <a:buNone/>
            </a:pPr>
            <a:r>
              <a:rPr lang="ru-RU" dirty="0" smtClean="0">
                <a:effectLst/>
              </a:rPr>
              <a:t>- </a:t>
            </a:r>
            <a:r>
              <a:rPr lang="ru-RU" dirty="0"/>
              <a:t>р</a:t>
            </a:r>
            <a:r>
              <a:rPr lang="ru-RU" dirty="0" smtClean="0">
                <a:effectLst/>
              </a:rPr>
              <a:t>аздел избранное.</a:t>
            </a:r>
            <a:br>
              <a:rPr lang="ru-RU" dirty="0" smtClean="0">
                <a:effectLst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87100" y="2184400"/>
            <a:ext cx="1104900" cy="2832100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747500" y="2585783"/>
            <a:ext cx="444500" cy="3561016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299200"/>
            <a:ext cx="2768600" cy="558800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584200" cy="935959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7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440" y="412955"/>
            <a:ext cx="937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процессе разработки были созданы следующие экраны приложения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-1" y="3873500"/>
            <a:ext cx="3097299" cy="2984500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95875" y="1137984"/>
            <a:ext cx="2905953" cy="1681416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03" y="1137984"/>
            <a:ext cx="1875955" cy="51226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42986" t="26172" r="43889" b="9135"/>
          <a:stretch/>
        </p:blipFill>
        <p:spPr>
          <a:xfrm>
            <a:off x="4924115" y="1137985"/>
            <a:ext cx="1847657" cy="51226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13" y="1137984"/>
            <a:ext cx="1875954" cy="5122606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0806223" y="2292350"/>
            <a:ext cx="1093939" cy="1054100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2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Структура и поведение компонента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21" y="1162879"/>
            <a:ext cx="6894357" cy="55662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6132443"/>
            <a:ext cx="1421295" cy="725557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23104" y="0"/>
            <a:ext cx="1268896" cy="1818861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53540" y="365125"/>
            <a:ext cx="338460" cy="1858617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281568"/>
            <a:ext cx="268357" cy="3213653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870" y="1925567"/>
            <a:ext cx="10750826" cy="3123510"/>
          </a:xfrm>
        </p:spPr>
        <p:txBody>
          <a:bodyPr>
            <a:noAutofit/>
          </a:bodyPr>
          <a:lstStyle/>
          <a:p>
            <a:r>
              <a:rPr lang="ru-RU" sz="8800" dirty="0" smtClean="0"/>
              <a:t>Спасибо за внимание!</a:t>
            </a:r>
            <a:endParaRPr lang="ru-RU" sz="8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3021496" cy="1361661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60295" y="5188226"/>
            <a:ext cx="1080052" cy="1426266"/>
          </a:xfrm>
          <a:prstGeom prst="rect">
            <a:avLst/>
          </a:prstGeom>
          <a:solidFill>
            <a:srgbClr val="41387B"/>
          </a:solidFill>
          <a:ln>
            <a:solidFill>
              <a:srgbClr val="413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452114" y="6062871"/>
            <a:ext cx="2738230" cy="795130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02635" y="1102964"/>
            <a:ext cx="1500808" cy="566810"/>
          </a:xfrm>
          <a:prstGeom prst="rect">
            <a:avLst/>
          </a:prstGeom>
          <a:solidFill>
            <a:srgbClr val="EF3A01"/>
          </a:solidFill>
          <a:ln>
            <a:solidFill>
              <a:srgbClr val="EF3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002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мобильного приложения «Онлайн кинотеатр»</vt:lpstr>
      <vt:lpstr>Презентация PowerPoint</vt:lpstr>
      <vt:lpstr>Презентация PowerPoint</vt:lpstr>
      <vt:lpstr>Структура и поведение компонента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«Онлайн кинотеатр»</dc:title>
  <dc:creator>Анна Пономарева</dc:creator>
  <cp:lastModifiedBy>Анна Пономарева</cp:lastModifiedBy>
  <cp:revision>8</cp:revision>
  <dcterms:created xsi:type="dcterms:W3CDTF">2022-01-20T14:33:30Z</dcterms:created>
  <dcterms:modified xsi:type="dcterms:W3CDTF">2022-01-20T19:33:54Z</dcterms:modified>
</cp:coreProperties>
</file>