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6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1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7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12B9-9E3F-413B-AD0F-9307ADC6EB43}" type="datetimeFigureOut">
              <a:rPr lang="ko-KR" altLang="en-US" smtClean="0"/>
              <a:t>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72BE-5B56-42E2-A4D6-3EE0ED3E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7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8" y="1210407"/>
            <a:ext cx="8963482" cy="52299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0525" y="30943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56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" y="2215500"/>
            <a:ext cx="8870514" cy="3851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30943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구조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14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9" y="2015637"/>
            <a:ext cx="9009221" cy="4411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491" y="1822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5015" y="2983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6389" y="1813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공동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8106" y="4805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8105" y="5860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105" y="5292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6297" y="2986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7579" y="2983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9512" y="1813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공동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733" y="2983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5713" y="5469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6389" y="2493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5034" y="4556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878" y="1808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상훈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6388" y="3127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공동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525" y="30943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59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21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 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elf</dc:creator>
  <cp:lastModifiedBy>elf D</cp:lastModifiedBy>
  <cp:revision>4</cp:revision>
  <dcterms:created xsi:type="dcterms:W3CDTF">2016-05-17T07:10:23Z</dcterms:created>
  <dcterms:modified xsi:type="dcterms:W3CDTF">2016-05-17T13:12:59Z</dcterms:modified>
</cp:coreProperties>
</file>