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Arial Black" panose="020B0A04020102020204" pitchFamily="34" charset="0"/>
      <p:bold r:id="rId12"/>
    </p:embeddedFont>
    <p:embeddedFont>
      <p:font typeface="HY견고딕" panose="0203060000010101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4" Type="http://schemas.openxmlformats.org/officeDocument/2006/relationships/slide" Target="../slides/slide6.xml"/></Relationships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39A12-3564-47F6-B6FF-B17CF92FDB1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D3A99ED-FB7C-48EF-9853-D2EC2FB84CA4}">
      <dgm:prSet phldrT="[텍스트]"/>
      <dgm:spPr/>
      <dgm:t>
        <a:bodyPr/>
        <a:lstStyle/>
        <a:p>
          <a:pPr latinLnBrk="1"/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기본 프로필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EBF0156-29C8-45A0-B290-9EB16DD48C2B}" type="parTrans" cxnId="{90871438-4D3F-40D0-9570-71E55E71CF65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84FD813-46C1-4573-9C17-D696BCA2EC01}" type="sibTrans" cxnId="{90871438-4D3F-40D0-9570-71E55E71CF65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FE5A3BC-99E5-414F-8CA6-7264C53E30A2}">
      <dgm:prSet phldrT="[텍스트]"/>
      <dgm:spPr/>
      <dgm:t>
        <a:bodyPr/>
        <a:lstStyle/>
        <a:p>
          <a:pPr latinLnBrk="1"/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성장 과정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0C11BB4-1F24-42EC-916E-250757AAE616}" type="parTrans" cxnId="{7B08FCBF-4801-4251-98F8-5191FF442EC1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CE76588-FE05-42FF-8D71-1E6EEDEEA533}" type="sibTrans" cxnId="{7B08FCBF-4801-4251-98F8-5191FF442EC1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E0BB61-7431-4B88-9546-4931A03412B8}">
      <dgm:prSet phldrT="[텍스트]"/>
      <dgm:spPr/>
      <dgm:t>
        <a:bodyPr/>
        <a:lstStyle/>
        <a:p>
          <a:pPr latinLnBrk="1"/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학교생활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9C53480-7FD0-4E4E-BABE-76DBAED80C2C}" type="parTrans" cxnId="{04888FB4-0D5E-4622-AE35-CB8CE47B505C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4FAAA73-B8E9-4680-A873-CE64D7EC0B6B}" type="sibTrans" cxnId="{04888FB4-0D5E-4622-AE35-CB8CE47B505C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834A293-A5AE-4289-8375-97D06E316B4E}">
      <dgm:prSet phldrT="[텍스트]"/>
      <dgm:spPr/>
      <dgm:t>
        <a:bodyPr/>
        <a:lstStyle/>
        <a:p>
          <a:pPr latinLnBrk="1"/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방중 계획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80FFD27-7420-4C61-AEB2-DCC088841CBD}" type="parTrans" cxnId="{F156F2AD-B2E3-4AF3-A050-80C2C54FDFAA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FFF200-D6C7-4B35-A59F-D9B120ECAF98}" type="sibTrans" cxnId="{F156F2AD-B2E3-4AF3-A050-80C2C54FDFAA}">
      <dgm:prSet/>
      <dgm:spPr/>
      <dgm:t>
        <a:bodyPr/>
        <a:lstStyle/>
        <a:p>
          <a:pPr latinLnBrk="1"/>
          <a:endParaRPr lang="ko-KR" altLang="en-US" b="1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BBF6CC2-1FBE-42FE-9C56-BC98CA398414}" type="pres">
      <dgm:prSet presAssocID="{B2E39A12-3564-47F6-B6FF-B17CF92FDB1A}" presName="Name0" presStyleCnt="0">
        <dgm:presLayoutVars>
          <dgm:chMax val="7"/>
          <dgm:chPref val="7"/>
          <dgm:dir/>
        </dgm:presLayoutVars>
      </dgm:prSet>
      <dgm:spPr/>
    </dgm:pt>
    <dgm:pt modelId="{A7CFF287-1F0F-403A-B172-2CA600A7A743}" type="pres">
      <dgm:prSet presAssocID="{B2E39A12-3564-47F6-B6FF-B17CF92FDB1A}" presName="Name1" presStyleCnt="0"/>
      <dgm:spPr/>
    </dgm:pt>
    <dgm:pt modelId="{6F657C66-EDE8-41D6-9B2D-6AD6AE4B3893}" type="pres">
      <dgm:prSet presAssocID="{B2E39A12-3564-47F6-B6FF-B17CF92FDB1A}" presName="cycle" presStyleCnt="0"/>
      <dgm:spPr/>
    </dgm:pt>
    <dgm:pt modelId="{7C790BA9-90AF-4C6C-A6DE-93C120BF3DC3}" type="pres">
      <dgm:prSet presAssocID="{B2E39A12-3564-47F6-B6FF-B17CF92FDB1A}" presName="srcNode" presStyleLbl="node1" presStyleIdx="0" presStyleCnt="4"/>
      <dgm:spPr/>
    </dgm:pt>
    <dgm:pt modelId="{644DCA97-250A-4386-B9F2-BE5CE3B52084}" type="pres">
      <dgm:prSet presAssocID="{B2E39A12-3564-47F6-B6FF-B17CF92FDB1A}" presName="conn" presStyleLbl="parChTrans1D2" presStyleIdx="0" presStyleCnt="1"/>
      <dgm:spPr/>
    </dgm:pt>
    <dgm:pt modelId="{1B929FA1-B533-48CA-B440-992842C406DB}" type="pres">
      <dgm:prSet presAssocID="{B2E39A12-3564-47F6-B6FF-B17CF92FDB1A}" presName="extraNode" presStyleLbl="node1" presStyleIdx="0" presStyleCnt="4"/>
      <dgm:spPr/>
    </dgm:pt>
    <dgm:pt modelId="{BD030020-D394-4F80-982C-1A9DD004A89E}" type="pres">
      <dgm:prSet presAssocID="{B2E39A12-3564-47F6-B6FF-B17CF92FDB1A}" presName="dstNode" presStyleLbl="node1" presStyleIdx="0" presStyleCnt="4"/>
      <dgm:spPr/>
    </dgm:pt>
    <dgm:pt modelId="{7845FEFC-4D0B-4DF4-8BE8-72D8EF9A49DD}" type="pres">
      <dgm:prSet presAssocID="{9D3A99ED-FB7C-48EF-9853-D2EC2FB84CA4}" presName="text_1" presStyleLbl="node1" presStyleIdx="0" presStyleCnt="4" custLinFactNeighborY="-246">
        <dgm:presLayoutVars>
          <dgm:bulletEnabled val="1"/>
        </dgm:presLayoutVars>
      </dgm:prSet>
      <dgm:spPr/>
    </dgm:pt>
    <dgm:pt modelId="{57FFB915-E7E1-41B8-90D8-4A4E1E10D715}" type="pres">
      <dgm:prSet presAssocID="{9D3A99ED-FB7C-48EF-9853-D2EC2FB84CA4}" presName="accent_1" presStyleCnt="0"/>
      <dgm:spPr/>
    </dgm:pt>
    <dgm:pt modelId="{3CCDE9AA-FC2A-41E1-AD70-18FF475945FD}" type="pres">
      <dgm:prSet presAssocID="{9D3A99ED-FB7C-48EF-9853-D2EC2FB84CA4}" presName="accentRepeatNode" presStyleLbl="solidFgAcc1" presStyleIdx="0" presStyleCnt="4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5B56903-291F-41AD-945E-CD5F3964D929}" type="pres">
      <dgm:prSet presAssocID="{FFE5A3BC-99E5-414F-8CA6-7264C53E30A2}" presName="text_2" presStyleLbl="node1" presStyleIdx="1" presStyleCnt="4">
        <dgm:presLayoutVars>
          <dgm:bulletEnabled val="1"/>
        </dgm:presLayoutVars>
      </dgm:prSet>
      <dgm:spPr/>
    </dgm:pt>
    <dgm:pt modelId="{7EE7ADAC-2649-4763-9CF2-F888B08D0FCB}" type="pres">
      <dgm:prSet presAssocID="{FFE5A3BC-99E5-414F-8CA6-7264C53E30A2}" presName="accent_2" presStyleCnt="0"/>
      <dgm:spPr/>
    </dgm:pt>
    <dgm:pt modelId="{AB46C07B-8083-4DB7-B87F-7FF8C9693A23}" type="pres">
      <dgm:prSet presAssocID="{FFE5A3BC-99E5-414F-8CA6-7264C53E30A2}" presName="accentRepeatNode" presStyleLbl="solidFgAcc1" presStyleIdx="1" presStyleCnt="4"/>
      <dgm:spPr/>
    </dgm:pt>
    <dgm:pt modelId="{294F5475-2D03-4B04-831E-F5F872C6DE87}" type="pres">
      <dgm:prSet presAssocID="{75E0BB61-7431-4B88-9546-4931A03412B8}" presName="text_3" presStyleLbl="node1" presStyleIdx="2" presStyleCnt="4">
        <dgm:presLayoutVars>
          <dgm:bulletEnabled val="1"/>
        </dgm:presLayoutVars>
      </dgm:prSet>
      <dgm:spPr/>
    </dgm:pt>
    <dgm:pt modelId="{07A92A8B-49DB-4DBC-80F4-94D62612D361}" type="pres">
      <dgm:prSet presAssocID="{75E0BB61-7431-4B88-9546-4931A03412B8}" presName="accent_3" presStyleCnt="0"/>
      <dgm:spPr/>
    </dgm:pt>
    <dgm:pt modelId="{8E060C3E-0DA2-40D6-A617-B76DEA6606C1}" type="pres">
      <dgm:prSet presAssocID="{75E0BB61-7431-4B88-9546-4931A03412B8}" presName="accentRepeatNode" presStyleLbl="solidFgAcc1" presStyleIdx="2" presStyleCnt="4"/>
      <dgm:spPr/>
    </dgm:pt>
    <dgm:pt modelId="{3FC571B3-A0E7-45DA-AF17-4401AB760592}" type="pres">
      <dgm:prSet presAssocID="{7834A293-A5AE-4289-8375-97D06E316B4E}" presName="text_4" presStyleLbl="node1" presStyleIdx="3" presStyleCnt="4">
        <dgm:presLayoutVars>
          <dgm:bulletEnabled val="1"/>
        </dgm:presLayoutVars>
      </dgm:prSet>
      <dgm:spPr/>
    </dgm:pt>
    <dgm:pt modelId="{9668526B-F603-4AA6-A042-73BB01586430}" type="pres">
      <dgm:prSet presAssocID="{7834A293-A5AE-4289-8375-97D06E316B4E}" presName="accent_4" presStyleCnt="0"/>
      <dgm:spPr/>
    </dgm:pt>
    <dgm:pt modelId="{E7965955-BEC4-44F4-BEBE-3D139C881238}" type="pres">
      <dgm:prSet presAssocID="{7834A293-A5AE-4289-8375-97D06E316B4E}" presName="accentRepeatNode" presStyleLbl="solidFgAcc1" presStyleIdx="3" presStyleCnt="4"/>
      <dgm:spPr/>
    </dgm:pt>
  </dgm:ptLst>
  <dgm:cxnLst>
    <dgm:cxn modelId="{9A99400F-2B85-41E5-A758-86074F2C09FE}" type="presOf" srcId="{FFE5A3BC-99E5-414F-8CA6-7264C53E30A2}" destId="{15B56903-291F-41AD-945E-CD5F3964D929}" srcOrd="0" destOrd="0" presId="urn:microsoft.com/office/officeart/2008/layout/VerticalCurvedList"/>
    <dgm:cxn modelId="{EA35D06B-FE5E-415B-8785-955D5D545932}" type="presOf" srcId="{9D3A99ED-FB7C-48EF-9853-D2EC2FB84CA4}" destId="{7845FEFC-4D0B-4DF4-8BE8-72D8EF9A49DD}" srcOrd="0" destOrd="0" presId="urn:microsoft.com/office/officeart/2008/layout/VerticalCurvedList"/>
    <dgm:cxn modelId="{7B08FCBF-4801-4251-98F8-5191FF442EC1}" srcId="{B2E39A12-3564-47F6-B6FF-B17CF92FDB1A}" destId="{FFE5A3BC-99E5-414F-8CA6-7264C53E30A2}" srcOrd="1" destOrd="0" parTransId="{70C11BB4-1F24-42EC-916E-250757AAE616}" sibTransId="{DCE76588-FE05-42FF-8D71-1E6EEDEEA533}"/>
    <dgm:cxn modelId="{90871438-4D3F-40D0-9570-71E55E71CF65}" srcId="{B2E39A12-3564-47F6-B6FF-B17CF92FDB1A}" destId="{9D3A99ED-FB7C-48EF-9853-D2EC2FB84CA4}" srcOrd="0" destOrd="0" parTransId="{DEBF0156-29C8-45A0-B290-9EB16DD48C2B}" sibTransId="{C84FD813-46C1-4573-9C17-D696BCA2EC01}"/>
    <dgm:cxn modelId="{89CC6C78-F4E9-4BAE-94DD-BE97572800F5}" type="presOf" srcId="{C84FD813-46C1-4573-9C17-D696BCA2EC01}" destId="{644DCA97-250A-4386-B9F2-BE5CE3B52084}" srcOrd="0" destOrd="0" presId="urn:microsoft.com/office/officeart/2008/layout/VerticalCurvedList"/>
    <dgm:cxn modelId="{145E9E63-AD40-47EA-B69C-3016D8F16970}" type="presOf" srcId="{75E0BB61-7431-4B88-9546-4931A03412B8}" destId="{294F5475-2D03-4B04-831E-F5F872C6DE87}" srcOrd="0" destOrd="0" presId="urn:microsoft.com/office/officeart/2008/layout/VerticalCurvedList"/>
    <dgm:cxn modelId="{613B9072-6221-4584-B798-1F88E846C535}" type="presOf" srcId="{B2E39A12-3564-47F6-B6FF-B17CF92FDB1A}" destId="{6BBF6CC2-1FBE-42FE-9C56-BC98CA398414}" srcOrd="0" destOrd="0" presId="urn:microsoft.com/office/officeart/2008/layout/VerticalCurvedList"/>
    <dgm:cxn modelId="{F156F2AD-B2E3-4AF3-A050-80C2C54FDFAA}" srcId="{B2E39A12-3564-47F6-B6FF-B17CF92FDB1A}" destId="{7834A293-A5AE-4289-8375-97D06E316B4E}" srcOrd="3" destOrd="0" parTransId="{B80FFD27-7420-4C61-AEB2-DCC088841CBD}" sibTransId="{40FFF200-D6C7-4B35-A59F-D9B120ECAF98}"/>
    <dgm:cxn modelId="{04888FB4-0D5E-4622-AE35-CB8CE47B505C}" srcId="{B2E39A12-3564-47F6-B6FF-B17CF92FDB1A}" destId="{75E0BB61-7431-4B88-9546-4931A03412B8}" srcOrd="2" destOrd="0" parTransId="{A9C53480-7FD0-4E4E-BABE-76DBAED80C2C}" sibTransId="{04FAAA73-B8E9-4680-A873-CE64D7EC0B6B}"/>
    <dgm:cxn modelId="{E8DB9207-062F-41D7-810B-C73D6995B9FD}" type="presOf" srcId="{7834A293-A5AE-4289-8375-97D06E316B4E}" destId="{3FC571B3-A0E7-45DA-AF17-4401AB760592}" srcOrd="0" destOrd="0" presId="urn:microsoft.com/office/officeart/2008/layout/VerticalCurvedList"/>
    <dgm:cxn modelId="{EAC5F1EE-28B8-44EA-87D3-4D101D01DB01}" type="presParOf" srcId="{6BBF6CC2-1FBE-42FE-9C56-BC98CA398414}" destId="{A7CFF287-1F0F-403A-B172-2CA600A7A743}" srcOrd="0" destOrd="0" presId="urn:microsoft.com/office/officeart/2008/layout/VerticalCurvedList"/>
    <dgm:cxn modelId="{9039C98B-EA83-46B8-B436-BC4CDF334234}" type="presParOf" srcId="{A7CFF287-1F0F-403A-B172-2CA600A7A743}" destId="{6F657C66-EDE8-41D6-9B2D-6AD6AE4B3893}" srcOrd="0" destOrd="0" presId="urn:microsoft.com/office/officeart/2008/layout/VerticalCurvedList"/>
    <dgm:cxn modelId="{8840DA17-2FD8-451C-AEC1-0A319DB72416}" type="presParOf" srcId="{6F657C66-EDE8-41D6-9B2D-6AD6AE4B3893}" destId="{7C790BA9-90AF-4C6C-A6DE-93C120BF3DC3}" srcOrd="0" destOrd="0" presId="urn:microsoft.com/office/officeart/2008/layout/VerticalCurvedList"/>
    <dgm:cxn modelId="{F71ADFE6-00A1-4BCD-9181-C84FA3B0566D}" type="presParOf" srcId="{6F657C66-EDE8-41D6-9B2D-6AD6AE4B3893}" destId="{644DCA97-250A-4386-B9F2-BE5CE3B52084}" srcOrd="1" destOrd="0" presId="urn:microsoft.com/office/officeart/2008/layout/VerticalCurvedList"/>
    <dgm:cxn modelId="{07A71872-7550-43D2-A965-2D6617CCE20B}" type="presParOf" srcId="{6F657C66-EDE8-41D6-9B2D-6AD6AE4B3893}" destId="{1B929FA1-B533-48CA-B440-992842C406DB}" srcOrd="2" destOrd="0" presId="urn:microsoft.com/office/officeart/2008/layout/VerticalCurvedList"/>
    <dgm:cxn modelId="{275E310A-827A-48C9-B09A-169F75A9E067}" type="presParOf" srcId="{6F657C66-EDE8-41D6-9B2D-6AD6AE4B3893}" destId="{BD030020-D394-4F80-982C-1A9DD004A89E}" srcOrd="3" destOrd="0" presId="urn:microsoft.com/office/officeart/2008/layout/VerticalCurvedList"/>
    <dgm:cxn modelId="{9B3BBEC7-5874-4CEA-94CA-D4564DC54CEF}" type="presParOf" srcId="{A7CFF287-1F0F-403A-B172-2CA600A7A743}" destId="{7845FEFC-4D0B-4DF4-8BE8-72D8EF9A49DD}" srcOrd="1" destOrd="0" presId="urn:microsoft.com/office/officeart/2008/layout/VerticalCurvedList"/>
    <dgm:cxn modelId="{A447190F-B4BA-4D44-A046-E9572625617D}" type="presParOf" srcId="{A7CFF287-1F0F-403A-B172-2CA600A7A743}" destId="{57FFB915-E7E1-41B8-90D8-4A4E1E10D715}" srcOrd="2" destOrd="0" presId="urn:microsoft.com/office/officeart/2008/layout/VerticalCurvedList"/>
    <dgm:cxn modelId="{265907C5-ACC5-465A-BFF4-ED686E7FB2B0}" type="presParOf" srcId="{57FFB915-E7E1-41B8-90D8-4A4E1E10D715}" destId="{3CCDE9AA-FC2A-41E1-AD70-18FF475945FD}" srcOrd="0" destOrd="0" presId="urn:microsoft.com/office/officeart/2008/layout/VerticalCurvedList"/>
    <dgm:cxn modelId="{4BF92F98-C0C0-403C-A817-DB44004E2421}" type="presParOf" srcId="{A7CFF287-1F0F-403A-B172-2CA600A7A743}" destId="{15B56903-291F-41AD-945E-CD5F3964D929}" srcOrd="3" destOrd="0" presId="urn:microsoft.com/office/officeart/2008/layout/VerticalCurvedList"/>
    <dgm:cxn modelId="{74E73E01-83F8-48EE-B57F-AEC26945BC17}" type="presParOf" srcId="{A7CFF287-1F0F-403A-B172-2CA600A7A743}" destId="{7EE7ADAC-2649-4763-9CF2-F888B08D0FCB}" srcOrd="4" destOrd="0" presId="urn:microsoft.com/office/officeart/2008/layout/VerticalCurvedList"/>
    <dgm:cxn modelId="{A02B4C03-980D-466D-93CA-4FD7E59DF428}" type="presParOf" srcId="{7EE7ADAC-2649-4763-9CF2-F888B08D0FCB}" destId="{AB46C07B-8083-4DB7-B87F-7FF8C9693A23}" srcOrd="0" destOrd="0" presId="urn:microsoft.com/office/officeart/2008/layout/VerticalCurvedList"/>
    <dgm:cxn modelId="{E82AFB27-3446-4B7B-A914-681E0E394DE9}" type="presParOf" srcId="{A7CFF287-1F0F-403A-B172-2CA600A7A743}" destId="{294F5475-2D03-4B04-831E-F5F872C6DE87}" srcOrd="5" destOrd="0" presId="urn:microsoft.com/office/officeart/2008/layout/VerticalCurvedList"/>
    <dgm:cxn modelId="{BB5B164A-03D1-4A10-9A4C-A64C5E673A69}" type="presParOf" srcId="{A7CFF287-1F0F-403A-B172-2CA600A7A743}" destId="{07A92A8B-49DB-4DBC-80F4-94D62612D361}" srcOrd="6" destOrd="0" presId="urn:microsoft.com/office/officeart/2008/layout/VerticalCurvedList"/>
    <dgm:cxn modelId="{6B0AC492-1C22-4E93-BEEA-D1D3346D37E8}" type="presParOf" srcId="{07A92A8B-49DB-4DBC-80F4-94D62612D361}" destId="{8E060C3E-0DA2-40D6-A617-B76DEA6606C1}" srcOrd="0" destOrd="0" presId="urn:microsoft.com/office/officeart/2008/layout/VerticalCurvedList"/>
    <dgm:cxn modelId="{C618C12C-BB89-4769-A80E-3C968DE68022}" type="presParOf" srcId="{A7CFF287-1F0F-403A-B172-2CA600A7A743}" destId="{3FC571B3-A0E7-45DA-AF17-4401AB760592}" srcOrd="7" destOrd="0" presId="urn:microsoft.com/office/officeart/2008/layout/VerticalCurvedList"/>
    <dgm:cxn modelId="{2D0DCFF3-40E8-43B8-824D-CB83FCCE6582}" type="presParOf" srcId="{A7CFF287-1F0F-403A-B172-2CA600A7A743}" destId="{9668526B-F603-4AA6-A042-73BB01586430}" srcOrd="8" destOrd="0" presId="urn:microsoft.com/office/officeart/2008/layout/VerticalCurvedList"/>
    <dgm:cxn modelId="{B7A98DFC-2A23-4DA9-AE0C-C642099AEBAD}" type="presParOf" srcId="{9668526B-F603-4AA6-A042-73BB01586430}" destId="{E7965955-BEC4-44F4-BEBE-3D139C8812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B4E36-EFFC-4C81-A96B-428C2F0108B8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407BA98-AA7D-465B-BA07-44B751BD72C1}">
      <dgm:prSet custT="1"/>
      <dgm:spPr/>
      <dgm:t>
        <a:bodyPr/>
        <a:lstStyle/>
        <a:p>
          <a:pPr rtl="0"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이름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6CFE97-4E44-4C2B-8400-F8B3ABAB5A76}" type="parTrans" cxnId="{C86A8458-3C83-4863-8052-55B53EA767C5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A6AD5F4-CFC0-4F9E-B1E8-6BBE0CC25103}" type="sibTrans" cxnId="{C86A8458-3C83-4863-8052-55B53EA767C5}">
      <dgm:prSet/>
      <dgm:spPr/>
      <dgm:t>
        <a:bodyPr/>
        <a:lstStyle/>
        <a:p>
          <a:pPr latinLnBrk="1"/>
          <a:endParaRPr lang="ko-KR" altLang="en-US"/>
        </a:p>
      </dgm:t>
    </dgm:pt>
    <dgm:pt modelId="{B1C96F3B-882E-4708-A62C-8428E83D8636}">
      <dgm:prSet custT="1"/>
      <dgm:spPr/>
      <dgm:t>
        <a:bodyPr/>
        <a:lstStyle/>
        <a:p>
          <a:pPr rtl="0"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나이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EE4096-3E69-49F3-91D1-B11F1004FCD9}" type="parTrans" cxnId="{9F7045DB-5BD6-437B-9950-A128AFC81A6B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3F7CC1E-FBF5-4060-8F6B-3134A750B3B6}" type="sibTrans" cxnId="{9F7045DB-5BD6-437B-9950-A128AFC81A6B}">
      <dgm:prSet/>
      <dgm:spPr/>
      <dgm:t>
        <a:bodyPr/>
        <a:lstStyle/>
        <a:p>
          <a:pPr latinLnBrk="1"/>
          <a:endParaRPr lang="ko-KR" altLang="en-US"/>
        </a:p>
      </dgm:t>
    </dgm:pt>
    <dgm:pt modelId="{2D2681FA-338A-460A-9E4D-EAAACEF07375}">
      <dgm:prSet custT="1"/>
      <dgm:spPr/>
      <dgm:t>
        <a:bodyPr/>
        <a:lstStyle/>
        <a:p>
          <a:pPr rtl="0" latinLnBrk="1"/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D73D58-99C7-4E97-8461-37834B10053E}" type="parTrans" cxnId="{D0DBF2FE-87B1-483E-AC4C-7B75CB594D23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E24C9E0-58E4-42B9-871D-34E04D536179}" type="sibTrans" cxnId="{D0DBF2FE-87B1-483E-AC4C-7B75CB594D23}">
      <dgm:prSet/>
      <dgm:spPr/>
      <dgm:t>
        <a:bodyPr/>
        <a:lstStyle/>
        <a:p>
          <a:pPr latinLnBrk="1"/>
          <a:endParaRPr lang="ko-KR" altLang="en-US"/>
        </a:p>
      </dgm:t>
    </dgm:pt>
    <dgm:pt modelId="{649ABC7B-A823-4F46-BEAB-5A7C4A3AD908}">
      <dgm:prSet custT="1"/>
      <dgm:spPr/>
      <dgm:t>
        <a:bodyPr/>
        <a:lstStyle/>
        <a:p>
          <a:pPr rtl="0"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성격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5CB446-F2DA-4374-985E-35634F2A44D9}" type="parTrans" cxnId="{5B87C76A-62F6-4F38-A1D6-048379FC744F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574B70D-7755-4C54-A857-576E70D8C8FA}" type="sibTrans" cxnId="{5B87C76A-62F6-4F38-A1D6-048379FC744F}">
      <dgm:prSet/>
      <dgm:spPr/>
      <dgm:t>
        <a:bodyPr/>
        <a:lstStyle/>
        <a:p>
          <a:pPr latinLnBrk="1"/>
          <a:endParaRPr lang="ko-KR" altLang="en-US"/>
        </a:p>
      </dgm:t>
    </dgm:pt>
    <dgm:pt modelId="{90D82B38-D877-4CE5-A9FF-64AD7384062D}">
      <dgm:prSet/>
      <dgm:spPr/>
      <dgm:t>
        <a:bodyPr/>
        <a:lstStyle/>
        <a:p>
          <a:pPr rtl="0" latinLnBrk="1"/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4B0B35B-37FD-4129-BD38-EB8B45EA258A}" type="parTrans" cxnId="{A1F13558-02CC-47BA-A782-2460BDDBBA50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F6E50-C549-4998-BF33-46875292B2A9}" type="sibTrans" cxnId="{A1F13558-02CC-47BA-A782-2460BDDBBA50}">
      <dgm:prSet/>
      <dgm:spPr/>
      <dgm:t>
        <a:bodyPr/>
        <a:lstStyle/>
        <a:p>
          <a:pPr latinLnBrk="1"/>
          <a:endParaRPr lang="ko-KR" altLang="en-US"/>
        </a:p>
      </dgm:t>
    </dgm:pt>
    <dgm:pt modelId="{9FD2FC92-E137-474F-A8C2-7A6FFBB235EF}">
      <dgm:prSet/>
      <dgm:spPr/>
      <dgm:t>
        <a:bodyPr/>
        <a:lstStyle/>
        <a:p>
          <a:pPr rtl="0" latinLnBrk="1"/>
          <a:r>
            <a:rPr lang="en-US" b="0" dirty="0">
              <a:latin typeface="맑은 고딕" panose="020B0503020000020004" pitchFamily="50" charset="-127"/>
              <a:ea typeface="맑은 고딕" panose="020B0503020000020004" pitchFamily="50" charset="-127"/>
            </a:rPr>
            <a:t>25</a:t>
          </a:r>
          <a:r>
            <a: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rPr>
            <a:t>살</a:t>
          </a:r>
          <a:endParaRPr lang="ko-KR" b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02B59C-7A21-4745-8FD1-4F4794AFAF39}" type="parTrans" cxnId="{8815BC42-27B0-4B49-A287-226C25CC84C1}">
      <dgm:prSet/>
      <dgm:spPr/>
      <dgm:t>
        <a:bodyPr/>
        <a:lstStyle/>
        <a:p>
          <a:pPr latinLnBrk="1"/>
          <a:endParaRPr lang="ko-KR" altLang="en-US"/>
        </a:p>
      </dgm:t>
    </dgm:pt>
    <dgm:pt modelId="{57001265-D2A1-4330-A2BA-36EE4E8F745A}" type="sibTrans" cxnId="{8815BC42-27B0-4B49-A287-226C25CC84C1}">
      <dgm:prSet/>
      <dgm:spPr/>
      <dgm:t>
        <a:bodyPr/>
        <a:lstStyle/>
        <a:p>
          <a:pPr latinLnBrk="1"/>
          <a:endParaRPr lang="ko-KR" altLang="en-US"/>
        </a:p>
      </dgm:t>
    </dgm:pt>
    <dgm:pt modelId="{24D8E5C4-3C81-4173-BFF2-8FB4D4170B04}">
      <dgm:prSet custT="1"/>
      <dgm:spPr/>
      <dgm:t>
        <a:bodyPr/>
        <a:lstStyle/>
        <a:p>
          <a:pPr rtl="0" latinLnBrk="1"/>
          <a:r>
            <a:rPr 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성별</a:t>
          </a:r>
          <a:endParaRPr lang="ko-KR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01E63A-B4B8-4037-BF51-1FCFF0F8E018}" type="parTrans" cxnId="{2B0F9183-B58E-43C3-B119-F44A1F0703CE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DF7413-731D-48FD-BD63-2D2ABDC7DE39}" type="sibTrans" cxnId="{2B0F9183-B58E-43C3-B119-F44A1F0703CE}">
      <dgm:prSet/>
      <dgm:spPr/>
      <dgm:t>
        <a:bodyPr/>
        <a:lstStyle/>
        <a:p>
          <a:pPr latinLnBrk="1"/>
          <a:endParaRPr lang="ko-KR" altLang="en-US"/>
        </a:p>
      </dgm:t>
    </dgm:pt>
    <dgm:pt modelId="{49EB0948-9E58-4169-B8AB-4E4D0970A00C}">
      <dgm:prSet/>
      <dgm:spPr/>
      <dgm:t>
        <a:bodyPr/>
        <a:lstStyle/>
        <a:p>
          <a:pPr rtl="0" latinLnBrk="1"/>
          <a:endParaRPr lang="ko-KR" b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D206922-D549-4DDB-A75F-4AE883651985}" type="parTrans" cxnId="{3CD97672-276D-4519-8E84-1DFD2E596068}">
      <dgm:prSet/>
      <dgm:spPr/>
      <dgm:t>
        <a:bodyPr/>
        <a:lstStyle/>
        <a:p>
          <a:pPr latinLnBrk="1"/>
          <a:endParaRPr lang="ko-KR" altLang="en-US"/>
        </a:p>
      </dgm:t>
    </dgm:pt>
    <dgm:pt modelId="{211FDA10-EEAF-4959-8FA3-97E75BE69A09}" type="sibTrans" cxnId="{3CD97672-276D-4519-8E84-1DFD2E596068}">
      <dgm:prSet/>
      <dgm:spPr/>
      <dgm:t>
        <a:bodyPr/>
        <a:lstStyle/>
        <a:p>
          <a:pPr latinLnBrk="1"/>
          <a:endParaRPr lang="ko-KR" altLang="en-US"/>
        </a:p>
      </dgm:t>
    </dgm:pt>
    <dgm:pt modelId="{310FD995-1870-4DAB-ADE9-7199DC3812B8}">
      <dgm:prSet custT="1"/>
      <dgm:spPr/>
      <dgm:t>
        <a:bodyPr/>
        <a:lstStyle/>
        <a:p>
          <a:pPr rtl="0" latinLnBrk="1"/>
          <a:r>
            <a:rPr lang="ko-KR" sz="1600" b="0" dirty="0">
              <a:latin typeface="맑은 고딕" panose="020B0503020000020004" pitchFamily="50" charset="-127"/>
              <a:ea typeface="맑은 고딕" panose="020B0503020000020004" pitchFamily="50" charset="-127"/>
            </a:rPr>
            <a:t>온화함</a:t>
          </a:r>
          <a:br>
            <a: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sz="1600" b="0" dirty="0">
              <a:latin typeface="맑은 고딕" panose="020B0503020000020004" pitchFamily="50" charset="-127"/>
              <a:ea typeface="맑은 고딕" panose="020B0503020000020004" pitchFamily="50" charset="-127"/>
            </a:rPr>
            <a:t>꼼꼼함</a:t>
          </a:r>
          <a:br>
            <a: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sz="110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sz="110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소심함</a:t>
          </a:r>
          <a:r>
            <a:rPr lang="en-US" sz="110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sz="1100" b="0" dirty="0">
            <a:solidFill>
              <a:schemeClr val="bg1">
                <a:lumMod val="8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D4787DD-88EE-4D91-8737-D338C5851EB8}" type="parTrans" cxnId="{169056C8-8078-4BFA-A451-928DB3A548BA}">
      <dgm:prSet/>
      <dgm:spPr/>
      <dgm:t>
        <a:bodyPr/>
        <a:lstStyle/>
        <a:p>
          <a:pPr latinLnBrk="1"/>
          <a:endParaRPr lang="ko-KR" altLang="en-US"/>
        </a:p>
      </dgm:t>
    </dgm:pt>
    <dgm:pt modelId="{F994E3F8-E09F-4F7B-B3E5-01A2B623DC0D}" type="sibTrans" cxnId="{169056C8-8078-4BFA-A451-928DB3A548BA}">
      <dgm:prSet/>
      <dgm:spPr/>
      <dgm:t>
        <a:bodyPr/>
        <a:lstStyle/>
        <a:p>
          <a:pPr latinLnBrk="1"/>
          <a:endParaRPr lang="ko-KR" altLang="en-US"/>
        </a:p>
      </dgm:t>
    </dgm:pt>
    <dgm:pt modelId="{78ADB089-53F3-4EB6-8FEA-214AA7264EB6}">
      <dgm:prSet/>
      <dgm:spPr/>
      <dgm:t>
        <a:bodyPr/>
        <a:lstStyle/>
        <a:p>
          <a:pPr rtl="0" latinLnBrk="1"/>
          <a:r>
            <a:rPr lang="ko-KR" b="0" dirty="0">
              <a:latin typeface="맑은 고딕" panose="020B0503020000020004" pitchFamily="50" charset="-127"/>
              <a:ea typeface="맑은 고딕" panose="020B0503020000020004" pitchFamily="50" charset="-127"/>
            </a:rPr>
            <a:t>방학을 애타게 기다림</a:t>
          </a:r>
        </a:p>
      </dgm:t>
    </dgm:pt>
    <dgm:pt modelId="{91509574-E383-4BBD-8FD4-2A970B591308}" type="parTrans" cxnId="{0877A3EE-E0CC-427B-8127-8645749E2FA9}">
      <dgm:prSet/>
      <dgm:spPr/>
      <dgm:t>
        <a:bodyPr/>
        <a:lstStyle/>
        <a:p>
          <a:pPr latinLnBrk="1"/>
          <a:endParaRPr lang="ko-KR" altLang="en-US"/>
        </a:p>
      </dgm:t>
    </dgm:pt>
    <dgm:pt modelId="{707FCC70-9CEC-4439-AFC7-912E02ADB661}" type="sibTrans" cxnId="{0877A3EE-E0CC-427B-8127-8645749E2FA9}">
      <dgm:prSet/>
      <dgm:spPr/>
      <dgm:t>
        <a:bodyPr/>
        <a:lstStyle/>
        <a:p>
          <a:pPr latinLnBrk="1"/>
          <a:endParaRPr lang="ko-KR" altLang="en-US"/>
        </a:p>
      </dgm:t>
    </dgm:pt>
    <dgm:pt modelId="{179F1CE5-7847-4041-B64A-462EF49D09D8}">
      <dgm:prSet/>
      <dgm:spPr/>
      <dgm:t>
        <a:bodyPr/>
        <a:lstStyle/>
        <a:p>
          <a:pPr rtl="0" latinLnBrk="1"/>
          <a:r>
            <a: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rPr>
            <a:t>이상훈</a:t>
          </a:r>
          <a:endParaRPr lang="ko-KR" b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9460D0-69F8-4D0D-BFA9-9CC66D206E65}" type="sibTrans" cxnId="{9A35CD0E-C553-4136-89C3-F70F773AEDBE}">
      <dgm:prSet/>
      <dgm:spPr/>
      <dgm:t>
        <a:bodyPr/>
        <a:lstStyle/>
        <a:p>
          <a:pPr latinLnBrk="1"/>
          <a:endParaRPr lang="ko-KR" altLang="en-US"/>
        </a:p>
      </dgm:t>
    </dgm:pt>
    <dgm:pt modelId="{5418324E-C620-44A0-8C69-B4E945C291AC}" type="parTrans" cxnId="{9A35CD0E-C553-4136-89C3-F70F773AEDBE}">
      <dgm:prSet/>
      <dgm:spPr/>
      <dgm:t>
        <a:bodyPr/>
        <a:lstStyle/>
        <a:p>
          <a:pPr latinLnBrk="1"/>
          <a:endParaRPr lang="ko-KR" altLang="en-US"/>
        </a:p>
      </dgm:t>
    </dgm:pt>
    <dgm:pt modelId="{99ADBA4D-F835-4384-B706-497D52C6B2D7}">
      <dgm:prSet/>
      <dgm:spPr/>
      <dgm:t>
        <a:bodyPr/>
        <a:lstStyle/>
        <a:p>
          <a:pPr rtl="0" latinLnBrk="1"/>
          <a:r>
            <a:rPr lang="ko-KR" b="0" dirty="0">
              <a:latin typeface="맑은 고딕" panose="020B0503020000020004" pitchFamily="50" charset="-127"/>
              <a:ea typeface="맑은 고딕" panose="020B0503020000020004" pitchFamily="50" charset="-127"/>
            </a:rPr>
            <a:t>서울시</a:t>
          </a:r>
          <a:br>
            <a: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b="0" dirty="0">
              <a:latin typeface="맑은 고딕" panose="020B0503020000020004" pitchFamily="50" charset="-127"/>
              <a:ea typeface="맑은 고딕" panose="020B0503020000020004" pitchFamily="50" charset="-127"/>
            </a:rPr>
            <a:t>구로구</a:t>
          </a:r>
        </a:p>
      </dgm:t>
    </dgm:pt>
    <dgm:pt modelId="{5F7E1648-0FB9-4CDA-BF54-7B6CFD0312F7}" type="sibTrans" cxnId="{61C555C6-FD5B-43A5-ABE5-18A5779FFF65}">
      <dgm:prSet/>
      <dgm:spPr/>
      <dgm:t>
        <a:bodyPr/>
        <a:lstStyle/>
        <a:p>
          <a:pPr latinLnBrk="1"/>
          <a:endParaRPr lang="ko-KR" altLang="en-US"/>
        </a:p>
      </dgm:t>
    </dgm:pt>
    <dgm:pt modelId="{5DF97B75-FA4F-4473-B402-80CAA5EB1C6C}" type="parTrans" cxnId="{61C555C6-FD5B-43A5-ABE5-18A5779FFF65}">
      <dgm:prSet/>
      <dgm:spPr/>
      <dgm:t>
        <a:bodyPr/>
        <a:lstStyle/>
        <a:p>
          <a:pPr latinLnBrk="1"/>
          <a:endParaRPr lang="ko-KR" altLang="en-US"/>
        </a:p>
      </dgm:t>
    </dgm:pt>
    <dgm:pt modelId="{3E6E2339-F7A0-4893-AD07-F6D528A0AF48}" type="pres">
      <dgm:prSet presAssocID="{9F5B4E36-EFFC-4C81-A96B-428C2F0108B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6A98C3C-2E8D-47FF-A7FA-6B5D2175607C}" type="pres">
      <dgm:prSet presAssocID="{9F5B4E36-EFFC-4C81-A96B-428C2F0108B8}" presName="cycle" presStyleCnt="0"/>
      <dgm:spPr/>
    </dgm:pt>
    <dgm:pt modelId="{FA1E8158-F204-42C9-B091-CA2316F85C96}" type="pres">
      <dgm:prSet presAssocID="{9F5B4E36-EFFC-4C81-A96B-428C2F0108B8}" presName="centerShape" presStyleCnt="0"/>
      <dgm:spPr/>
    </dgm:pt>
    <dgm:pt modelId="{DDF58972-46E8-482D-A556-A49A9F677CB9}" type="pres">
      <dgm:prSet presAssocID="{9F5B4E36-EFFC-4C81-A96B-428C2F0108B8}" presName="connSite" presStyleLbl="node1" presStyleIdx="0" presStyleCnt="7"/>
      <dgm:spPr/>
    </dgm:pt>
    <dgm:pt modelId="{1814D512-C556-4F4E-9FEA-55EA48EE6936}" type="pres">
      <dgm:prSet presAssocID="{9F5B4E36-EFFC-4C81-A96B-428C2F0108B8}" presName="visible" presStyleLbl="node1" presStyleIdx="0" presStyleCnt="7" custScaleX="179260" custScaleY="179260" custLinFactNeighborX="-55297" custLinFactNeighborY="-2293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B360E28-4DC1-4252-87F2-2E8DB9CDB247}" type="pres">
      <dgm:prSet presAssocID="{936CFE97-4E44-4C2B-8400-F8B3ABAB5A76}" presName="Name25" presStyleLbl="parChTrans1D1" presStyleIdx="0" presStyleCnt="6"/>
      <dgm:spPr/>
    </dgm:pt>
    <dgm:pt modelId="{A7A0DE66-94FF-48BC-9F05-E8080447DC08}" type="pres">
      <dgm:prSet presAssocID="{D407BA98-AA7D-465B-BA07-44B751BD72C1}" presName="node" presStyleCnt="0"/>
      <dgm:spPr/>
    </dgm:pt>
    <dgm:pt modelId="{656FE7E4-8093-4FB1-91C4-A8976764D4D4}" type="pres">
      <dgm:prSet presAssocID="{D407BA98-AA7D-465B-BA07-44B751BD72C1}" presName="parentNode" presStyleLbl="node1" presStyleIdx="1" presStyleCnt="7" custLinFactX="-38934" custLinFactNeighborX="-100000" custLinFactNeighborY="95352">
        <dgm:presLayoutVars>
          <dgm:chMax val="1"/>
          <dgm:bulletEnabled val="1"/>
        </dgm:presLayoutVars>
      </dgm:prSet>
      <dgm:spPr/>
    </dgm:pt>
    <dgm:pt modelId="{4A6AA11F-5270-4700-A4C1-325B040C8A1F}" type="pres">
      <dgm:prSet presAssocID="{D407BA98-AA7D-465B-BA07-44B751BD72C1}" presName="childNode" presStyleLbl="revTx" presStyleIdx="0" presStyleCnt="6">
        <dgm:presLayoutVars>
          <dgm:bulletEnabled val="1"/>
        </dgm:presLayoutVars>
      </dgm:prSet>
      <dgm:spPr/>
    </dgm:pt>
    <dgm:pt modelId="{78391C94-B8F6-478C-8DD0-786FAB6EE7C5}" type="pres">
      <dgm:prSet presAssocID="{B7EE4096-3E69-49F3-91D1-B11F1004FCD9}" presName="Name25" presStyleLbl="parChTrans1D1" presStyleIdx="1" presStyleCnt="6"/>
      <dgm:spPr/>
    </dgm:pt>
    <dgm:pt modelId="{D984EC48-D27A-47B6-8881-0039A6AD75B3}" type="pres">
      <dgm:prSet presAssocID="{B1C96F3B-882E-4708-A62C-8428E83D8636}" presName="node" presStyleCnt="0"/>
      <dgm:spPr/>
    </dgm:pt>
    <dgm:pt modelId="{9AE09DA8-E91B-4568-AAB4-0232E3D4FC8B}" type="pres">
      <dgm:prSet presAssocID="{B1C96F3B-882E-4708-A62C-8428E83D8636}" presName="parentNode" presStyleLbl="node1" presStyleIdx="2" presStyleCnt="7" custLinFactX="-31369" custLinFactNeighborX="-100000" custLinFactNeighborY="79951">
        <dgm:presLayoutVars>
          <dgm:chMax val="1"/>
          <dgm:bulletEnabled val="1"/>
        </dgm:presLayoutVars>
      </dgm:prSet>
      <dgm:spPr/>
    </dgm:pt>
    <dgm:pt modelId="{96D75667-C311-436E-A045-FF4A7F6ABD2B}" type="pres">
      <dgm:prSet presAssocID="{B1C96F3B-882E-4708-A62C-8428E83D8636}" presName="childNode" presStyleLbl="revTx" presStyleIdx="1" presStyleCnt="6">
        <dgm:presLayoutVars>
          <dgm:bulletEnabled val="1"/>
        </dgm:presLayoutVars>
      </dgm:prSet>
      <dgm:spPr/>
    </dgm:pt>
    <dgm:pt modelId="{5C816BBA-C46C-4586-9B20-A2C43CF24D79}" type="pres">
      <dgm:prSet presAssocID="{1801E63A-B4B8-4037-BF51-1FCFF0F8E018}" presName="Name25" presStyleLbl="parChTrans1D1" presStyleIdx="2" presStyleCnt="6"/>
      <dgm:spPr/>
    </dgm:pt>
    <dgm:pt modelId="{35C1263A-6938-4CC1-8741-59EA371F0DB1}" type="pres">
      <dgm:prSet presAssocID="{24D8E5C4-3C81-4173-BFF2-8FB4D4170B04}" presName="node" presStyleCnt="0"/>
      <dgm:spPr/>
    </dgm:pt>
    <dgm:pt modelId="{C134483F-E91C-4FF4-A09E-A07349BC7AC7}" type="pres">
      <dgm:prSet presAssocID="{24D8E5C4-3C81-4173-BFF2-8FB4D4170B04}" presName="parentNode" presStyleLbl="node1" presStyleIdx="3" presStyleCnt="7" custLinFactX="-297" custLinFactNeighborX="-100000" custLinFactNeighborY="67112">
        <dgm:presLayoutVars>
          <dgm:chMax val="1"/>
          <dgm:bulletEnabled val="1"/>
        </dgm:presLayoutVars>
      </dgm:prSet>
      <dgm:spPr/>
    </dgm:pt>
    <dgm:pt modelId="{3BC871BA-BC4C-46E5-AF32-B35E8789BAA1}" type="pres">
      <dgm:prSet presAssocID="{24D8E5C4-3C81-4173-BFF2-8FB4D4170B04}" presName="childNode" presStyleLbl="revTx" presStyleIdx="2" presStyleCnt="6">
        <dgm:presLayoutVars>
          <dgm:bulletEnabled val="1"/>
        </dgm:presLayoutVars>
      </dgm:prSet>
      <dgm:spPr/>
    </dgm:pt>
    <dgm:pt modelId="{E35E556C-D89F-4CBF-BCD7-E4BB1CCBF651}" type="pres">
      <dgm:prSet presAssocID="{77D73D58-99C7-4E97-8461-37834B10053E}" presName="Name25" presStyleLbl="parChTrans1D1" presStyleIdx="3" presStyleCnt="6"/>
      <dgm:spPr/>
    </dgm:pt>
    <dgm:pt modelId="{CF691B23-84DE-40A1-9FCE-0CEBCBE571F1}" type="pres">
      <dgm:prSet presAssocID="{2D2681FA-338A-460A-9E4D-EAAACEF07375}" presName="node" presStyleCnt="0"/>
      <dgm:spPr/>
    </dgm:pt>
    <dgm:pt modelId="{1DA32313-D0B0-4A6F-89E9-868CD7D58260}" type="pres">
      <dgm:prSet presAssocID="{2D2681FA-338A-460A-9E4D-EAAACEF07375}" presName="parentNode" presStyleLbl="node1" presStyleIdx="4" presStyleCnt="7" custLinFactNeighborX="-78275" custLinFactNeighborY="54909">
        <dgm:presLayoutVars>
          <dgm:chMax val="1"/>
          <dgm:bulletEnabled val="1"/>
        </dgm:presLayoutVars>
      </dgm:prSet>
      <dgm:spPr/>
    </dgm:pt>
    <dgm:pt modelId="{44F7FFD7-6E6A-4F3D-9F1F-3DA277F825E1}" type="pres">
      <dgm:prSet presAssocID="{2D2681FA-338A-460A-9E4D-EAAACEF07375}" presName="childNode" presStyleLbl="revTx" presStyleIdx="3" presStyleCnt="6">
        <dgm:presLayoutVars>
          <dgm:bulletEnabled val="1"/>
        </dgm:presLayoutVars>
      </dgm:prSet>
      <dgm:spPr/>
    </dgm:pt>
    <dgm:pt modelId="{418FDB3A-CBC0-42CB-9016-AA5C7440728A}" type="pres">
      <dgm:prSet presAssocID="{325CB446-F2DA-4374-985E-35634F2A44D9}" presName="Name25" presStyleLbl="parChTrans1D1" presStyleIdx="4" presStyleCnt="6"/>
      <dgm:spPr/>
    </dgm:pt>
    <dgm:pt modelId="{D78397AA-5094-4D24-8D0B-61199C8CE198}" type="pres">
      <dgm:prSet presAssocID="{649ABC7B-A823-4F46-BEAB-5A7C4A3AD908}" presName="node" presStyleCnt="0"/>
      <dgm:spPr/>
    </dgm:pt>
    <dgm:pt modelId="{F4DCDE8A-31F3-4DE0-8CA2-428673FDB9BD}" type="pres">
      <dgm:prSet presAssocID="{649ABC7B-A823-4F46-BEAB-5A7C4A3AD908}" presName="parentNode" presStyleLbl="node1" presStyleIdx="5" presStyleCnt="7" custLinFactNeighborX="-57964" custLinFactNeighborY="42071">
        <dgm:presLayoutVars>
          <dgm:chMax val="1"/>
          <dgm:bulletEnabled val="1"/>
        </dgm:presLayoutVars>
      </dgm:prSet>
      <dgm:spPr/>
    </dgm:pt>
    <dgm:pt modelId="{7078AE88-5AB2-4DF3-83CC-0FE61D748752}" type="pres">
      <dgm:prSet presAssocID="{649ABC7B-A823-4F46-BEAB-5A7C4A3AD908}" presName="childNode" presStyleLbl="revTx" presStyleIdx="4" presStyleCnt="6">
        <dgm:presLayoutVars>
          <dgm:bulletEnabled val="1"/>
        </dgm:presLayoutVars>
      </dgm:prSet>
      <dgm:spPr/>
    </dgm:pt>
    <dgm:pt modelId="{62CB9195-2DF2-4A08-B339-1A63088329FA}" type="pres">
      <dgm:prSet presAssocID="{24B0B35B-37FD-4129-BD38-EB8B45EA258A}" presName="Name25" presStyleLbl="parChTrans1D1" presStyleIdx="5" presStyleCnt="6"/>
      <dgm:spPr/>
    </dgm:pt>
    <dgm:pt modelId="{7E42D84F-6075-49AD-A0C6-A67574D3A1D9}" type="pres">
      <dgm:prSet presAssocID="{90D82B38-D877-4CE5-A9FF-64AD7384062D}" presName="node" presStyleCnt="0"/>
      <dgm:spPr/>
    </dgm:pt>
    <dgm:pt modelId="{3A12D2D6-E509-4140-9865-66DB3FB8FF8B}" type="pres">
      <dgm:prSet presAssocID="{90D82B38-D877-4CE5-A9FF-64AD7384062D}" presName="parentNode" presStyleLbl="node1" presStyleIdx="6" presStyleCnt="7" custLinFactX="-151808" custLinFactNeighborX="-200000" custLinFactNeighborY="-54076">
        <dgm:presLayoutVars>
          <dgm:chMax val="1"/>
          <dgm:bulletEnabled val="1"/>
        </dgm:presLayoutVars>
      </dgm:prSet>
      <dgm:spPr/>
    </dgm:pt>
    <dgm:pt modelId="{A4446E5D-7C91-4FDF-A073-C027CC34560D}" type="pres">
      <dgm:prSet presAssocID="{90D82B38-D877-4CE5-A9FF-64AD7384062D}" presName="childNode" presStyleLbl="revTx" presStyleIdx="5" presStyleCnt="6">
        <dgm:presLayoutVars>
          <dgm:bulletEnabled val="1"/>
        </dgm:presLayoutVars>
      </dgm:prSet>
      <dgm:spPr/>
    </dgm:pt>
  </dgm:ptLst>
  <dgm:cxnLst>
    <dgm:cxn modelId="{A1F13558-02CC-47BA-A782-2460BDDBBA50}" srcId="{9F5B4E36-EFFC-4C81-A96B-428C2F0108B8}" destId="{90D82B38-D877-4CE5-A9FF-64AD7384062D}" srcOrd="5" destOrd="0" parTransId="{24B0B35B-37FD-4129-BD38-EB8B45EA258A}" sibTransId="{A8EF6E50-C549-4998-BF33-46875292B2A9}"/>
    <dgm:cxn modelId="{C86A8458-3C83-4863-8052-55B53EA767C5}" srcId="{9F5B4E36-EFFC-4C81-A96B-428C2F0108B8}" destId="{D407BA98-AA7D-465B-BA07-44B751BD72C1}" srcOrd="0" destOrd="0" parTransId="{936CFE97-4E44-4C2B-8400-F8B3ABAB5A76}" sibTransId="{5A6AD5F4-CFC0-4F9E-B1E8-6BBE0CC25103}"/>
    <dgm:cxn modelId="{5B87C76A-62F6-4F38-A1D6-048379FC744F}" srcId="{9F5B4E36-EFFC-4C81-A96B-428C2F0108B8}" destId="{649ABC7B-A823-4F46-BEAB-5A7C4A3AD908}" srcOrd="4" destOrd="0" parTransId="{325CB446-F2DA-4374-985E-35634F2A44D9}" sibTransId="{9574B70D-7755-4C54-A857-576E70D8C8FA}"/>
    <dgm:cxn modelId="{6DAB4475-1924-4CC9-879E-9AE748A46714}" type="presOf" srcId="{649ABC7B-A823-4F46-BEAB-5A7C4A3AD908}" destId="{F4DCDE8A-31F3-4DE0-8CA2-428673FDB9BD}" srcOrd="0" destOrd="0" presId="urn:microsoft.com/office/officeart/2005/8/layout/radial2"/>
    <dgm:cxn modelId="{95CBF903-3B21-4087-81DB-EE4AD98FA23B}" type="presOf" srcId="{24B0B35B-37FD-4129-BD38-EB8B45EA258A}" destId="{62CB9195-2DF2-4A08-B339-1A63088329FA}" srcOrd="0" destOrd="0" presId="urn:microsoft.com/office/officeart/2005/8/layout/radial2"/>
    <dgm:cxn modelId="{65F09F14-EBF7-46BB-A8A2-C5387806ACAF}" type="presOf" srcId="{99ADBA4D-F835-4384-B706-497D52C6B2D7}" destId="{44F7FFD7-6E6A-4F3D-9F1F-3DA277F825E1}" srcOrd="0" destOrd="0" presId="urn:microsoft.com/office/officeart/2005/8/layout/radial2"/>
    <dgm:cxn modelId="{E99B9A07-3F32-43C6-BC7C-75646B9B32AA}" type="presOf" srcId="{B1C96F3B-882E-4708-A62C-8428E83D8636}" destId="{9AE09DA8-E91B-4568-AAB4-0232E3D4FC8B}" srcOrd="0" destOrd="0" presId="urn:microsoft.com/office/officeart/2005/8/layout/radial2"/>
    <dgm:cxn modelId="{3CD97672-276D-4519-8E84-1DFD2E596068}" srcId="{24D8E5C4-3C81-4173-BFF2-8FB4D4170B04}" destId="{49EB0948-9E58-4169-B8AB-4E4D0970A00C}" srcOrd="0" destOrd="0" parTransId="{9D206922-D549-4DDB-A75F-4AE883651985}" sibTransId="{211FDA10-EEAF-4959-8FA3-97E75BE69A09}"/>
    <dgm:cxn modelId="{D0DBF2FE-87B1-483E-AC4C-7B75CB594D23}" srcId="{9F5B4E36-EFFC-4C81-A96B-428C2F0108B8}" destId="{2D2681FA-338A-460A-9E4D-EAAACEF07375}" srcOrd="3" destOrd="0" parTransId="{77D73D58-99C7-4E97-8461-37834B10053E}" sibTransId="{7E24C9E0-58E4-42B9-871D-34E04D536179}"/>
    <dgm:cxn modelId="{28121F99-9555-4493-B9E8-164CEEFDA583}" type="presOf" srcId="{325CB446-F2DA-4374-985E-35634F2A44D9}" destId="{418FDB3A-CBC0-42CB-9016-AA5C7440728A}" srcOrd="0" destOrd="0" presId="urn:microsoft.com/office/officeart/2005/8/layout/radial2"/>
    <dgm:cxn modelId="{05BCEA2C-CB94-45AF-8B3D-E991369ABEF2}" type="presOf" srcId="{1801E63A-B4B8-4037-BF51-1FCFF0F8E018}" destId="{5C816BBA-C46C-4586-9B20-A2C43CF24D79}" srcOrd="0" destOrd="0" presId="urn:microsoft.com/office/officeart/2005/8/layout/radial2"/>
    <dgm:cxn modelId="{9A35CD0E-C553-4136-89C3-F70F773AEDBE}" srcId="{D407BA98-AA7D-465B-BA07-44B751BD72C1}" destId="{179F1CE5-7847-4041-B64A-462EF49D09D8}" srcOrd="0" destOrd="0" parTransId="{5418324E-C620-44A0-8C69-B4E945C291AC}" sibTransId="{D09460D0-69F8-4D0D-BFA9-9CC66D206E65}"/>
    <dgm:cxn modelId="{719B8048-6E7B-4157-90CA-BAD9BEF5C226}" type="presOf" srcId="{77D73D58-99C7-4E97-8461-37834B10053E}" destId="{E35E556C-D89F-4CBF-BCD7-E4BB1CCBF651}" srcOrd="0" destOrd="0" presId="urn:microsoft.com/office/officeart/2005/8/layout/radial2"/>
    <dgm:cxn modelId="{7F35F54A-FC61-4510-B9E8-B7FB3E215AFE}" type="presOf" srcId="{90D82B38-D877-4CE5-A9FF-64AD7384062D}" destId="{3A12D2D6-E509-4140-9865-66DB3FB8FF8B}" srcOrd="0" destOrd="0" presId="urn:microsoft.com/office/officeart/2005/8/layout/radial2"/>
    <dgm:cxn modelId="{2B0F9183-B58E-43C3-B119-F44A1F0703CE}" srcId="{9F5B4E36-EFFC-4C81-A96B-428C2F0108B8}" destId="{24D8E5C4-3C81-4173-BFF2-8FB4D4170B04}" srcOrd="2" destOrd="0" parTransId="{1801E63A-B4B8-4037-BF51-1FCFF0F8E018}" sibTransId="{17DF7413-731D-48FD-BD63-2D2ABDC7DE39}"/>
    <dgm:cxn modelId="{30EF6B16-4AB6-48AF-AE47-FED4714AC6FE}" type="presOf" srcId="{78ADB089-53F3-4EB6-8FEA-214AA7264EB6}" destId="{A4446E5D-7C91-4FDF-A073-C027CC34560D}" srcOrd="0" destOrd="0" presId="urn:microsoft.com/office/officeart/2005/8/layout/radial2"/>
    <dgm:cxn modelId="{9F7045DB-5BD6-437B-9950-A128AFC81A6B}" srcId="{9F5B4E36-EFFC-4C81-A96B-428C2F0108B8}" destId="{B1C96F3B-882E-4708-A62C-8428E83D8636}" srcOrd="1" destOrd="0" parTransId="{B7EE4096-3E69-49F3-91D1-B11F1004FCD9}" sibTransId="{53F7CC1E-FBF5-4060-8F6B-3134A750B3B6}"/>
    <dgm:cxn modelId="{313EB74F-3350-4C10-9395-CFAB3BE696AD}" type="presOf" srcId="{2D2681FA-338A-460A-9E4D-EAAACEF07375}" destId="{1DA32313-D0B0-4A6F-89E9-868CD7D58260}" srcOrd="0" destOrd="0" presId="urn:microsoft.com/office/officeart/2005/8/layout/radial2"/>
    <dgm:cxn modelId="{0877A3EE-E0CC-427B-8127-8645749E2FA9}" srcId="{90D82B38-D877-4CE5-A9FF-64AD7384062D}" destId="{78ADB089-53F3-4EB6-8FEA-214AA7264EB6}" srcOrd="0" destOrd="0" parTransId="{91509574-E383-4BBD-8FD4-2A970B591308}" sibTransId="{707FCC70-9CEC-4439-AFC7-912E02ADB661}"/>
    <dgm:cxn modelId="{A30FFB40-BFA4-4062-8014-2389CDB071D7}" type="presOf" srcId="{B7EE4096-3E69-49F3-91D1-B11F1004FCD9}" destId="{78391C94-B8F6-478C-8DD0-786FAB6EE7C5}" srcOrd="0" destOrd="0" presId="urn:microsoft.com/office/officeart/2005/8/layout/radial2"/>
    <dgm:cxn modelId="{B68D7A0F-54F5-42DD-BD4D-BF87480B9839}" type="presOf" srcId="{9FD2FC92-E137-474F-A8C2-7A6FFBB235EF}" destId="{96D75667-C311-436E-A045-FF4A7F6ABD2B}" srcOrd="0" destOrd="0" presId="urn:microsoft.com/office/officeart/2005/8/layout/radial2"/>
    <dgm:cxn modelId="{789D5B45-876B-42B3-8ECD-2E4A2A8FC647}" type="presOf" srcId="{9F5B4E36-EFFC-4C81-A96B-428C2F0108B8}" destId="{3E6E2339-F7A0-4893-AD07-F6D528A0AF48}" srcOrd="0" destOrd="0" presId="urn:microsoft.com/office/officeart/2005/8/layout/radial2"/>
    <dgm:cxn modelId="{8815BC42-27B0-4B49-A287-226C25CC84C1}" srcId="{B1C96F3B-882E-4708-A62C-8428E83D8636}" destId="{9FD2FC92-E137-474F-A8C2-7A6FFBB235EF}" srcOrd="0" destOrd="0" parTransId="{8A02B59C-7A21-4745-8FD1-4F4794AFAF39}" sibTransId="{57001265-D2A1-4330-A2BA-36EE4E8F745A}"/>
    <dgm:cxn modelId="{47B6210A-AE8F-4FA2-868E-90D7EB94E367}" type="presOf" srcId="{49EB0948-9E58-4169-B8AB-4E4D0970A00C}" destId="{3BC871BA-BC4C-46E5-AF32-B35E8789BAA1}" srcOrd="0" destOrd="0" presId="urn:microsoft.com/office/officeart/2005/8/layout/radial2"/>
    <dgm:cxn modelId="{D11F727B-5F61-41AE-A0AE-ACA50F3946AC}" type="presOf" srcId="{24D8E5C4-3C81-4173-BFF2-8FB4D4170B04}" destId="{C134483F-E91C-4FF4-A09E-A07349BC7AC7}" srcOrd="0" destOrd="0" presId="urn:microsoft.com/office/officeart/2005/8/layout/radial2"/>
    <dgm:cxn modelId="{61C555C6-FD5B-43A5-ABE5-18A5779FFF65}" srcId="{2D2681FA-338A-460A-9E4D-EAAACEF07375}" destId="{99ADBA4D-F835-4384-B706-497D52C6B2D7}" srcOrd="0" destOrd="0" parTransId="{5DF97B75-FA4F-4473-B402-80CAA5EB1C6C}" sibTransId="{5F7E1648-0FB9-4CDA-BF54-7B6CFD0312F7}"/>
    <dgm:cxn modelId="{E36C89CD-1A33-4967-9857-C6264AF6ABA4}" type="presOf" srcId="{310FD995-1870-4DAB-ADE9-7199DC3812B8}" destId="{7078AE88-5AB2-4DF3-83CC-0FE61D748752}" srcOrd="0" destOrd="0" presId="urn:microsoft.com/office/officeart/2005/8/layout/radial2"/>
    <dgm:cxn modelId="{EE8C84FE-941C-4E8D-8B54-00FFA68B293B}" type="presOf" srcId="{179F1CE5-7847-4041-B64A-462EF49D09D8}" destId="{4A6AA11F-5270-4700-A4C1-325B040C8A1F}" srcOrd="0" destOrd="0" presId="urn:microsoft.com/office/officeart/2005/8/layout/radial2"/>
    <dgm:cxn modelId="{1E4F4176-6F2B-49A6-8492-D4FE9B7FE894}" type="presOf" srcId="{936CFE97-4E44-4C2B-8400-F8B3ABAB5A76}" destId="{3B360E28-4DC1-4252-87F2-2E8DB9CDB247}" srcOrd="0" destOrd="0" presId="urn:microsoft.com/office/officeart/2005/8/layout/radial2"/>
    <dgm:cxn modelId="{F5E5A058-6FC3-4CA0-A841-9384B87E09B7}" type="presOf" srcId="{D407BA98-AA7D-465B-BA07-44B751BD72C1}" destId="{656FE7E4-8093-4FB1-91C4-A8976764D4D4}" srcOrd="0" destOrd="0" presId="urn:microsoft.com/office/officeart/2005/8/layout/radial2"/>
    <dgm:cxn modelId="{169056C8-8078-4BFA-A451-928DB3A548BA}" srcId="{649ABC7B-A823-4F46-BEAB-5A7C4A3AD908}" destId="{310FD995-1870-4DAB-ADE9-7199DC3812B8}" srcOrd="0" destOrd="0" parTransId="{2D4787DD-88EE-4D91-8737-D338C5851EB8}" sibTransId="{F994E3F8-E09F-4F7B-B3E5-01A2B623DC0D}"/>
    <dgm:cxn modelId="{52F6B2C7-9B76-4FCD-900B-01859E6027FD}" type="presParOf" srcId="{3E6E2339-F7A0-4893-AD07-F6D528A0AF48}" destId="{36A98C3C-2E8D-47FF-A7FA-6B5D2175607C}" srcOrd="0" destOrd="0" presId="urn:microsoft.com/office/officeart/2005/8/layout/radial2"/>
    <dgm:cxn modelId="{F3633FEE-E028-4A65-B221-B8F0E4C8F607}" type="presParOf" srcId="{36A98C3C-2E8D-47FF-A7FA-6B5D2175607C}" destId="{FA1E8158-F204-42C9-B091-CA2316F85C96}" srcOrd="0" destOrd="0" presId="urn:microsoft.com/office/officeart/2005/8/layout/radial2"/>
    <dgm:cxn modelId="{30B94110-D21A-4E06-8129-169BB6CA41A9}" type="presParOf" srcId="{FA1E8158-F204-42C9-B091-CA2316F85C96}" destId="{DDF58972-46E8-482D-A556-A49A9F677CB9}" srcOrd="0" destOrd="0" presId="urn:microsoft.com/office/officeart/2005/8/layout/radial2"/>
    <dgm:cxn modelId="{0D5F464F-4F74-4393-9100-95DFCF51B196}" type="presParOf" srcId="{FA1E8158-F204-42C9-B091-CA2316F85C96}" destId="{1814D512-C556-4F4E-9FEA-55EA48EE6936}" srcOrd="1" destOrd="0" presId="urn:microsoft.com/office/officeart/2005/8/layout/radial2"/>
    <dgm:cxn modelId="{66D23C01-DADB-4BC4-B6D8-01A448929FFF}" type="presParOf" srcId="{36A98C3C-2E8D-47FF-A7FA-6B5D2175607C}" destId="{3B360E28-4DC1-4252-87F2-2E8DB9CDB247}" srcOrd="1" destOrd="0" presId="urn:microsoft.com/office/officeart/2005/8/layout/radial2"/>
    <dgm:cxn modelId="{DE862381-08A7-4D59-990F-C0CDB7401888}" type="presParOf" srcId="{36A98C3C-2E8D-47FF-A7FA-6B5D2175607C}" destId="{A7A0DE66-94FF-48BC-9F05-E8080447DC08}" srcOrd="2" destOrd="0" presId="urn:microsoft.com/office/officeart/2005/8/layout/radial2"/>
    <dgm:cxn modelId="{275B6AB6-6BE3-4AC2-88E0-41D4070AD0B8}" type="presParOf" srcId="{A7A0DE66-94FF-48BC-9F05-E8080447DC08}" destId="{656FE7E4-8093-4FB1-91C4-A8976764D4D4}" srcOrd="0" destOrd="0" presId="urn:microsoft.com/office/officeart/2005/8/layout/radial2"/>
    <dgm:cxn modelId="{59789191-3B21-449A-AE71-5765463CB242}" type="presParOf" srcId="{A7A0DE66-94FF-48BC-9F05-E8080447DC08}" destId="{4A6AA11F-5270-4700-A4C1-325B040C8A1F}" srcOrd="1" destOrd="0" presId="urn:microsoft.com/office/officeart/2005/8/layout/radial2"/>
    <dgm:cxn modelId="{D1CBAFE1-54EA-4D5E-B9EA-445A11A35E71}" type="presParOf" srcId="{36A98C3C-2E8D-47FF-A7FA-6B5D2175607C}" destId="{78391C94-B8F6-478C-8DD0-786FAB6EE7C5}" srcOrd="3" destOrd="0" presId="urn:microsoft.com/office/officeart/2005/8/layout/radial2"/>
    <dgm:cxn modelId="{A2DD8B8A-5EA7-4BDA-8E6C-75ACEEE3CE12}" type="presParOf" srcId="{36A98C3C-2E8D-47FF-A7FA-6B5D2175607C}" destId="{D984EC48-D27A-47B6-8881-0039A6AD75B3}" srcOrd="4" destOrd="0" presId="urn:microsoft.com/office/officeart/2005/8/layout/radial2"/>
    <dgm:cxn modelId="{9DAA85AE-02F3-4D2F-B629-76CDF36E0A3C}" type="presParOf" srcId="{D984EC48-D27A-47B6-8881-0039A6AD75B3}" destId="{9AE09DA8-E91B-4568-AAB4-0232E3D4FC8B}" srcOrd="0" destOrd="0" presId="urn:microsoft.com/office/officeart/2005/8/layout/radial2"/>
    <dgm:cxn modelId="{413FAA8E-947F-4B24-95CE-E2BC4530A86A}" type="presParOf" srcId="{D984EC48-D27A-47B6-8881-0039A6AD75B3}" destId="{96D75667-C311-436E-A045-FF4A7F6ABD2B}" srcOrd="1" destOrd="0" presId="urn:microsoft.com/office/officeart/2005/8/layout/radial2"/>
    <dgm:cxn modelId="{CF4E9847-13AF-4E10-9603-E1351A853527}" type="presParOf" srcId="{36A98C3C-2E8D-47FF-A7FA-6B5D2175607C}" destId="{5C816BBA-C46C-4586-9B20-A2C43CF24D79}" srcOrd="5" destOrd="0" presId="urn:microsoft.com/office/officeart/2005/8/layout/radial2"/>
    <dgm:cxn modelId="{9C981ACD-D2BC-4ADA-8309-1E18B21C4BD9}" type="presParOf" srcId="{36A98C3C-2E8D-47FF-A7FA-6B5D2175607C}" destId="{35C1263A-6938-4CC1-8741-59EA371F0DB1}" srcOrd="6" destOrd="0" presId="urn:microsoft.com/office/officeart/2005/8/layout/radial2"/>
    <dgm:cxn modelId="{CE62F6F9-FD01-4143-8419-4B19B832D7F6}" type="presParOf" srcId="{35C1263A-6938-4CC1-8741-59EA371F0DB1}" destId="{C134483F-E91C-4FF4-A09E-A07349BC7AC7}" srcOrd="0" destOrd="0" presId="urn:microsoft.com/office/officeart/2005/8/layout/radial2"/>
    <dgm:cxn modelId="{79BEF716-FC75-43FC-83DC-E08F9A47978E}" type="presParOf" srcId="{35C1263A-6938-4CC1-8741-59EA371F0DB1}" destId="{3BC871BA-BC4C-46E5-AF32-B35E8789BAA1}" srcOrd="1" destOrd="0" presId="urn:microsoft.com/office/officeart/2005/8/layout/radial2"/>
    <dgm:cxn modelId="{369F4BCD-4604-4214-9870-754559F5DE2D}" type="presParOf" srcId="{36A98C3C-2E8D-47FF-A7FA-6B5D2175607C}" destId="{E35E556C-D89F-4CBF-BCD7-E4BB1CCBF651}" srcOrd="7" destOrd="0" presId="urn:microsoft.com/office/officeart/2005/8/layout/radial2"/>
    <dgm:cxn modelId="{66AAC8B1-A01A-4A91-9116-39D445B1E266}" type="presParOf" srcId="{36A98C3C-2E8D-47FF-A7FA-6B5D2175607C}" destId="{CF691B23-84DE-40A1-9FCE-0CEBCBE571F1}" srcOrd="8" destOrd="0" presId="urn:microsoft.com/office/officeart/2005/8/layout/radial2"/>
    <dgm:cxn modelId="{490FFBBE-A395-48FC-BB47-931AE9E991C1}" type="presParOf" srcId="{CF691B23-84DE-40A1-9FCE-0CEBCBE571F1}" destId="{1DA32313-D0B0-4A6F-89E9-868CD7D58260}" srcOrd="0" destOrd="0" presId="urn:microsoft.com/office/officeart/2005/8/layout/radial2"/>
    <dgm:cxn modelId="{462C0D33-8BA2-4977-9B02-0156C350A939}" type="presParOf" srcId="{CF691B23-84DE-40A1-9FCE-0CEBCBE571F1}" destId="{44F7FFD7-6E6A-4F3D-9F1F-3DA277F825E1}" srcOrd="1" destOrd="0" presId="urn:microsoft.com/office/officeart/2005/8/layout/radial2"/>
    <dgm:cxn modelId="{CAC379AF-FD37-47C1-80ED-085C6E2120F6}" type="presParOf" srcId="{36A98C3C-2E8D-47FF-A7FA-6B5D2175607C}" destId="{418FDB3A-CBC0-42CB-9016-AA5C7440728A}" srcOrd="9" destOrd="0" presId="urn:microsoft.com/office/officeart/2005/8/layout/radial2"/>
    <dgm:cxn modelId="{300E501C-9BD1-4EEE-89CC-BB43E9D92D07}" type="presParOf" srcId="{36A98C3C-2E8D-47FF-A7FA-6B5D2175607C}" destId="{D78397AA-5094-4D24-8D0B-61199C8CE198}" srcOrd="10" destOrd="0" presId="urn:microsoft.com/office/officeart/2005/8/layout/radial2"/>
    <dgm:cxn modelId="{83037F6E-7C87-4BBD-AD02-DAC6C56FD2E0}" type="presParOf" srcId="{D78397AA-5094-4D24-8D0B-61199C8CE198}" destId="{F4DCDE8A-31F3-4DE0-8CA2-428673FDB9BD}" srcOrd="0" destOrd="0" presId="urn:microsoft.com/office/officeart/2005/8/layout/radial2"/>
    <dgm:cxn modelId="{CD9465FB-4416-4BED-A9EC-71E31CB8A246}" type="presParOf" srcId="{D78397AA-5094-4D24-8D0B-61199C8CE198}" destId="{7078AE88-5AB2-4DF3-83CC-0FE61D748752}" srcOrd="1" destOrd="0" presId="urn:microsoft.com/office/officeart/2005/8/layout/radial2"/>
    <dgm:cxn modelId="{81B59618-A22B-4336-9A01-9811E1E07784}" type="presParOf" srcId="{36A98C3C-2E8D-47FF-A7FA-6B5D2175607C}" destId="{62CB9195-2DF2-4A08-B339-1A63088329FA}" srcOrd="11" destOrd="0" presId="urn:microsoft.com/office/officeart/2005/8/layout/radial2"/>
    <dgm:cxn modelId="{C88F11A1-9CA9-4018-BA34-B4EE946BF17C}" type="presParOf" srcId="{36A98C3C-2E8D-47FF-A7FA-6B5D2175607C}" destId="{7E42D84F-6075-49AD-A0C6-A67574D3A1D9}" srcOrd="12" destOrd="0" presId="urn:microsoft.com/office/officeart/2005/8/layout/radial2"/>
    <dgm:cxn modelId="{84C1B6A1-8C2A-46CA-9E29-DF10B8FA8778}" type="presParOf" srcId="{7E42D84F-6075-49AD-A0C6-A67574D3A1D9}" destId="{3A12D2D6-E509-4140-9865-66DB3FB8FF8B}" srcOrd="0" destOrd="0" presId="urn:microsoft.com/office/officeart/2005/8/layout/radial2"/>
    <dgm:cxn modelId="{1478C97A-0621-4D84-8EBF-4C77F71A3809}" type="presParOf" srcId="{7E42D84F-6075-49AD-A0C6-A67574D3A1D9}" destId="{A4446E5D-7C91-4FDF-A073-C027CC34560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EBA869-9469-46D1-837E-8D2E2FF69063}" type="doc">
      <dgm:prSet loTypeId="urn:microsoft.com/office/officeart/2005/8/layout/default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CC7395C0-BC40-43E5-9C6A-883148577260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학년 재학 중</a:t>
          </a:r>
        </a:p>
      </dgm:t>
    </dgm:pt>
    <dgm:pt modelId="{C5C47F12-164B-4AAC-8EFB-9DA0FF4E47FD}" type="parTrans" cxnId="{17C5DDD7-0D90-41C9-9EF4-A02EF213D0CE}">
      <dgm:prSet/>
      <dgm:spPr/>
      <dgm:t>
        <a:bodyPr/>
        <a:lstStyle/>
        <a:p>
          <a:pPr latinLnBrk="1"/>
          <a:endParaRPr lang="ko-KR" altLang="en-US"/>
        </a:p>
      </dgm:t>
    </dgm:pt>
    <dgm:pt modelId="{2980472C-FE5D-4502-92D6-E40DE5F586CC}" type="sibTrans" cxnId="{17C5DDD7-0D90-41C9-9EF4-A02EF213D0CE}">
      <dgm:prSet/>
      <dgm:spPr/>
      <dgm:t>
        <a:bodyPr/>
        <a:lstStyle/>
        <a:p>
          <a:pPr latinLnBrk="1"/>
          <a:endParaRPr lang="ko-KR" altLang="en-US"/>
        </a:p>
      </dgm:t>
    </dgm:pt>
    <dgm:pt modelId="{322534FD-4B13-4ABC-A031-C6599AD4CAC7}">
      <dgm:prSet phldrT="[텍스트]"/>
      <dgm:spPr/>
      <dgm:t>
        <a:bodyPr/>
        <a:lstStyle/>
        <a:p>
          <a:pPr latinLnBrk="1"/>
          <a:r>
            <a:rPr lang="ko-KR" altLang="en-US" dirty="0"/>
            <a:t>졸업까지 </a:t>
          </a:r>
          <a:r>
            <a:rPr lang="en-US" altLang="ko-KR" dirty="0"/>
            <a:t>59.2% </a:t>
          </a:r>
          <a:r>
            <a:rPr lang="ko-KR" altLang="en-US" dirty="0"/>
            <a:t>이수</a:t>
          </a:r>
          <a:br>
            <a:rPr lang="en-US" altLang="ko-KR" dirty="0"/>
          </a:br>
          <a:r>
            <a:rPr lang="en-US" altLang="ko-KR" dirty="0"/>
            <a:t>74/140(</a:t>
          </a:r>
          <a:r>
            <a:rPr lang="ko-KR" altLang="en-US" dirty="0"/>
            <a:t>학점</a:t>
          </a:r>
          <a:r>
            <a:rPr lang="en-US" altLang="ko-KR" dirty="0"/>
            <a:t>)</a:t>
          </a:r>
          <a:endParaRPr lang="ko-KR" altLang="en-US" dirty="0"/>
        </a:p>
      </dgm:t>
    </dgm:pt>
    <dgm:pt modelId="{70D72A8F-7AEC-4E1C-80DB-70E1B4381559}" type="parTrans" cxnId="{AEB1F55E-5AB9-421E-882B-7650975FA967}">
      <dgm:prSet/>
      <dgm:spPr/>
      <dgm:t>
        <a:bodyPr/>
        <a:lstStyle/>
        <a:p>
          <a:pPr latinLnBrk="1"/>
          <a:endParaRPr lang="ko-KR" altLang="en-US"/>
        </a:p>
      </dgm:t>
    </dgm:pt>
    <dgm:pt modelId="{D5CCFF66-6039-45F3-8CD8-D951A1C68480}" type="sibTrans" cxnId="{AEB1F55E-5AB9-421E-882B-7650975FA967}">
      <dgm:prSet/>
      <dgm:spPr/>
      <dgm:t>
        <a:bodyPr/>
        <a:lstStyle/>
        <a:p>
          <a:pPr latinLnBrk="1"/>
          <a:endParaRPr lang="ko-KR" altLang="en-US"/>
        </a:p>
      </dgm:t>
    </dgm:pt>
    <dgm:pt modelId="{F3F2B3E8-B3F0-4120-AB19-AC4C9C3DD8A9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올해 목표 학점은 </a:t>
          </a:r>
          <a:r>
            <a:rPr lang="en-US" altLang="ko-KR" sz="2000" dirty="0"/>
            <a:t>4.0</a:t>
          </a:r>
          <a:r>
            <a:rPr lang="ko-KR" altLang="en-US" sz="2000" dirty="0"/>
            <a:t>이나 가능성이 보이지 않아 슬픔</a:t>
          </a:r>
          <a:endParaRPr lang="en-US" altLang="ko-KR" sz="2000" dirty="0"/>
        </a:p>
      </dgm:t>
    </dgm:pt>
    <dgm:pt modelId="{441DDA6E-2414-4842-AA3E-A07007CC6260}" type="parTrans" cxnId="{D64F5632-6C12-4C22-90F5-936856DF46BE}">
      <dgm:prSet/>
      <dgm:spPr/>
      <dgm:t>
        <a:bodyPr/>
        <a:lstStyle/>
        <a:p>
          <a:pPr latinLnBrk="1"/>
          <a:endParaRPr lang="ko-KR" altLang="en-US"/>
        </a:p>
      </dgm:t>
    </dgm:pt>
    <dgm:pt modelId="{295959D0-F2DE-4111-AE3F-82B54DA0F109}" type="sibTrans" cxnId="{D64F5632-6C12-4C22-90F5-936856DF46BE}">
      <dgm:prSet/>
      <dgm:spPr/>
      <dgm:t>
        <a:bodyPr/>
        <a:lstStyle/>
        <a:p>
          <a:pPr latinLnBrk="1"/>
          <a:endParaRPr lang="ko-KR" altLang="en-US"/>
        </a:p>
      </dgm:t>
    </dgm:pt>
    <dgm:pt modelId="{5804E0E3-8D1E-48C2-BE59-66892512287C}">
      <dgm:prSet phldrT="[텍스트]"/>
      <dgm:spPr/>
      <dgm:t>
        <a:bodyPr/>
        <a:lstStyle/>
        <a:p>
          <a:pPr latinLnBrk="1"/>
          <a:r>
            <a:rPr lang="ko-KR" altLang="en-US" dirty="0"/>
            <a:t>현재 진행 중인 </a:t>
          </a:r>
          <a:r>
            <a:rPr lang="ko-KR" altLang="en-US" b="1" dirty="0"/>
            <a:t>자바 프로젝트</a:t>
          </a:r>
          <a:r>
            <a:rPr lang="ko-KR" altLang="en-US" dirty="0"/>
            <a:t>가 너무 힘듦</a:t>
          </a:r>
        </a:p>
      </dgm:t>
    </dgm:pt>
    <dgm:pt modelId="{58E1DAA2-D319-4693-A601-17755B7A3A99}" type="parTrans" cxnId="{B7CA76A6-18DF-4B8E-B6D5-E37C65B3BB0F}">
      <dgm:prSet/>
      <dgm:spPr/>
      <dgm:t>
        <a:bodyPr/>
        <a:lstStyle/>
        <a:p>
          <a:pPr latinLnBrk="1"/>
          <a:endParaRPr lang="ko-KR" altLang="en-US"/>
        </a:p>
      </dgm:t>
    </dgm:pt>
    <dgm:pt modelId="{CB558B25-2959-491B-841B-864CA36530D8}" type="sibTrans" cxnId="{B7CA76A6-18DF-4B8E-B6D5-E37C65B3BB0F}">
      <dgm:prSet/>
      <dgm:spPr/>
      <dgm:t>
        <a:bodyPr/>
        <a:lstStyle/>
        <a:p>
          <a:pPr latinLnBrk="1"/>
          <a:endParaRPr lang="ko-KR" altLang="en-US"/>
        </a:p>
      </dgm:t>
    </dgm:pt>
    <dgm:pt modelId="{5626F4E2-8098-42DF-9570-9EA761D50EAA}">
      <dgm:prSet phldrT="[텍스트]"/>
      <dgm:spPr/>
      <dgm:t>
        <a:bodyPr/>
        <a:lstStyle/>
        <a:p>
          <a:pPr latinLnBrk="1"/>
          <a:r>
            <a:rPr lang="en-US" altLang="ko-KR" dirty="0"/>
            <a:t>4.06/4.5</a:t>
          </a:r>
          <a:endParaRPr lang="ko-KR" altLang="en-US" dirty="0"/>
        </a:p>
      </dgm:t>
    </dgm:pt>
    <dgm:pt modelId="{69495D40-1B2A-41AD-82C6-2213C89C6B6F}" type="parTrans" cxnId="{C2EEF905-1B7F-4497-A8B3-D130DCB15055}">
      <dgm:prSet/>
      <dgm:spPr/>
      <dgm:t>
        <a:bodyPr/>
        <a:lstStyle/>
        <a:p>
          <a:pPr latinLnBrk="1"/>
          <a:endParaRPr lang="ko-KR" altLang="en-US"/>
        </a:p>
      </dgm:t>
    </dgm:pt>
    <dgm:pt modelId="{2AA42BF8-1832-4489-B7B8-44136A39D5DC}" type="sibTrans" cxnId="{C2EEF905-1B7F-4497-A8B3-D130DCB15055}">
      <dgm:prSet/>
      <dgm:spPr/>
      <dgm:t>
        <a:bodyPr/>
        <a:lstStyle/>
        <a:p>
          <a:pPr latinLnBrk="1"/>
          <a:endParaRPr lang="ko-KR" altLang="en-US"/>
        </a:p>
      </dgm:t>
    </dgm:pt>
    <dgm:pt modelId="{57D0BF7A-234E-48C5-BFF8-718A348C2A1B}">
      <dgm:prSet phldrT="[텍스트]"/>
      <dgm:spPr/>
      <dgm:t>
        <a:bodyPr/>
        <a:lstStyle/>
        <a:p>
          <a:pPr latinLnBrk="1"/>
          <a:r>
            <a:rPr lang="ko-KR" altLang="en-US" dirty="0"/>
            <a:t>통학 두 시간</a:t>
          </a:r>
          <a:br>
            <a:rPr lang="en-US" altLang="ko-KR" dirty="0"/>
          </a:br>
          <a:r>
            <a:rPr lang="ko-KR" altLang="en-US" dirty="0"/>
            <a:t>왕복 네 시간</a:t>
          </a:r>
        </a:p>
      </dgm:t>
    </dgm:pt>
    <dgm:pt modelId="{2DD975A2-F34A-43F2-9350-2E202EFEF94B}" type="parTrans" cxnId="{98B503B0-AD1D-4A47-8AC6-BC192C372E27}">
      <dgm:prSet/>
      <dgm:spPr/>
      <dgm:t>
        <a:bodyPr/>
        <a:lstStyle/>
        <a:p>
          <a:pPr latinLnBrk="1"/>
          <a:endParaRPr lang="ko-KR" altLang="en-US"/>
        </a:p>
      </dgm:t>
    </dgm:pt>
    <dgm:pt modelId="{56C27128-6684-4094-9630-CFA76432891B}" type="sibTrans" cxnId="{98B503B0-AD1D-4A47-8AC6-BC192C372E27}">
      <dgm:prSet/>
      <dgm:spPr/>
      <dgm:t>
        <a:bodyPr/>
        <a:lstStyle/>
        <a:p>
          <a:pPr latinLnBrk="1"/>
          <a:endParaRPr lang="ko-KR" altLang="en-US"/>
        </a:p>
      </dgm:t>
    </dgm:pt>
    <dgm:pt modelId="{1E705440-1DD8-4F21-8B58-D41D926D3993}">
      <dgm:prSet phldrT="[텍스트]"/>
      <dgm:spPr/>
      <dgm:t>
        <a:bodyPr/>
        <a:lstStyle/>
        <a:p>
          <a:pPr latinLnBrk="1"/>
          <a:r>
            <a:rPr lang="ko-KR" altLang="en-US" dirty="0"/>
            <a:t>종강을 애타게</a:t>
          </a:r>
          <a:endParaRPr lang="en-US" altLang="ko-KR" dirty="0"/>
        </a:p>
        <a:p>
          <a:pPr latinLnBrk="1"/>
          <a:r>
            <a:rPr lang="ko-KR" altLang="en-US" dirty="0"/>
            <a:t>기다림</a:t>
          </a:r>
        </a:p>
      </dgm:t>
    </dgm:pt>
    <dgm:pt modelId="{D2E7986C-4D33-4645-8363-BC5BFAF8BF4A}" type="parTrans" cxnId="{AF427A4C-19A1-4926-8829-4C21DC2B3AE1}">
      <dgm:prSet/>
      <dgm:spPr/>
      <dgm:t>
        <a:bodyPr/>
        <a:lstStyle/>
        <a:p>
          <a:pPr latinLnBrk="1"/>
          <a:endParaRPr lang="ko-KR" altLang="en-US"/>
        </a:p>
      </dgm:t>
    </dgm:pt>
    <dgm:pt modelId="{77BA0B4D-69DD-4C4F-8506-FDC1D97FE760}" type="sibTrans" cxnId="{AF427A4C-19A1-4926-8829-4C21DC2B3AE1}">
      <dgm:prSet/>
      <dgm:spPr/>
      <dgm:t>
        <a:bodyPr/>
        <a:lstStyle/>
        <a:p>
          <a:pPr latinLnBrk="1"/>
          <a:endParaRPr lang="ko-KR" altLang="en-US"/>
        </a:p>
      </dgm:t>
    </dgm:pt>
    <dgm:pt modelId="{90493C0E-6B35-4B06-AFB5-B85129CF2F8E}">
      <dgm:prSet phldrT="[텍스트]"/>
      <dgm:spPr/>
      <dgm:t>
        <a:bodyPr/>
        <a:lstStyle/>
        <a:p>
          <a:pPr latinLnBrk="1"/>
          <a:r>
            <a:rPr lang="ko-KR" altLang="en-US" dirty="0"/>
            <a:t>열심히</a:t>
          </a:r>
          <a:br>
            <a:rPr lang="en-US" altLang="ko-KR" dirty="0"/>
          </a:br>
          <a:r>
            <a:rPr lang="ko-KR" altLang="en-US" dirty="0"/>
            <a:t>노력하고 있고</a:t>
          </a:r>
          <a:endParaRPr lang="en-US" altLang="ko-KR" dirty="0"/>
        </a:p>
      </dgm:t>
    </dgm:pt>
    <dgm:pt modelId="{230FE4D9-E55A-4A3D-8B62-B08324BECFF8}" type="parTrans" cxnId="{CF12E551-430F-4161-95EA-07796A342631}">
      <dgm:prSet/>
      <dgm:spPr/>
      <dgm:t>
        <a:bodyPr/>
        <a:lstStyle/>
        <a:p>
          <a:pPr latinLnBrk="1"/>
          <a:endParaRPr lang="ko-KR" altLang="en-US"/>
        </a:p>
      </dgm:t>
    </dgm:pt>
    <dgm:pt modelId="{65C3E270-1890-4474-A186-C028125B4BE1}" type="sibTrans" cxnId="{CF12E551-430F-4161-95EA-07796A342631}">
      <dgm:prSet/>
      <dgm:spPr/>
      <dgm:t>
        <a:bodyPr/>
        <a:lstStyle/>
        <a:p>
          <a:pPr latinLnBrk="1"/>
          <a:endParaRPr lang="ko-KR" altLang="en-US"/>
        </a:p>
      </dgm:t>
    </dgm:pt>
    <dgm:pt modelId="{A9F42A64-12F3-4CC2-83E6-D6DBE2428EEA}">
      <dgm:prSet phldrT="[텍스트]"/>
      <dgm:spPr/>
      <dgm:t>
        <a:bodyPr/>
        <a:lstStyle/>
        <a:p>
          <a:pPr latinLnBrk="1"/>
          <a:r>
            <a:rPr lang="ko-KR" altLang="en-US" dirty="0"/>
            <a:t>앞으로도</a:t>
          </a:r>
          <a:br>
            <a:rPr lang="en-US" altLang="ko-KR" dirty="0"/>
          </a:br>
          <a:r>
            <a:rPr lang="ko-KR" altLang="en-US" dirty="0"/>
            <a:t>노력 할 예정임</a:t>
          </a:r>
          <a:endParaRPr lang="en-US" altLang="ko-KR" dirty="0"/>
        </a:p>
      </dgm:t>
    </dgm:pt>
    <dgm:pt modelId="{16AA022E-30C3-417F-A082-50D3D649FC99}" type="sibTrans" cxnId="{6D936565-48DD-4F49-BA38-A38289ABB71D}">
      <dgm:prSet/>
      <dgm:spPr/>
      <dgm:t>
        <a:bodyPr/>
        <a:lstStyle/>
        <a:p>
          <a:pPr latinLnBrk="1"/>
          <a:endParaRPr lang="ko-KR" altLang="en-US"/>
        </a:p>
      </dgm:t>
    </dgm:pt>
    <dgm:pt modelId="{D29C45BA-2B9C-4E6F-919B-28E10ED055FA}" type="parTrans" cxnId="{6D936565-48DD-4F49-BA38-A38289ABB71D}">
      <dgm:prSet/>
      <dgm:spPr/>
      <dgm:t>
        <a:bodyPr/>
        <a:lstStyle/>
        <a:p>
          <a:pPr latinLnBrk="1"/>
          <a:endParaRPr lang="ko-KR" altLang="en-US"/>
        </a:p>
      </dgm:t>
    </dgm:pt>
    <dgm:pt modelId="{0ACD43BB-3876-436D-A659-8C7C8F8200E6}" type="pres">
      <dgm:prSet presAssocID="{0FEBA869-9469-46D1-837E-8D2E2FF69063}" presName="diagram" presStyleCnt="0">
        <dgm:presLayoutVars>
          <dgm:dir/>
          <dgm:resizeHandles val="exact"/>
        </dgm:presLayoutVars>
      </dgm:prSet>
      <dgm:spPr/>
    </dgm:pt>
    <dgm:pt modelId="{AD86100A-842B-4E4E-B66E-2E5A66CDE338}" type="pres">
      <dgm:prSet presAssocID="{CC7395C0-BC40-43E5-9C6A-883148577260}" presName="node" presStyleLbl="node1" presStyleIdx="0" presStyleCnt="9">
        <dgm:presLayoutVars>
          <dgm:bulletEnabled val="1"/>
        </dgm:presLayoutVars>
      </dgm:prSet>
      <dgm:spPr/>
    </dgm:pt>
    <dgm:pt modelId="{C7024369-76BC-4E78-AAFC-8313C6ECC8D9}" type="pres">
      <dgm:prSet presAssocID="{2980472C-FE5D-4502-92D6-E40DE5F586CC}" presName="sibTrans" presStyleCnt="0"/>
      <dgm:spPr/>
    </dgm:pt>
    <dgm:pt modelId="{20D048A1-D47B-4138-89D9-1A0D82AE46FC}" type="pres">
      <dgm:prSet presAssocID="{322534FD-4B13-4ABC-A031-C6599AD4CAC7}" presName="node" presStyleLbl="node1" presStyleIdx="1" presStyleCnt="9">
        <dgm:presLayoutVars>
          <dgm:bulletEnabled val="1"/>
        </dgm:presLayoutVars>
      </dgm:prSet>
      <dgm:spPr/>
    </dgm:pt>
    <dgm:pt modelId="{57CF230C-43D4-485B-9CBC-5E7F97C27F19}" type="pres">
      <dgm:prSet presAssocID="{D5CCFF66-6039-45F3-8CD8-D951A1C68480}" presName="sibTrans" presStyleCnt="0"/>
      <dgm:spPr/>
    </dgm:pt>
    <dgm:pt modelId="{9C22A530-98AD-4842-BA28-E6E5A1D6A4D3}" type="pres">
      <dgm:prSet presAssocID="{5626F4E2-8098-42DF-9570-9EA761D50EAA}" presName="node" presStyleLbl="node1" presStyleIdx="2" presStyleCnt="9">
        <dgm:presLayoutVars>
          <dgm:bulletEnabled val="1"/>
        </dgm:presLayoutVars>
      </dgm:prSet>
      <dgm:spPr/>
    </dgm:pt>
    <dgm:pt modelId="{F69B7354-7F8B-4A0D-983F-134184121E96}" type="pres">
      <dgm:prSet presAssocID="{2AA42BF8-1832-4489-B7B8-44136A39D5DC}" presName="sibTrans" presStyleCnt="0"/>
      <dgm:spPr/>
    </dgm:pt>
    <dgm:pt modelId="{D3AF1E77-0D5B-4B19-8D15-055738C3E0FC}" type="pres">
      <dgm:prSet presAssocID="{57D0BF7A-234E-48C5-BFF8-718A348C2A1B}" presName="node" presStyleLbl="node1" presStyleIdx="3" presStyleCnt="9">
        <dgm:presLayoutVars>
          <dgm:bulletEnabled val="1"/>
        </dgm:presLayoutVars>
      </dgm:prSet>
      <dgm:spPr/>
    </dgm:pt>
    <dgm:pt modelId="{37F9AF7B-887A-4EE4-8F78-DB89E15A3C70}" type="pres">
      <dgm:prSet presAssocID="{56C27128-6684-4094-9630-CFA76432891B}" presName="sibTrans" presStyleCnt="0"/>
      <dgm:spPr/>
    </dgm:pt>
    <dgm:pt modelId="{5A3E863D-0003-4FBF-A553-D4588D671C9B}" type="pres">
      <dgm:prSet presAssocID="{5804E0E3-8D1E-48C2-BE59-66892512287C}" presName="node" presStyleLbl="node1" presStyleIdx="4" presStyleCnt="9">
        <dgm:presLayoutVars>
          <dgm:bulletEnabled val="1"/>
        </dgm:presLayoutVars>
      </dgm:prSet>
      <dgm:spPr/>
    </dgm:pt>
    <dgm:pt modelId="{F222B08A-FEB6-4763-A3C1-9022EFEF1C12}" type="pres">
      <dgm:prSet presAssocID="{CB558B25-2959-491B-841B-864CA36530D8}" presName="sibTrans" presStyleCnt="0"/>
      <dgm:spPr/>
    </dgm:pt>
    <dgm:pt modelId="{A586854F-51C7-4A61-BA8D-63F45274DC70}" type="pres">
      <dgm:prSet presAssocID="{1E705440-1DD8-4F21-8B58-D41D926D3993}" presName="node" presStyleLbl="node1" presStyleIdx="5" presStyleCnt="9">
        <dgm:presLayoutVars>
          <dgm:bulletEnabled val="1"/>
        </dgm:presLayoutVars>
      </dgm:prSet>
      <dgm:spPr/>
    </dgm:pt>
    <dgm:pt modelId="{F84AD85F-5A02-43C8-B0C3-5C23AE372D65}" type="pres">
      <dgm:prSet presAssocID="{77BA0B4D-69DD-4C4F-8506-FDC1D97FE760}" presName="sibTrans" presStyleCnt="0"/>
      <dgm:spPr/>
    </dgm:pt>
    <dgm:pt modelId="{8DA39F20-28CB-4D50-9C38-8D22B64C3EDD}" type="pres">
      <dgm:prSet presAssocID="{F3F2B3E8-B3F0-4120-AB19-AC4C9C3DD8A9}" presName="node" presStyleLbl="node1" presStyleIdx="6" presStyleCnt="9">
        <dgm:presLayoutVars>
          <dgm:bulletEnabled val="1"/>
        </dgm:presLayoutVars>
      </dgm:prSet>
      <dgm:spPr/>
    </dgm:pt>
    <dgm:pt modelId="{EBDCA9A6-DD4B-4220-9092-2F2B2CF1483C}" type="pres">
      <dgm:prSet presAssocID="{295959D0-F2DE-4111-AE3F-82B54DA0F109}" presName="sibTrans" presStyleCnt="0"/>
      <dgm:spPr/>
    </dgm:pt>
    <dgm:pt modelId="{D3D4E012-7EC3-4D5D-AD58-3E157C1B2B12}" type="pres">
      <dgm:prSet presAssocID="{90493C0E-6B35-4B06-AFB5-B85129CF2F8E}" presName="node" presStyleLbl="node1" presStyleIdx="7" presStyleCnt="9">
        <dgm:presLayoutVars>
          <dgm:bulletEnabled val="1"/>
        </dgm:presLayoutVars>
      </dgm:prSet>
      <dgm:spPr/>
    </dgm:pt>
    <dgm:pt modelId="{08D72A89-02CB-4362-9CCC-62E335606ADF}" type="pres">
      <dgm:prSet presAssocID="{65C3E270-1890-4474-A186-C028125B4BE1}" presName="sibTrans" presStyleCnt="0"/>
      <dgm:spPr/>
    </dgm:pt>
    <dgm:pt modelId="{9A3CD543-C9C5-4105-97CD-547A4B65E3FE}" type="pres">
      <dgm:prSet presAssocID="{A9F42A64-12F3-4CC2-83E6-D6DBE2428EEA}" presName="node" presStyleLbl="node1" presStyleIdx="8" presStyleCnt="9" custLinFactNeighborX="2222" custLinFactNeighborY="5278">
        <dgm:presLayoutVars>
          <dgm:bulletEnabled val="1"/>
        </dgm:presLayoutVars>
      </dgm:prSet>
      <dgm:spPr/>
    </dgm:pt>
  </dgm:ptLst>
  <dgm:cxnLst>
    <dgm:cxn modelId="{C2EEF905-1B7F-4497-A8B3-D130DCB15055}" srcId="{0FEBA869-9469-46D1-837E-8D2E2FF69063}" destId="{5626F4E2-8098-42DF-9570-9EA761D50EAA}" srcOrd="2" destOrd="0" parTransId="{69495D40-1B2A-41AD-82C6-2213C89C6B6F}" sibTransId="{2AA42BF8-1832-4489-B7B8-44136A39D5DC}"/>
    <dgm:cxn modelId="{51DD8BDB-61DB-4991-8B90-5C6966F9A215}" type="presOf" srcId="{5626F4E2-8098-42DF-9570-9EA761D50EAA}" destId="{9C22A530-98AD-4842-BA28-E6E5A1D6A4D3}" srcOrd="0" destOrd="0" presId="urn:microsoft.com/office/officeart/2005/8/layout/default"/>
    <dgm:cxn modelId="{6D936565-48DD-4F49-BA38-A38289ABB71D}" srcId="{0FEBA869-9469-46D1-837E-8D2E2FF69063}" destId="{A9F42A64-12F3-4CC2-83E6-D6DBE2428EEA}" srcOrd="8" destOrd="0" parTransId="{D29C45BA-2B9C-4E6F-919B-28E10ED055FA}" sibTransId="{16AA022E-30C3-417F-A082-50D3D649FC99}"/>
    <dgm:cxn modelId="{17C5DDD7-0D90-41C9-9EF4-A02EF213D0CE}" srcId="{0FEBA869-9469-46D1-837E-8D2E2FF69063}" destId="{CC7395C0-BC40-43E5-9C6A-883148577260}" srcOrd="0" destOrd="0" parTransId="{C5C47F12-164B-4AAC-8EFB-9DA0FF4E47FD}" sibTransId="{2980472C-FE5D-4502-92D6-E40DE5F586CC}"/>
    <dgm:cxn modelId="{FBF47947-2AE8-4007-A5C3-079EE7091134}" type="presOf" srcId="{F3F2B3E8-B3F0-4120-AB19-AC4C9C3DD8A9}" destId="{8DA39F20-28CB-4D50-9C38-8D22B64C3EDD}" srcOrd="0" destOrd="0" presId="urn:microsoft.com/office/officeart/2005/8/layout/default"/>
    <dgm:cxn modelId="{AEB1F55E-5AB9-421E-882B-7650975FA967}" srcId="{0FEBA869-9469-46D1-837E-8D2E2FF69063}" destId="{322534FD-4B13-4ABC-A031-C6599AD4CAC7}" srcOrd="1" destOrd="0" parTransId="{70D72A8F-7AEC-4E1C-80DB-70E1B4381559}" sibTransId="{D5CCFF66-6039-45F3-8CD8-D951A1C68480}"/>
    <dgm:cxn modelId="{2C708F27-268E-4469-B910-3E9E1821E0CC}" type="presOf" srcId="{CC7395C0-BC40-43E5-9C6A-883148577260}" destId="{AD86100A-842B-4E4E-B66E-2E5A66CDE338}" srcOrd="0" destOrd="0" presId="urn:microsoft.com/office/officeart/2005/8/layout/default"/>
    <dgm:cxn modelId="{AF427A4C-19A1-4926-8829-4C21DC2B3AE1}" srcId="{0FEBA869-9469-46D1-837E-8D2E2FF69063}" destId="{1E705440-1DD8-4F21-8B58-D41D926D3993}" srcOrd="5" destOrd="0" parTransId="{D2E7986C-4D33-4645-8363-BC5BFAF8BF4A}" sibTransId="{77BA0B4D-69DD-4C4F-8506-FDC1D97FE760}"/>
    <dgm:cxn modelId="{84E039B9-092E-484D-8635-6E37BF9993A4}" type="presOf" srcId="{1E705440-1DD8-4F21-8B58-D41D926D3993}" destId="{A586854F-51C7-4A61-BA8D-63F45274DC70}" srcOrd="0" destOrd="0" presId="urn:microsoft.com/office/officeart/2005/8/layout/default"/>
    <dgm:cxn modelId="{20215DA2-AEB9-45F9-A4A0-728B5B4D6702}" type="presOf" srcId="{A9F42A64-12F3-4CC2-83E6-D6DBE2428EEA}" destId="{9A3CD543-C9C5-4105-97CD-547A4B65E3FE}" srcOrd="0" destOrd="0" presId="urn:microsoft.com/office/officeart/2005/8/layout/default"/>
    <dgm:cxn modelId="{D64F5632-6C12-4C22-90F5-936856DF46BE}" srcId="{0FEBA869-9469-46D1-837E-8D2E2FF69063}" destId="{F3F2B3E8-B3F0-4120-AB19-AC4C9C3DD8A9}" srcOrd="6" destOrd="0" parTransId="{441DDA6E-2414-4842-AA3E-A07007CC6260}" sibTransId="{295959D0-F2DE-4111-AE3F-82B54DA0F109}"/>
    <dgm:cxn modelId="{2BC73E4C-A2AD-4459-B710-19A6730CD95B}" type="presOf" srcId="{90493C0E-6B35-4B06-AFB5-B85129CF2F8E}" destId="{D3D4E012-7EC3-4D5D-AD58-3E157C1B2B12}" srcOrd="0" destOrd="0" presId="urn:microsoft.com/office/officeart/2005/8/layout/default"/>
    <dgm:cxn modelId="{B7CA76A6-18DF-4B8E-B6D5-E37C65B3BB0F}" srcId="{0FEBA869-9469-46D1-837E-8D2E2FF69063}" destId="{5804E0E3-8D1E-48C2-BE59-66892512287C}" srcOrd="4" destOrd="0" parTransId="{58E1DAA2-D319-4693-A601-17755B7A3A99}" sibTransId="{CB558B25-2959-491B-841B-864CA36530D8}"/>
    <dgm:cxn modelId="{98B503B0-AD1D-4A47-8AC6-BC192C372E27}" srcId="{0FEBA869-9469-46D1-837E-8D2E2FF69063}" destId="{57D0BF7A-234E-48C5-BFF8-718A348C2A1B}" srcOrd="3" destOrd="0" parTransId="{2DD975A2-F34A-43F2-9350-2E202EFEF94B}" sibTransId="{56C27128-6684-4094-9630-CFA76432891B}"/>
    <dgm:cxn modelId="{B0BBEFE7-DCB2-490A-AD26-EA1B9BD2E1F5}" type="presOf" srcId="{57D0BF7A-234E-48C5-BFF8-718A348C2A1B}" destId="{D3AF1E77-0D5B-4B19-8D15-055738C3E0FC}" srcOrd="0" destOrd="0" presId="urn:microsoft.com/office/officeart/2005/8/layout/default"/>
    <dgm:cxn modelId="{270E8FA4-C8F7-424E-AE96-6A5FDDD9EAE7}" type="presOf" srcId="{322534FD-4B13-4ABC-A031-C6599AD4CAC7}" destId="{20D048A1-D47B-4138-89D9-1A0D82AE46FC}" srcOrd="0" destOrd="0" presId="urn:microsoft.com/office/officeart/2005/8/layout/default"/>
    <dgm:cxn modelId="{AC8A9F95-556D-4362-8059-D3B3E7E04F6E}" type="presOf" srcId="{0FEBA869-9469-46D1-837E-8D2E2FF69063}" destId="{0ACD43BB-3876-436D-A659-8C7C8F8200E6}" srcOrd="0" destOrd="0" presId="urn:microsoft.com/office/officeart/2005/8/layout/default"/>
    <dgm:cxn modelId="{CF12E551-430F-4161-95EA-07796A342631}" srcId="{0FEBA869-9469-46D1-837E-8D2E2FF69063}" destId="{90493C0E-6B35-4B06-AFB5-B85129CF2F8E}" srcOrd="7" destOrd="0" parTransId="{230FE4D9-E55A-4A3D-8B62-B08324BECFF8}" sibTransId="{65C3E270-1890-4474-A186-C028125B4BE1}"/>
    <dgm:cxn modelId="{C710D91D-2053-4AE3-8762-607FE54C090B}" type="presOf" srcId="{5804E0E3-8D1E-48C2-BE59-66892512287C}" destId="{5A3E863D-0003-4FBF-A553-D4588D671C9B}" srcOrd="0" destOrd="0" presId="urn:microsoft.com/office/officeart/2005/8/layout/default"/>
    <dgm:cxn modelId="{CC92594B-3032-4A4F-84F1-239F834294D1}" type="presParOf" srcId="{0ACD43BB-3876-436D-A659-8C7C8F8200E6}" destId="{AD86100A-842B-4E4E-B66E-2E5A66CDE338}" srcOrd="0" destOrd="0" presId="urn:microsoft.com/office/officeart/2005/8/layout/default"/>
    <dgm:cxn modelId="{F16E5BAE-57E3-4AE5-945C-2E53481F8B82}" type="presParOf" srcId="{0ACD43BB-3876-436D-A659-8C7C8F8200E6}" destId="{C7024369-76BC-4E78-AAFC-8313C6ECC8D9}" srcOrd="1" destOrd="0" presId="urn:microsoft.com/office/officeart/2005/8/layout/default"/>
    <dgm:cxn modelId="{8FEF46A6-42D4-4C80-B8F1-0DE42DFFB14C}" type="presParOf" srcId="{0ACD43BB-3876-436D-A659-8C7C8F8200E6}" destId="{20D048A1-D47B-4138-89D9-1A0D82AE46FC}" srcOrd="2" destOrd="0" presId="urn:microsoft.com/office/officeart/2005/8/layout/default"/>
    <dgm:cxn modelId="{43A71E24-D4DA-4E9A-9D19-CE42F3F089AE}" type="presParOf" srcId="{0ACD43BB-3876-436D-A659-8C7C8F8200E6}" destId="{57CF230C-43D4-485B-9CBC-5E7F97C27F19}" srcOrd="3" destOrd="0" presId="urn:microsoft.com/office/officeart/2005/8/layout/default"/>
    <dgm:cxn modelId="{4F1A40C5-E07B-4C5F-9D2D-4D57F90621AF}" type="presParOf" srcId="{0ACD43BB-3876-436D-A659-8C7C8F8200E6}" destId="{9C22A530-98AD-4842-BA28-E6E5A1D6A4D3}" srcOrd="4" destOrd="0" presId="urn:microsoft.com/office/officeart/2005/8/layout/default"/>
    <dgm:cxn modelId="{459EDE68-3108-42B1-A6CB-7714BF7948CA}" type="presParOf" srcId="{0ACD43BB-3876-436D-A659-8C7C8F8200E6}" destId="{F69B7354-7F8B-4A0D-983F-134184121E96}" srcOrd="5" destOrd="0" presId="urn:microsoft.com/office/officeart/2005/8/layout/default"/>
    <dgm:cxn modelId="{D9746EEA-6694-403B-AEF2-BD4AE871C171}" type="presParOf" srcId="{0ACD43BB-3876-436D-A659-8C7C8F8200E6}" destId="{D3AF1E77-0D5B-4B19-8D15-055738C3E0FC}" srcOrd="6" destOrd="0" presId="urn:microsoft.com/office/officeart/2005/8/layout/default"/>
    <dgm:cxn modelId="{59291AD9-384E-4A16-831F-4CB82C672F7A}" type="presParOf" srcId="{0ACD43BB-3876-436D-A659-8C7C8F8200E6}" destId="{37F9AF7B-887A-4EE4-8F78-DB89E15A3C70}" srcOrd="7" destOrd="0" presId="urn:microsoft.com/office/officeart/2005/8/layout/default"/>
    <dgm:cxn modelId="{23DBCBE8-5EE1-4A3C-91A9-CE9CD78DEA2C}" type="presParOf" srcId="{0ACD43BB-3876-436D-A659-8C7C8F8200E6}" destId="{5A3E863D-0003-4FBF-A553-D4588D671C9B}" srcOrd="8" destOrd="0" presId="urn:microsoft.com/office/officeart/2005/8/layout/default"/>
    <dgm:cxn modelId="{F922BF13-E513-4AF1-ADB8-C0A3BB633257}" type="presParOf" srcId="{0ACD43BB-3876-436D-A659-8C7C8F8200E6}" destId="{F222B08A-FEB6-4763-A3C1-9022EFEF1C12}" srcOrd="9" destOrd="0" presId="urn:microsoft.com/office/officeart/2005/8/layout/default"/>
    <dgm:cxn modelId="{229D57E4-A639-42A1-9257-CDEA4E7A743B}" type="presParOf" srcId="{0ACD43BB-3876-436D-A659-8C7C8F8200E6}" destId="{A586854F-51C7-4A61-BA8D-63F45274DC70}" srcOrd="10" destOrd="0" presId="urn:microsoft.com/office/officeart/2005/8/layout/default"/>
    <dgm:cxn modelId="{40375198-23DA-4D9F-9E53-63C0D522F6C4}" type="presParOf" srcId="{0ACD43BB-3876-436D-A659-8C7C8F8200E6}" destId="{F84AD85F-5A02-43C8-B0C3-5C23AE372D65}" srcOrd="11" destOrd="0" presId="urn:microsoft.com/office/officeart/2005/8/layout/default"/>
    <dgm:cxn modelId="{7E666238-56C7-4237-95B7-87643071F448}" type="presParOf" srcId="{0ACD43BB-3876-436D-A659-8C7C8F8200E6}" destId="{8DA39F20-28CB-4D50-9C38-8D22B64C3EDD}" srcOrd="12" destOrd="0" presId="urn:microsoft.com/office/officeart/2005/8/layout/default"/>
    <dgm:cxn modelId="{0183CF95-CC90-4BB9-804D-FD63D70ACEDE}" type="presParOf" srcId="{0ACD43BB-3876-436D-A659-8C7C8F8200E6}" destId="{EBDCA9A6-DD4B-4220-9092-2F2B2CF1483C}" srcOrd="13" destOrd="0" presId="urn:microsoft.com/office/officeart/2005/8/layout/default"/>
    <dgm:cxn modelId="{83665312-7AF6-4AAD-8F28-3776C631E62D}" type="presParOf" srcId="{0ACD43BB-3876-436D-A659-8C7C8F8200E6}" destId="{D3D4E012-7EC3-4D5D-AD58-3E157C1B2B12}" srcOrd="14" destOrd="0" presId="urn:microsoft.com/office/officeart/2005/8/layout/default"/>
    <dgm:cxn modelId="{D84D9BB7-7F55-4995-90BA-A782AD98EE48}" type="presParOf" srcId="{0ACD43BB-3876-436D-A659-8C7C8F8200E6}" destId="{08D72A89-02CB-4362-9CCC-62E335606ADF}" srcOrd="15" destOrd="0" presId="urn:microsoft.com/office/officeart/2005/8/layout/default"/>
    <dgm:cxn modelId="{660DF9D3-DF97-4F1E-A175-ACFE6524B6E7}" type="presParOf" srcId="{0ACD43BB-3876-436D-A659-8C7C8F8200E6}" destId="{9A3CD543-C9C5-4105-97CD-547A4B65E3F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DCA97-250A-4386-B9F2-BE5CE3B52084}">
      <dsp:nvSpPr>
        <dsp:cNvPr id="0" name=""/>
        <dsp:cNvSpPr/>
      </dsp:nvSpPr>
      <dsp:spPr>
        <a:xfrm>
          <a:off x="-5124569" y="-785017"/>
          <a:ext cx="6102695" cy="6102695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5FEFC-4D0B-4DF4-8BE8-72D8EF9A49DD}">
      <dsp:nvSpPr>
        <dsp:cNvPr id="0" name=""/>
        <dsp:cNvSpPr/>
      </dsp:nvSpPr>
      <dsp:spPr>
        <a:xfrm>
          <a:off x="512152" y="346755"/>
          <a:ext cx="7130114" cy="6973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485" tIns="68580" rIns="68580" bIns="6858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기본 프로필</a:t>
          </a:r>
        </a:p>
      </dsp:txBody>
      <dsp:txXfrm>
        <a:off x="512152" y="346755"/>
        <a:ext cx="7130114" cy="697304"/>
      </dsp:txXfrm>
    </dsp:sp>
    <dsp:sp modelId="{3CCDE9AA-FC2A-41E1-AD70-18FF475945FD}">
      <dsp:nvSpPr>
        <dsp:cNvPr id="0" name=""/>
        <dsp:cNvSpPr/>
      </dsp:nvSpPr>
      <dsp:spPr>
        <a:xfrm>
          <a:off x="76337" y="261307"/>
          <a:ext cx="871630" cy="871630"/>
        </a:xfrm>
        <a:prstGeom prst="ellipse">
          <a:avLst/>
        </a:prstGeom>
        <a:solidFill>
          <a:schemeClr val="lt1"/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5B56903-291F-41AD-945E-CD5F3964D929}">
      <dsp:nvSpPr>
        <dsp:cNvPr id="0" name=""/>
        <dsp:cNvSpPr/>
      </dsp:nvSpPr>
      <dsp:spPr>
        <a:xfrm>
          <a:off x="911933" y="1394608"/>
          <a:ext cx="6730334" cy="697304"/>
        </a:xfrm>
        <a:prstGeom prst="rect">
          <a:avLst/>
        </a:prstGeom>
        <a:solidFill>
          <a:schemeClr val="accent5">
            <a:hueOff val="819071"/>
            <a:satOff val="-17988"/>
            <a:lumOff val="457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485" tIns="68580" rIns="68580" bIns="6858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성장 과정</a:t>
          </a:r>
        </a:p>
      </dsp:txBody>
      <dsp:txXfrm>
        <a:off x="911933" y="1394608"/>
        <a:ext cx="6730334" cy="697304"/>
      </dsp:txXfrm>
    </dsp:sp>
    <dsp:sp modelId="{AB46C07B-8083-4DB7-B87F-7FF8C9693A23}">
      <dsp:nvSpPr>
        <dsp:cNvPr id="0" name=""/>
        <dsp:cNvSpPr/>
      </dsp:nvSpPr>
      <dsp:spPr>
        <a:xfrm>
          <a:off x="476118" y="1307445"/>
          <a:ext cx="871630" cy="871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819071"/>
              <a:satOff val="-17988"/>
              <a:lumOff val="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F5475-2D03-4B04-831E-F5F872C6DE87}">
      <dsp:nvSpPr>
        <dsp:cNvPr id="0" name=""/>
        <dsp:cNvSpPr/>
      </dsp:nvSpPr>
      <dsp:spPr>
        <a:xfrm>
          <a:off x="911933" y="2440746"/>
          <a:ext cx="6730334" cy="697304"/>
        </a:xfrm>
        <a:prstGeom prst="rect">
          <a:avLst/>
        </a:prstGeom>
        <a:solidFill>
          <a:schemeClr val="accent5">
            <a:hueOff val="1638143"/>
            <a:satOff val="-35975"/>
            <a:lumOff val="915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485" tIns="68580" rIns="68580" bIns="6858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학교생활</a:t>
          </a:r>
        </a:p>
      </dsp:txBody>
      <dsp:txXfrm>
        <a:off x="911933" y="2440746"/>
        <a:ext cx="6730334" cy="697304"/>
      </dsp:txXfrm>
    </dsp:sp>
    <dsp:sp modelId="{8E060C3E-0DA2-40D6-A617-B76DEA6606C1}">
      <dsp:nvSpPr>
        <dsp:cNvPr id="0" name=""/>
        <dsp:cNvSpPr/>
      </dsp:nvSpPr>
      <dsp:spPr>
        <a:xfrm>
          <a:off x="476118" y="2353583"/>
          <a:ext cx="871630" cy="871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1638143"/>
              <a:satOff val="-35975"/>
              <a:lumOff val="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571B3-A0E7-45DA-AF17-4401AB760592}">
      <dsp:nvSpPr>
        <dsp:cNvPr id="0" name=""/>
        <dsp:cNvSpPr/>
      </dsp:nvSpPr>
      <dsp:spPr>
        <a:xfrm>
          <a:off x="512152" y="3486884"/>
          <a:ext cx="7130114" cy="697304"/>
        </a:xfrm>
        <a:prstGeom prst="rect">
          <a:avLst/>
        </a:prstGeom>
        <a:solidFill>
          <a:schemeClr val="accent5">
            <a:hueOff val="2457214"/>
            <a:satOff val="-53963"/>
            <a:lumOff val="1372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485" tIns="68580" rIns="68580" bIns="6858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방중 계획</a:t>
          </a:r>
        </a:p>
      </dsp:txBody>
      <dsp:txXfrm>
        <a:off x="512152" y="3486884"/>
        <a:ext cx="7130114" cy="697304"/>
      </dsp:txXfrm>
    </dsp:sp>
    <dsp:sp modelId="{E7965955-BEC4-44F4-BEBE-3D139C881238}">
      <dsp:nvSpPr>
        <dsp:cNvPr id="0" name=""/>
        <dsp:cNvSpPr/>
      </dsp:nvSpPr>
      <dsp:spPr>
        <a:xfrm>
          <a:off x="76337" y="3399721"/>
          <a:ext cx="871630" cy="871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2457214"/>
              <a:satOff val="-53963"/>
              <a:lumOff val="1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B9195-2DF2-4A08-B339-1A63088329FA}">
      <dsp:nvSpPr>
        <dsp:cNvPr id="0" name=""/>
        <dsp:cNvSpPr/>
      </dsp:nvSpPr>
      <dsp:spPr>
        <a:xfrm rot="6933441">
          <a:off x="1017119" y="4830269"/>
          <a:ext cx="165380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653805" y="1634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FDB3A-CBC0-42CB-9016-AA5C7440728A}">
      <dsp:nvSpPr>
        <dsp:cNvPr id="0" name=""/>
        <dsp:cNvSpPr/>
      </dsp:nvSpPr>
      <dsp:spPr>
        <a:xfrm rot="2621119">
          <a:off x="2750545" y="4797280"/>
          <a:ext cx="2138941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138941" y="1634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E556C-D89F-4CBF-BCD7-E4BB1CCBF651}">
      <dsp:nvSpPr>
        <dsp:cNvPr id="0" name=""/>
        <dsp:cNvSpPr/>
      </dsp:nvSpPr>
      <dsp:spPr>
        <a:xfrm rot="1453867">
          <a:off x="2965951" y="4145444"/>
          <a:ext cx="1831574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831574" y="1634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16BBA-C46C-4586-9B20-A2C43CF24D79}">
      <dsp:nvSpPr>
        <dsp:cNvPr id="0" name=""/>
        <dsp:cNvSpPr/>
      </dsp:nvSpPr>
      <dsp:spPr>
        <a:xfrm rot="21581138">
          <a:off x="3046623" y="3505033"/>
          <a:ext cx="1410994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410994" y="1634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91C94-B8F6-478C-8DD0-786FAB6EE7C5}">
      <dsp:nvSpPr>
        <dsp:cNvPr id="0" name=""/>
        <dsp:cNvSpPr/>
      </dsp:nvSpPr>
      <dsp:spPr>
        <a:xfrm rot="19583181">
          <a:off x="2969041" y="2874767"/>
          <a:ext cx="928090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928090" y="1634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60E28-4DC1-4252-87F2-2E8DB9CDB247}">
      <dsp:nvSpPr>
        <dsp:cNvPr id="0" name=""/>
        <dsp:cNvSpPr/>
      </dsp:nvSpPr>
      <dsp:spPr>
        <a:xfrm rot="17576315">
          <a:off x="2359446" y="2400874"/>
          <a:ext cx="1170429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1170429" y="1634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4D512-C556-4F4E-9FEA-55EA48EE6936}">
      <dsp:nvSpPr>
        <dsp:cNvPr id="0" name=""/>
        <dsp:cNvSpPr/>
      </dsp:nvSpPr>
      <dsp:spPr>
        <a:xfrm>
          <a:off x="104923" y="2025499"/>
          <a:ext cx="2930806" cy="29308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FE7E4-8093-4FB1-91C4-A8976764D4D4}">
      <dsp:nvSpPr>
        <dsp:cNvPr id="0" name=""/>
        <dsp:cNvSpPr/>
      </dsp:nvSpPr>
      <dsp:spPr>
        <a:xfrm>
          <a:off x="2873424" y="936101"/>
          <a:ext cx="980968" cy="980968"/>
        </a:xfrm>
        <a:prstGeom prst="ellipse">
          <a:avLst/>
        </a:prstGeom>
        <a:solidFill>
          <a:schemeClr val="accent5">
            <a:hueOff val="409536"/>
            <a:satOff val="-8994"/>
            <a:lumOff val="228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이름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17083" y="1079760"/>
        <a:ext cx="693650" cy="693650"/>
      </dsp:txXfrm>
    </dsp:sp>
    <dsp:sp modelId="{4A6AA11F-5270-4700-A4C1-325B040C8A1F}">
      <dsp:nvSpPr>
        <dsp:cNvPr id="0" name=""/>
        <dsp:cNvSpPr/>
      </dsp:nvSpPr>
      <dsp:spPr>
        <a:xfrm>
          <a:off x="3952489" y="936101"/>
          <a:ext cx="1471452" cy="98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이상훈</a:t>
          </a:r>
        </a:p>
      </dsp:txBody>
      <dsp:txXfrm>
        <a:off x="3952489" y="936101"/>
        <a:ext cx="1471452" cy="980968"/>
      </dsp:txXfrm>
    </dsp:sp>
    <dsp:sp modelId="{9AE09DA8-E91B-4568-AAB4-0232E3D4FC8B}">
      <dsp:nvSpPr>
        <dsp:cNvPr id="0" name=""/>
        <dsp:cNvSpPr/>
      </dsp:nvSpPr>
      <dsp:spPr>
        <a:xfrm>
          <a:off x="3737524" y="1872212"/>
          <a:ext cx="980968" cy="980968"/>
        </a:xfrm>
        <a:prstGeom prst="ellipse">
          <a:avLst/>
        </a:prstGeom>
        <a:solidFill>
          <a:schemeClr val="accent5">
            <a:hueOff val="819071"/>
            <a:satOff val="-17988"/>
            <a:lumOff val="457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나이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81183" y="2015871"/>
        <a:ext cx="693650" cy="693650"/>
      </dsp:txXfrm>
    </dsp:sp>
    <dsp:sp modelId="{96D75667-C311-436E-A045-FF4A7F6ABD2B}">
      <dsp:nvSpPr>
        <dsp:cNvPr id="0" name=""/>
        <dsp:cNvSpPr/>
      </dsp:nvSpPr>
      <dsp:spPr>
        <a:xfrm>
          <a:off x="4816589" y="1872212"/>
          <a:ext cx="1471452" cy="98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25</a:t>
          </a:r>
          <a:r>
            <a:rPr lang="ko-KR" altLang="en-US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살</a:t>
          </a:r>
          <a:endParaRPr lang="ko-KR" sz="1900" b="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816589" y="1872212"/>
        <a:ext cx="1471452" cy="980968"/>
      </dsp:txXfrm>
    </dsp:sp>
    <dsp:sp modelId="{C134483F-E91C-4FF4-A09E-A07349BC7AC7}">
      <dsp:nvSpPr>
        <dsp:cNvPr id="0" name=""/>
        <dsp:cNvSpPr/>
      </dsp:nvSpPr>
      <dsp:spPr>
        <a:xfrm>
          <a:off x="4457600" y="3024334"/>
          <a:ext cx="980968" cy="980968"/>
        </a:xfrm>
        <a:prstGeom prst="ellipse">
          <a:avLst/>
        </a:prstGeom>
        <a:solidFill>
          <a:schemeClr val="accent5">
            <a:hueOff val="1228607"/>
            <a:satOff val="-26981"/>
            <a:lumOff val="686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성별</a:t>
          </a:r>
          <a:endParaRPr lang="ko-KR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01259" y="3167993"/>
        <a:ext cx="693650" cy="693650"/>
      </dsp:txXfrm>
    </dsp:sp>
    <dsp:sp modelId="{3BC871BA-BC4C-46E5-AF32-B35E8789BAA1}">
      <dsp:nvSpPr>
        <dsp:cNvPr id="0" name=""/>
        <dsp:cNvSpPr/>
      </dsp:nvSpPr>
      <dsp:spPr>
        <a:xfrm>
          <a:off x="5536665" y="3024334"/>
          <a:ext cx="1471452" cy="98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900" b="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536665" y="3024334"/>
        <a:ext cx="1471452" cy="980968"/>
      </dsp:txXfrm>
    </dsp:sp>
    <dsp:sp modelId="{1DA32313-D0B0-4A6F-89E9-868CD7D58260}">
      <dsp:nvSpPr>
        <dsp:cNvPr id="0" name=""/>
        <dsp:cNvSpPr/>
      </dsp:nvSpPr>
      <dsp:spPr>
        <a:xfrm>
          <a:off x="4673629" y="4248468"/>
          <a:ext cx="980968" cy="980968"/>
        </a:xfrm>
        <a:prstGeom prst="ellipse">
          <a:avLst/>
        </a:prstGeom>
        <a:solidFill>
          <a:schemeClr val="accent5">
            <a:hueOff val="1638143"/>
            <a:satOff val="-35975"/>
            <a:lumOff val="915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817288" y="4392127"/>
        <a:ext cx="693650" cy="693650"/>
      </dsp:txXfrm>
    </dsp:sp>
    <dsp:sp modelId="{44F7FFD7-6E6A-4F3D-9F1F-3DA277F825E1}">
      <dsp:nvSpPr>
        <dsp:cNvPr id="0" name=""/>
        <dsp:cNvSpPr/>
      </dsp:nvSpPr>
      <dsp:spPr>
        <a:xfrm>
          <a:off x="5752694" y="4248468"/>
          <a:ext cx="1471452" cy="98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서울시</a:t>
          </a:r>
          <a:br>
            <a:rPr lang="en-US" altLang="ko-KR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구로구</a:t>
          </a:r>
        </a:p>
      </dsp:txBody>
      <dsp:txXfrm>
        <a:off x="5752694" y="4248468"/>
        <a:ext cx="1471452" cy="980968"/>
      </dsp:txXfrm>
    </dsp:sp>
    <dsp:sp modelId="{F4DCDE8A-31F3-4DE0-8CA2-428673FDB9BD}">
      <dsp:nvSpPr>
        <dsp:cNvPr id="0" name=""/>
        <dsp:cNvSpPr/>
      </dsp:nvSpPr>
      <dsp:spPr>
        <a:xfrm>
          <a:off x="4457604" y="5400599"/>
          <a:ext cx="980968" cy="980968"/>
        </a:xfrm>
        <a:prstGeom prst="ellipse">
          <a:avLst/>
        </a:prstGeom>
        <a:solidFill>
          <a:schemeClr val="accent5">
            <a:hueOff val="2047678"/>
            <a:satOff val="-44969"/>
            <a:lumOff val="1143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성격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01263" y="5544258"/>
        <a:ext cx="693650" cy="693650"/>
      </dsp:txXfrm>
    </dsp:sp>
    <dsp:sp modelId="{7078AE88-5AB2-4DF3-83CC-0FE61D748752}">
      <dsp:nvSpPr>
        <dsp:cNvPr id="0" name=""/>
        <dsp:cNvSpPr/>
      </dsp:nvSpPr>
      <dsp:spPr>
        <a:xfrm>
          <a:off x="5536669" y="5400599"/>
          <a:ext cx="1471452" cy="98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온화함</a:t>
          </a:r>
          <a:br>
            <a:rPr lang="en-US" altLang="ko-KR" sz="16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sz="16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꼼꼼함</a:t>
          </a:r>
          <a:br>
            <a:rPr lang="en-US" altLang="ko-KR" sz="16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sz="1100" b="0" kern="12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sz="1100" b="0" kern="12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소심함</a:t>
          </a:r>
          <a:r>
            <a:rPr lang="en-US" sz="1100" b="0" kern="12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sz="1100" b="0" kern="1200" dirty="0">
            <a:solidFill>
              <a:schemeClr val="bg1">
                <a:lumMod val="8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536669" y="5400599"/>
        <a:ext cx="1471452" cy="980968"/>
      </dsp:txXfrm>
    </dsp:sp>
    <dsp:sp modelId="{3A12D2D6-E509-4140-9865-66DB3FB8FF8B}">
      <dsp:nvSpPr>
        <dsp:cNvPr id="0" name=""/>
        <dsp:cNvSpPr/>
      </dsp:nvSpPr>
      <dsp:spPr>
        <a:xfrm>
          <a:off x="785197" y="5544618"/>
          <a:ext cx="980968" cy="980968"/>
        </a:xfrm>
        <a:prstGeom prst="ellipse">
          <a:avLst/>
        </a:prstGeom>
        <a:solidFill>
          <a:schemeClr val="accent5">
            <a:hueOff val="2457214"/>
            <a:satOff val="-53963"/>
            <a:lumOff val="1372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28856" y="5688277"/>
        <a:ext cx="693650" cy="693650"/>
      </dsp:txXfrm>
    </dsp:sp>
    <dsp:sp modelId="{A4446E5D-7C91-4FDF-A073-C027CC34560D}">
      <dsp:nvSpPr>
        <dsp:cNvPr id="0" name=""/>
        <dsp:cNvSpPr/>
      </dsp:nvSpPr>
      <dsp:spPr>
        <a:xfrm>
          <a:off x="1864263" y="5544618"/>
          <a:ext cx="1471452" cy="98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방학을 애타게 기다림</a:t>
          </a:r>
        </a:p>
      </dsp:txBody>
      <dsp:txXfrm>
        <a:off x="1864263" y="5544618"/>
        <a:ext cx="1471452" cy="980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6100A-842B-4E4E-B66E-2E5A66CDE338}">
      <dsp:nvSpPr>
        <dsp:cNvPr id="0" name=""/>
        <dsp:cNvSpPr/>
      </dsp:nvSpPr>
      <dsp:spPr>
        <a:xfrm>
          <a:off x="0" y="10379"/>
          <a:ext cx="2430269" cy="14581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3</a:t>
          </a:r>
          <a:r>
            <a:rPr lang="ko-KR" altLang="en-US" sz="2600" kern="1200" dirty="0"/>
            <a:t>학년 재학 중</a:t>
          </a:r>
        </a:p>
      </dsp:txBody>
      <dsp:txXfrm>
        <a:off x="0" y="10379"/>
        <a:ext cx="2430269" cy="1458161"/>
      </dsp:txXfrm>
    </dsp:sp>
    <dsp:sp modelId="{20D048A1-D47B-4138-89D9-1A0D82AE46FC}">
      <dsp:nvSpPr>
        <dsp:cNvPr id="0" name=""/>
        <dsp:cNvSpPr/>
      </dsp:nvSpPr>
      <dsp:spPr>
        <a:xfrm>
          <a:off x="2673296" y="10379"/>
          <a:ext cx="2430269" cy="1458161"/>
        </a:xfrm>
        <a:prstGeom prst="rect">
          <a:avLst/>
        </a:prstGeom>
        <a:solidFill>
          <a:schemeClr val="accent5">
            <a:hueOff val="307152"/>
            <a:satOff val="-6745"/>
            <a:lumOff val="17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졸업까지 </a:t>
          </a:r>
          <a:r>
            <a:rPr lang="en-US" altLang="ko-KR" sz="2600" kern="1200" dirty="0"/>
            <a:t>59.2% </a:t>
          </a:r>
          <a:r>
            <a:rPr lang="ko-KR" altLang="en-US" sz="2600" kern="1200" dirty="0"/>
            <a:t>이수</a:t>
          </a:r>
          <a:br>
            <a:rPr lang="en-US" altLang="ko-KR" sz="2600" kern="1200" dirty="0"/>
          </a:br>
          <a:r>
            <a:rPr lang="en-US" altLang="ko-KR" sz="2600" kern="1200" dirty="0"/>
            <a:t>74/140(</a:t>
          </a:r>
          <a:r>
            <a:rPr lang="ko-KR" altLang="en-US" sz="2600" kern="1200" dirty="0"/>
            <a:t>학점</a:t>
          </a:r>
          <a:r>
            <a:rPr lang="en-US" altLang="ko-KR" sz="2600" kern="1200" dirty="0"/>
            <a:t>)</a:t>
          </a:r>
          <a:endParaRPr lang="ko-KR" altLang="en-US" sz="2600" kern="1200" dirty="0"/>
        </a:p>
      </dsp:txBody>
      <dsp:txXfrm>
        <a:off x="2673296" y="10379"/>
        <a:ext cx="2430269" cy="1458161"/>
      </dsp:txXfrm>
    </dsp:sp>
    <dsp:sp modelId="{9C22A530-98AD-4842-BA28-E6E5A1D6A4D3}">
      <dsp:nvSpPr>
        <dsp:cNvPr id="0" name=""/>
        <dsp:cNvSpPr/>
      </dsp:nvSpPr>
      <dsp:spPr>
        <a:xfrm>
          <a:off x="5346594" y="10379"/>
          <a:ext cx="2430269" cy="1458161"/>
        </a:xfrm>
        <a:prstGeom prst="rect">
          <a:avLst/>
        </a:prstGeom>
        <a:solidFill>
          <a:schemeClr val="accent5">
            <a:hueOff val="614304"/>
            <a:satOff val="-13491"/>
            <a:lumOff val="343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4.06/4.5</a:t>
          </a:r>
          <a:endParaRPr lang="ko-KR" altLang="en-US" sz="2600" kern="1200" dirty="0"/>
        </a:p>
      </dsp:txBody>
      <dsp:txXfrm>
        <a:off x="5346594" y="10379"/>
        <a:ext cx="2430269" cy="1458161"/>
      </dsp:txXfrm>
    </dsp:sp>
    <dsp:sp modelId="{D3AF1E77-0D5B-4B19-8D15-055738C3E0FC}">
      <dsp:nvSpPr>
        <dsp:cNvPr id="0" name=""/>
        <dsp:cNvSpPr/>
      </dsp:nvSpPr>
      <dsp:spPr>
        <a:xfrm>
          <a:off x="0" y="1711568"/>
          <a:ext cx="2430269" cy="1458161"/>
        </a:xfrm>
        <a:prstGeom prst="rect">
          <a:avLst/>
        </a:prstGeom>
        <a:solidFill>
          <a:schemeClr val="accent5">
            <a:hueOff val="921455"/>
            <a:satOff val="-20236"/>
            <a:lumOff val="51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통학 두 시간</a:t>
          </a:r>
          <a:br>
            <a:rPr lang="en-US" altLang="ko-KR" sz="2600" kern="1200" dirty="0"/>
          </a:br>
          <a:r>
            <a:rPr lang="ko-KR" altLang="en-US" sz="2600" kern="1200" dirty="0"/>
            <a:t>왕복 네 시간</a:t>
          </a:r>
        </a:p>
      </dsp:txBody>
      <dsp:txXfrm>
        <a:off x="0" y="1711568"/>
        <a:ext cx="2430269" cy="1458161"/>
      </dsp:txXfrm>
    </dsp:sp>
    <dsp:sp modelId="{5A3E863D-0003-4FBF-A553-D4588D671C9B}">
      <dsp:nvSpPr>
        <dsp:cNvPr id="0" name=""/>
        <dsp:cNvSpPr/>
      </dsp:nvSpPr>
      <dsp:spPr>
        <a:xfrm>
          <a:off x="2673297" y="1711568"/>
          <a:ext cx="2430269" cy="1458161"/>
        </a:xfrm>
        <a:prstGeom prst="rect">
          <a:avLst/>
        </a:prstGeom>
        <a:solidFill>
          <a:schemeClr val="accent5">
            <a:hueOff val="1228607"/>
            <a:satOff val="-26981"/>
            <a:lumOff val="686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현재 진행 중인 </a:t>
          </a:r>
          <a:r>
            <a:rPr lang="ko-KR" altLang="en-US" sz="2600" b="1" kern="1200" dirty="0"/>
            <a:t>자바 프로젝트</a:t>
          </a:r>
          <a:r>
            <a:rPr lang="ko-KR" altLang="en-US" sz="2600" kern="1200" dirty="0"/>
            <a:t>가 너무 힘듦</a:t>
          </a:r>
        </a:p>
      </dsp:txBody>
      <dsp:txXfrm>
        <a:off x="2673297" y="1711568"/>
        <a:ext cx="2430269" cy="1458161"/>
      </dsp:txXfrm>
    </dsp:sp>
    <dsp:sp modelId="{A586854F-51C7-4A61-BA8D-63F45274DC70}">
      <dsp:nvSpPr>
        <dsp:cNvPr id="0" name=""/>
        <dsp:cNvSpPr/>
      </dsp:nvSpPr>
      <dsp:spPr>
        <a:xfrm>
          <a:off x="5346594" y="1711568"/>
          <a:ext cx="2430269" cy="1458161"/>
        </a:xfrm>
        <a:prstGeom prst="rect">
          <a:avLst/>
        </a:prstGeom>
        <a:solidFill>
          <a:schemeClr val="accent5">
            <a:hueOff val="1535759"/>
            <a:satOff val="-33727"/>
            <a:lumOff val="857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종강을 애타게</a:t>
          </a:r>
          <a:endParaRPr lang="en-US" altLang="ko-KR" sz="2600" kern="1200" dirty="0"/>
        </a:p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기다림</a:t>
          </a:r>
        </a:p>
      </dsp:txBody>
      <dsp:txXfrm>
        <a:off x="5346594" y="1711568"/>
        <a:ext cx="2430269" cy="1458161"/>
      </dsp:txXfrm>
    </dsp:sp>
    <dsp:sp modelId="{8DA39F20-28CB-4D50-9C38-8D22B64C3EDD}">
      <dsp:nvSpPr>
        <dsp:cNvPr id="0" name=""/>
        <dsp:cNvSpPr/>
      </dsp:nvSpPr>
      <dsp:spPr>
        <a:xfrm>
          <a:off x="0" y="3412757"/>
          <a:ext cx="2430269" cy="1458161"/>
        </a:xfrm>
        <a:prstGeom prst="rect">
          <a:avLst/>
        </a:prstGeom>
        <a:solidFill>
          <a:schemeClr val="accent5">
            <a:hueOff val="1842911"/>
            <a:satOff val="-40472"/>
            <a:lumOff val="102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올해 목표 학점은 </a:t>
          </a:r>
          <a:r>
            <a:rPr lang="en-US" altLang="ko-KR" sz="2000" kern="1200" dirty="0"/>
            <a:t>4.0</a:t>
          </a:r>
          <a:r>
            <a:rPr lang="ko-KR" altLang="en-US" sz="2000" kern="1200" dirty="0"/>
            <a:t>이나 가능성이 보이지 않아 슬픔</a:t>
          </a:r>
          <a:endParaRPr lang="en-US" altLang="ko-KR" sz="2000" kern="1200" dirty="0"/>
        </a:p>
      </dsp:txBody>
      <dsp:txXfrm>
        <a:off x="0" y="3412757"/>
        <a:ext cx="2430269" cy="1458161"/>
      </dsp:txXfrm>
    </dsp:sp>
    <dsp:sp modelId="{D3D4E012-7EC3-4D5D-AD58-3E157C1B2B12}">
      <dsp:nvSpPr>
        <dsp:cNvPr id="0" name=""/>
        <dsp:cNvSpPr/>
      </dsp:nvSpPr>
      <dsp:spPr>
        <a:xfrm>
          <a:off x="2673296" y="3412757"/>
          <a:ext cx="2430269" cy="1458161"/>
        </a:xfrm>
        <a:prstGeom prst="rect">
          <a:avLst/>
        </a:prstGeom>
        <a:solidFill>
          <a:schemeClr val="accent5">
            <a:hueOff val="2150062"/>
            <a:satOff val="-47218"/>
            <a:lumOff val="1200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열심히</a:t>
          </a:r>
          <a:br>
            <a:rPr lang="en-US" altLang="ko-KR" sz="2600" kern="1200" dirty="0"/>
          </a:br>
          <a:r>
            <a:rPr lang="ko-KR" altLang="en-US" sz="2600" kern="1200" dirty="0"/>
            <a:t>노력하고 있고</a:t>
          </a:r>
          <a:endParaRPr lang="en-US" altLang="ko-KR" sz="2600" kern="1200" dirty="0"/>
        </a:p>
      </dsp:txBody>
      <dsp:txXfrm>
        <a:off x="2673296" y="3412757"/>
        <a:ext cx="2430269" cy="1458161"/>
      </dsp:txXfrm>
    </dsp:sp>
    <dsp:sp modelId="{9A3CD543-C9C5-4105-97CD-547A4B65E3FE}">
      <dsp:nvSpPr>
        <dsp:cNvPr id="0" name=""/>
        <dsp:cNvSpPr/>
      </dsp:nvSpPr>
      <dsp:spPr>
        <a:xfrm>
          <a:off x="5346594" y="3423136"/>
          <a:ext cx="2430269" cy="1458161"/>
        </a:xfrm>
        <a:prstGeom prst="rect">
          <a:avLst/>
        </a:prstGeom>
        <a:solidFill>
          <a:schemeClr val="accent5">
            <a:hueOff val="2457214"/>
            <a:satOff val="-53963"/>
            <a:lumOff val="137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앞으로도</a:t>
          </a:r>
          <a:br>
            <a:rPr lang="en-US" altLang="ko-KR" sz="2600" kern="1200" dirty="0"/>
          </a:br>
          <a:r>
            <a:rPr lang="ko-KR" altLang="en-US" sz="2600" kern="1200" dirty="0"/>
            <a:t>노력 할 예정임</a:t>
          </a:r>
          <a:endParaRPr lang="en-US" altLang="ko-KR" sz="2600" kern="1200" dirty="0"/>
        </a:p>
      </dsp:txBody>
      <dsp:txXfrm>
        <a:off x="5346594" y="3423136"/>
        <a:ext cx="2430269" cy="1458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5FF8F-7BC3-479A-8989-D2A1979250A6}" type="datetimeFigureOut">
              <a:rPr lang="ko-KR" altLang="en-US" smtClean="0"/>
              <a:t>16-06-11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6922F-9853-4CCB-8C97-712A7B67E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5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4&gt;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클릭시 다른 슬라이드로 이동하는 하이퍼링크 문장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6922F-9853-4CCB-8C97-712A7B67EE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4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워드아트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효과를 주어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6922F-9853-4CCB-8C97-712A7B67EE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1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E60E3A-85E6-4ABB-9C45-F6D1FC838261}" type="datetimeFigureOut">
              <a:rPr lang="ko-KR" altLang="en-US" smtClean="0"/>
              <a:t>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368224F-56A6-45B8-BA7C-8CAD2B83539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sh dir="u"/>
  </p:transition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joinc.co.kr/w/Site/Network_Programing/Docum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0362279">
            <a:off x="385860" y="152266"/>
            <a:ext cx="6920032" cy="4134496"/>
          </a:xfrm>
        </p:spPr>
        <p:txBody>
          <a:bodyPr/>
          <a:lstStyle/>
          <a:p>
            <a:r>
              <a:rPr lang="ko-KR" altLang="en-US" sz="8000" cap="none" spc="0" dirty="0">
                <a:ea typeface="문체부 쓰기 정체" panose="02030609000101010101" pitchFamily="17" charset="-127"/>
              </a:rPr>
              <a:t>한성대학교</a:t>
            </a:r>
            <a:br>
              <a:rPr lang="en-US" altLang="ko-KR" sz="8000" cap="none" spc="0" dirty="0">
                <a:ea typeface="문체부 쓰기 정체" panose="02030609000101010101" pitchFamily="17" charset="-127"/>
              </a:rPr>
            </a:br>
            <a:r>
              <a:rPr lang="ko-KR" altLang="en-US" sz="8000" cap="none" spc="0" dirty="0">
                <a:ea typeface="문체부 쓰기 정체" panose="02030609000101010101" pitchFamily="17" charset="-127"/>
              </a:rPr>
              <a:t>컴퓨터공학과</a:t>
            </a:r>
            <a:br>
              <a:rPr lang="en-US" altLang="ko-KR" sz="8000" cap="none" spc="0" dirty="0">
                <a:ea typeface="문체부 쓰기 정체" panose="02030609000101010101" pitchFamily="17" charset="-127"/>
              </a:rPr>
            </a:br>
            <a:r>
              <a:rPr lang="ko-KR" altLang="en-US" sz="8000" cap="none" spc="0" dirty="0">
                <a:ea typeface="문체부 쓰기 정체" panose="02030609000101010101" pitchFamily="17" charset="-127"/>
              </a:rPr>
              <a:t>상훈이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0669" y="5805264"/>
            <a:ext cx="37675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컴퓨터와 인터넷개론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과제</a:t>
            </a:r>
            <a:endParaRPr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자기 소개서 작성</a:t>
            </a:r>
            <a:endParaRPr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12092032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637780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46987" y="175960"/>
            <a:ext cx="1738536" cy="1332066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ea typeface="문체부 쓰기 정체" panose="02030609000101010101" pitchFamily="17" charset="-127"/>
              </a:rPr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48264" y="1325904"/>
            <a:ext cx="208823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11560" y="1556792"/>
            <a:ext cx="7704856" cy="4532660"/>
            <a:chOff x="755576" y="1916832"/>
            <a:chExt cx="6096000" cy="4064000"/>
          </a:xfrm>
        </p:grpSpPr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3335565653"/>
                </p:ext>
              </p:extLst>
            </p:nvPr>
          </p:nvGraphicFramePr>
          <p:xfrm>
            <a:off x="755576" y="1916832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000881" y="225863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1</a:t>
              </a:r>
              <a:endParaRPr lang="ko-KR" altLang="en-US" sz="3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18630" y="32080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2</a:t>
              </a:r>
              <a:endParaRPr lang="ko-KR" altLang="en-US" sz="3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5296" y="415734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3</a:t>
              </a:r>
              <a:endParaRPr lang="ko-KR" altLang="en-US" sz="3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1356" y="50669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4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053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7584" y="79843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ea typeface="문체부 쓰기 정체" panose="02030609000101010101" pitchFamily="17" charset="-127"/>
              </a:rPr>
              <a:t>기본 프로필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12160" y="1325904"/>
            <a:ext cx="302433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662678624"/>
              </p:ext>
            </p:extLst>
          </p:nvPr>
        </p:nvGraphicFramePr>
        <p:xfrm>
          <a:off x="114396" y="-387424"/>
          <a:ext cx="9001000" cy="705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6462" y="5480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0585" y="416683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사는 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270892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군필의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건강하고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절대 아저씨가 아닌 男</a:t>
            </a:r>
          </a:p>
        </p:txBody>
      </p:sp>
    </p:spTree>
    <p:extLst>
      <p:ext uri="{BB962C8B-B14F-4D97-AF65-F5344CB8AC3E}">
        <p14:creationId xmlns:p14="http://schemas.microsoft.com/office/powerpoint/2010/main" val="415934964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442526" y="79843"/>
            <a:ext cx="3846984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ea typeface="문체부 쓰기 정체" panose="02030609000101010101" pitchFamily="17" charset="-127"/>
              </a:rPr>
              <a:t>성장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42526" y="1325904"/>
            <a:ext cx="259397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3528" y="3861048"/>
            <a:ext cx="82089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159808" y="5301208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2015</a:t>
            </a:r>
            <a:br>
              <a:rPr lang="en-US" altLang="ko-KR" dirty="0"/>
            </a:br>
            <a:r>
              <a:rPr lang="ko-KR" altLang="en-US" dirty="0"/>
              <a:t>전역 및 </a:t>
            </a:r>
            <a:r>
              <a:rPr lang="en-US" altLang="ko-KR" dirty="0"/>
              <a:t>2</a:t>
            </a:r>
            <a:r>
              <a:rPr lang="ko-KR" altLang="en-US" dirty="0"/>
              <a:t>학년 복학</a:t>
            </a:r>
            <a:r>
              <a:rPr lang="en-US" altLang="ko-KR" dirty="0"/>
              <a:t>!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24772" y="4396229"/>
            <a:ext cx="1654624" cy="7129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2013</a:t>
            </a:r>
            <a:br>
              <a:rPr lang="en-US" altLang="ko-KR" dirty="0"/>
            </a:br>
            <a:r>
              <a:rPr lang="ko-KR" altLang="en-US" dirty="0"/>
              <a:t>공군 입대</a:t>
            </a:r>
            <a:r>
              <a:rPr lang="en-US" altLang="ko-KR" dirty="0"/>
              <a:t>…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44201" y="4277320"/>
            <a:ext cx="1571600" cy="70685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2011</a:t>
            </a:r>
            <a:br>
              <a:rPr lang="en-US" altLang="ko-KR" dirty="0"/>
            </a:br>
            <a:r>
              <a:rPr lang="ko-KR" altLang="en-US" dirty="0"/>
              <a:t>재수생활</a:t>
            </a:r>
            <a:endParaRPr lang="en-US" altLang="ko-KR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52792" y="4798735"/>
            <a:ext cx="1502656" cy="6208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2005</a:t>
            </a:r>
            <a:br>
              <a:rPr lang="en-US" altLang="ko-KR" dirty="0"/>
            </a:br>
            <a:r>
              <a:rPr lang="ko-KR" altLang="en-US" dirty="0"/>
              <a:t>중학교 입학</a:t>
            </a:r>
            <a:endParaRPr lang="en-US" altLang="ko-KR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536" y="2492896"/>
            <a:ext cx="1808584" cy="614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1999</a:t>
            </a:r>
          </a:p>
          <a:p>
            <a:r>
              <a:rPr lang="ko-KR" altLang="en-US" dirty="0"/>
              <a:t>초등학교 입학</a:t>
            </a:r>
            <a:endParaRPr lang="en-US" altLang="ko-KR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39752" y="1955898"/>
            <a:ext cx="1728192" cy="6986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2008</a:t>
            </a:r>
            <a:br>
              <a:rPr lang="en-US" altLang="ko-KR" dirty="0"/>
            </a:br>
            <a:r>
              <a:rPr lang="ko-KR" altLang="en-US" dirty="0"/>
              <a:t>고등학교 입학</a:t>
            </a:r>
            <a:endParaRPr lang="en-US" altLang="ko-KR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0164" y="2654558"/>
            <a:ext cx="218194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2012</a:t>
            </a:r>
            <a:br>
              <a:rPr lang="en-US" altLang="ko-KR" dirty="0"/>
            </a:br>
            <a:r>
              <a:rPr lang="ko-KR" altLang="en-US" dirty="0"/>
              <a:t>한성대학교 입학</a:t>
            </a:r>
            <a:r>
              <a:rPr lang="en-US" altLang="ko-KR" dirty="0"/>
              <a:t>!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20272" y="2060848"/>
            <a:ext cx="1761500" cy="11349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2016.6</a:t>
            </a:r>
            <a:br>
              <a:rPr lang="en-US" altLang="ko-KR" b="1" dirty="0"/>
            </a:br>
            <a:r>
              <a:rPr lang="ko-KR" altLang="en-US" b="1" dirty="0"/>
              <a:t>컴퓨터와</a:t>
            </a:r>
            <a:endParaRPr lang="en-US" altLang="ko-KR" b="1" dirty="0"/>
          </a:p>
          <a:p>
            <a:r>
              <a:rPr lang="ko-KR" altLang="en-US" b="1" dirty="0"/>
              <a:t>인터넷 개론</a:t>
            </a:r>
            <a:endParaRPr lang="en-US" altLang="ko-KR" b="1" dirty="0"/>
          </a:p>
          <a:p>
            <a:r>
              <a:rPr lang="ko-KR" altLang="en-US" b="1" dirty="0"/>
              <a:t>과제 중</a:t>
            </a:r>
            <a:endParaRPr lang="en-US" altLang="ko-KR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3048" y="4625437"/>
            <a:ext cx="785800" cy="610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1992</a:t>
            </a:r>
          </a:p>
          <a:p>
            <a:r>
              <a:rPr lang="ko-KR" altLang="en-US" dirty="0"/>
              <a:t>탄생</a:t>
            </a:r>
          </a:p>
        </p:txBody>
      </p:sp>
      <p:cxnSp>
        <p:nvCxnSpPr>
          <p:cNvPr id="37" name="직선 연결선 36"/>
          <p:cNvCxnSpPr>
            <a:stCxn id="35" idx="0"/>
          </p:cNvCxnSpPr>
          <p:nvPr/>
        </p:nvCxnSpPr>
        <p:spPr>
          <a:xfrm flipV="1">
            <a:off x="655948" y="3861048"/>
            <a:ext cx="0" cy="76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0" idx="2"/>
          </p:cNvCxnSpPr>
          <p:nvPr/>
        </p:nvCxnSpPr>
        <p:spPr>
          <a:xfrm>
            <a:off x="1299828" y="3107432"/>
            <a:ext cx="0" cy="75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9" idx="0"/>
          </p:cNvCxnSpPr>
          <p:nvPr/>
        </p:nvCxnSpPr>
        <p:spPr>
          <a:xfrm flipV="1">
            <a:off x="2204120" y="3933056"/>
            <a:ext cx="0" cy="86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1" idx="2"/>
          </p:cNvCxnSpPr>
          <p:nvPr/>
        </p:nvCxnSpPr>
        <p:spPr>
          <a:xfrm>
            <a:off x="3203848" y="2654558"/>
            <a:ext cx="0" cy="120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8" idx="0"/>
          </p:cNvCxnSpPr>
          <p:nvPr/>
        </p:nvCxnSpPr>
        <p:spPr>
          <a:xfrm flipV="1">
            <a:off x="4030001" y="3861048"/>
            <a:ext cx="0" cy="4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2" idx="2"/>
          </p:cNvCxnSpPr>
          <p:nvPr/>
        </p:nvCxnSpPr>
        <p:spPr>
          <a:xfrm>
            <a:off x="5321136" y="3230622"/>
            <a:ext cx="0" cy="63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7" idx="0"/>
          </p:cNvCxnSpPr>
          <p:nvPr/>
        </p:nvCxnSpPr>
        <p:spPr>
          <a:xfrm flipV="1">
            <a:off x="6152084" y="3861048"/>
            <a:ext cx="0" cy="53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6" idx="0"/>
          </p:cNvCxnSpPr>
          <p:nvPr/>
        </p:nvCxnSpPr>
        <p:spPr>
          <a:xfrm flipV="1">
            <a:off x="7275932" y="386104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3" idx="2"/>
          </p:cNvCxnSpPr>
          <p:nvPr/>
        </p:nvCxnSpPr>
        <p:spPr>
          <a:xfrm>
            <a:off x="7901022" y="3195794"/>
            <a:ext cx="0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3.googleusercontent.com/0pdL4sofwSNuWgRPQrsNNjzM_jNFCZYQvojDsW7cqs2rB0MXny42tDd6FJP2ngCet3ARpw=s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42" y="2060848"/>
            <a:ext cx="1619250" cy="676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9352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317948" y="79843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ea typeface="문체부 쓰기 정체" panose="02030609000101010101" pitchFamily="17" charset="-127"/>
              </a:rPr>
              <a:t>학교 생활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17948" y="1325904"/>
            <a:ext cx="2718548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334703086"/>
              </p:ext>
            </p:extLst>
          </p:nvPr>
        </p:nvGraphicFramePr>
        <p:xfrm>
          <a:off x="323528" y="1451443"/>
          <a:ext cx="7776864" cy="488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1299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42102"/>
            <a:ext cx="7620000" cy="522725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프로그래밍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전반적인 공부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70000"/>
              </a:lnSpc>
            </a:pPr>
            <a:r>
              <a:rPr lang="ko-KR" altLang="en-US" sz="1800" i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네트워크 프로그래밍에 관한 기초 서적들</a:t>
            </a:r>
            <a:endParaRPr lang="en-US" altLang="ko-KR" sz="18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구조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이해도 향상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7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중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배웠던 거 복습 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리눅스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공부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프로젝트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언어론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수면과 수면</a:t>
            </a:r>
            <a:endParaRPr lang="en-US" altLang="ko-KR" u="sng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수면</a:t>
            </a:r>
            <a:endParaRPr lang="en-US" altLang="ko-KR" u="sng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게임과 수면</a:t>
            </a:r>
            <a:endParaRPr lang="en-US" altLang="ko-KR" u="sng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endParaRPr lang="en-US" altLang="ko-KR" u="sng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70000"/>
              </a:lnSpc>
            </a:pPr>
            <a:endParaRPr lang="en-US" altLang="ko-KR" u="sng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39526" y="70502"/>
            <a:ext cx="370296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ea typeface="문체부 쓰기 정체" panose="02030609000101010101" pitchFamily="17" charset="-127"/>
              </a:rPr>
              <a:t>방중 계획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52120" y="1325904"/>
            <a:ext cx="33843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80" y="3611660"/>
            <a:ext cx="5328592" cy="288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6397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7744" y="1891758"/>
            <a:ext cx="3312368" cy="1873932"/>
          </a:xfrm>
          <a:scene3d>
            <a:camera prst="perspectiveHeroicExtremeRightFacing"/>
            <a:lightRig rig="threePt" dir="t"/>
          </a:scene3d>
        </p:spPr>
        <p:txBody>
          <a:bodyPr>
            <a:noAutofit/>
            <a:scene3d>
              <a:camera prst="perspectiveHeroicExtremeLeftFacing"/>
              <a:lightRig rig="balanced" dir="t"/>
            </a:scene3d>
            <a:sp3d extrusionH="165100" contourW="12700" prstMaterial="powder">
              <a:contourClr>
                <a:schemeClr val="bg1"/>
              </a:contourClr>
            </a:sp3d>
          </a:bodyPr>
          <a:lstStyle/>
          <a:p>
            <a:pPr algn="ctr"/>
            <a:r>
              <a:rPr lang="en-US" altLang="ko-KR" sz="5400" dirty="0"/>
              <a:t>THANK YOU</a:t>
            </a:r>
            <a:endParaRPr lang="ko-KR" altLang="en-US" sz="5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2542304" cy="21461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형 설명선 3"/>
          <p:cNvSpPr/>
          <p:nvPr/>
        </p:nvSpPr>
        <p:spPr>
          <a:xfrm>
            <a:off x="1570132" y="1424568"/>
            <a:ext cx="4536504" cy="2808312"/>
          </a:xfrm>
          <a:prstGeom prst="wedgeEllipseCallout">
            <a:avLst>
              <a:gd name="adj1" fmla="val 75583"/>
              <a:gd name="adj2" fmla="val 646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04071654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224</TotalTime>
  <Words>164</Words>
  <Application>Microsoft Office PowerPoint</Application>
  <PresentationFormat>화면 슬라이드 쇼(4:3)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 Black</vt:lpstr>
      <vt:lpstr>HY견고딕</vt:lpstr>
      <vt:lpstr>문체부 쓰기 정체</vt:lpstr>
      <vt:lpstr>Arial</vt:lpstr>
      <vt:lpstr>돋움</vt:lpstr>
      <vt:lpstr>필수</vt:lpstr>
      <vt:lpstr>한성대학교 컴퓨터공학과 상훈이</vt:lpstr>
      <vt:lpstr>목차</vt:lpstr>
      <vt:lpstr>기본 프로필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한성대학교 컴퓨터공학과 상훈이</dc:title>
  <dc:creator>Administrator</dc:creator>
  <cp:lastModifiedBy>elf D</cp:lastModifiedBy>
  <cp:revision>16</cp:revision>
  <dcterms:created xsi:type="dcterms:W3CDTF">2016-06-11T02:12:20Z</dcterms:created>
  <dcterms:modified xsi:type="dcterms:W3CDTF">2016-06-11T08:06:13Z</dcterms:modified>
</cp:coreProperties>
</file>