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0" r:id="rId5"/>
    <p:sldId id="257" r:id="rId6"/>
    <p:sldId id="259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2338-7A92-411D-AA39-13773C85BE64}" type="datetimeFigureOut">
              <a:rPr lang="ko-KR" altLang="en-US" smtClean="0"/>
              <a:t>16-06-04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D93-D67E-41B5-944C-AA69218BC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18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2338-7A92-411D-AA39-13773C85BE64}" type="datetimeFigureOut">
              <a:rPr lang="ko-KR" altLang="en-US" smtClean="0"/>
              <a:t>16-06-04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D93-D67E-41B5-944C-AA69218BC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04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2338-7A92-411D-AA39-13773C85BE64}" type="datetimeFigureOut">
              <a:rPr lang="ko-KR" altLang="en-US" smtClean="0"/>
              <a:t>16-06-04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D93-D67E-41B5-944C-AA69218BC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01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2338-7A92-411D-AA39-13773C85BE64}" type="datetimeFigureOut">
              <a:rPr lang="ko-KR" altLang="en-US" smtClean="0"/>
              <a:t>16-06-04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D93-D67E-41B5-944C-AA69218BC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06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2338-7A92-411D-AA39-13773C85BE64}" type="datetimeFigureOut">
              <a:rPr lang="ko-KR" altLang="en-US" smtClean="0"/>
              <a:t>16-06-04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D93-D67E-41B5-944C-AA69218BC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6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2338-7A92-411D-AA39-13773C85BE64}" type="datetimeFigureOut">
              <a:rPr lang="ko-KR" altLang="en-US" smtClean="0"/>
              <a:t>16-06-04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D93-D67E-41B5-944C-AA69218BC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2338-7A92-411D-AA39-13773C85BE64}" type="datetimeFigureOut">
              <a:rPr lang="ko-KR" altLang="en-US" smtClean="0"/>
              <a:t>16-06-04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D93-D67E-41B5-944C-AA69218BC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41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2338-7A92-411D-AA39-13773C85BE64}" type="datetimeFigureOut">
              <a:rPr lang="ko-KR" altLang="en-US" smtClean="0"/>
              <a:t>16-06-04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D93-D67E-41B5-944C-AA69218BC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9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2338-7A92-411D-AA39-13773C85BE64}" type="datetimeFigureOut">
              <a:rPr lang="ko-KR" altLang="en-US" smtClean="0"/>
              <a:t>16-06-04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D93-D67E-41B5-944C-AA69218BC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2338-7A92-411D-AA39-13773C85BE64}" type="datetimeFigureOut">
              <a:rPr lang="ko-KR" altLang="en-US" smtClean="0"/>
              <a:t>16-06-04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D93-D67E-41B5-944C-AA69218BC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42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2338-7A92-411D-AA39-13773C85BE64}" type="datetimeFigureOut">
              <a:rPr lang="ko-KR" altLang="en-US" smtClean="0"/>
              <a:t>16-06-04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D93-D67E-41B5-944C-AA69218BC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37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42338-7A92-411D-AA39-13773C85BE64}" type="datetimeFigureOut">
              <a:rPr lang="ko-KR" altLang="en-US" smtClean="0"/>
              <a:t>16-06-04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B3D93-D67E-41B5-944C-AA69218BC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7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판단 9"/>
          <p:cNvSpPr/>
          <p:nvPr/>
        </p:nvSpPr>
        <p:spPr>
          <a:xfrm>
            <a:off x="3021135" y="1045511"/>
            <a:ext cx="1477107" cy="773723"/>
          </a:xfrm>
          <a:prstGeom prst="flowChartDecisi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대출</a:t>
            </a:r>
          </a:p>
        </p:txBody>
      </p:sp>
      <p:cxnSp>
        <p:nvCxnSpPr>
          <p:cNvPr id="11" name="직선 화살표 연결선 10"/>
          <p:cNvCxnSpPr>
            <a:stCxn id="10" idx="3"/>
            <a:endCxn id="134" idx="1"/>
          </p:cNvCxnSpPr>
          <p:nvPr/>
        </p:nvCxnSpPr>
        <p:spPr>
          <a:xfrm flipV="1">
            <a:off x="4498242" y="1430732"/>
            <a:ext cx="407936" cy="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71" idx="3"/>
            <a:endCxn id="10" idx="1"/>
          </p:cNvCxnSpPr>
          <p:nvPr/>
        </p:nvCxnSpPr>
        <p:spPr>
          <a:xfrm flipV="1">
            <a:off x="2655912" y="1432373"/>
            <a:ext cx="365223" cy="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순서도: 판단 18"/>
          <p:cNvSpPr/>
          <p:nvPr/>
        </p:nvSpPr>
        <p:spPr>
          <a:xfrm>
            <a:off x="3021135" y="3589643"/>
            <a:ext cx="1477107" cy="773723"/>
          </a:xfrm>
          <a:prstGeom prst="flowChartDecisi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</a:t>
            </a:r>
          </a:p>
        </p:txBody>
      </p:sp>
      <p:cxnSp>
        <p:nvCxnSpPr>
          <p:cNvPr id="20" name="직선 화살표 연결선 19"/>
          <p:cNvCxnSpPr>
            <a:stCxn id="19" idx="3"/>
            <a:endCxn id="68" idx="1"/>
          </p:cNvCxnSpPr>
          <p:nvPr/>
        </p:nvCxnSpPr>
        <p:spPr>
          <a:xfrm>
            <a:off x="4498242" y="3976505"/>
            <a:ext cx="405398" cy="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3" idx="3"/>
            <a:endCxn id="19" idx="1"/>
          </p:cNvCxnSpPr>
          <p:nvPr/>
        </p:nvCxnSpPr>
        <p:spPr>
          <a:xfrm>
            <a:off x="2655912" y="3972751"/>
            <a:ext cx="365223" cy="3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7" name="그룹 196"/>
          <p:cNvGrpSpPr/>
          <p:nvPr/>
        </p:nvGrpSpPr>
        <p:grpSpPr>
          <a:xfrm>
            <a:off x="2609477" y="2034251"/>
            <a:ext cx="569387" cy="478146"/>
            <a:chOff x="7369523" y="2277706"/>
            <a:chExt cx="569387" cy="478146"/>
          </a:xfrm>
        </p:grpSpPr>
        <p:sp>
          <p:nvSpPr>
            <p:cNvPr id="198" name="TextBox 197"/>
            <p:cNvSpPr txBox="1"/>
            <p:nvPr/>
          </p:nvSpPr>
          <p:spPr>
            <a:xfrm>
              <a:off x="7369523" y="2509631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대출일</a:t>
              </a:r>
            </a:p>
          </p:txBody>
        </p:sp>
        <p:sp>
          <p:nvSpPr>
            <p:cNvPr id="199" name="타원 198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2984816" y="2179894"/>
            <a:ext cx="825867" cy="510946"/>
            <a:chOff x="7403738" y="2277706"/>
            <a:chExt cx="825867" cy="510946"/>
          </a:xfrm>
        </p:grpSpPr>
        <p:sp>
          <p:nvSpPr>
            <p:cNvPr id="201" name="TextBox 200"/>
            <p:cNvSpPr txBox="1"/>
            <p:nvPr/>
          </p:nvSpPr>
          <p:spPr>
            <a:xfrm>
              <a:off x="7403738" y="2542431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반납예정일</a:t>
              </a:r>
            </a:p>
          </p:txBody>
        </p:sp>
        <p:sp>
          <p:nvSpPr>
            <p:cNvPr id="202" name="타원 201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3" name="그룹 202"/>
          <p:cNvGrpSpPr/>
          <p:nvPr/>
        </p:nvGrpSpPr>
        <p:grpSpPr>
          <a:xfrm>
            <a:off x="3739998" y="2206865"/>
            <a:ext cx="697627" cy="450091"/>
            <a:chOff x="7569307" y="2277706"/>
            <a:chExt cx="697627" cy="450091"/>
          </a:xfrm>
        </p:grpSpPr>
        <p:sp>
          <p:nvSpPr>
            <p:cNvPr id="204" name="TextBox 203"/>
            <p:cNvSpPr txBox="1"/>
            <p:nvPr/>
          </p:nvSpPr>
          <p:spPr>
            <a:xfrm>
              <a:off x="7569307" y="248157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연장여부</a:t>
              </a:r>
            </a:p>
          </p:txBody>
        </p:sp>
        <p:sp>
          <p:nvSpPr>
            <p:cNvPr id="205" name="타원 204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4414824" y="2031580"/>
            <a:ext cx="825867" cy="458267"/>
            <a:chOff x="7730547" y="2277706"/>
            <a:chExt cx="825867" cy="458267"/>
          </a:xfrm>
        </p:grpSpPr>
        <p:sp>
          <p:nvSpPr>
            <p:cNvPr id="207" name="TextBox 206"/>
            <p:cNvSpPr txBox="1"/>
            <p:nvPr/>
          </p:nvSpPr>
          <p:spPr>
            <a:xfrm>
              <a:off x="7730547" y="2489752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연체료납부</a:t>
              </a:r>
            </a:p>
          </p:txBody>
        </p:sp>
        <p:sp>
          <p:nvSpPr>
            <p:cNvPr id="208" name="타원 207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09" name="직선 연결선 208"/>
          <p:cNvCxnSpPr>
            <a:stCxn id="10" idx="2"/>
            <a:endCxn id="199" idx="7"/>
          </p:cNvCxnSpPr>
          <p:nvPr/>
        </p:nvCxnSpPr>
        <p:spPr>
          <a:xfrm flipH="1">
            <a:off x="3144515" y="1819234"/>
            <a:ext cx="615174" cy="244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202" idx="0"/>
            <a:endCxn id="10" idx="2"/>
          </p:cNvCxnSpPr>
          <p:nvPr/>
        </p:nvCxnSpPr>
        <p:spPr>
          <a:xfrm flipV="1">
            <a:off x="3413560" y="1819234"/>
            <a:ext cx="346129" cy="360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직선 연결선 210"/>
          <p:cNvCxnSpPr>
            <a:stCxn id="205" idx="0"/>
            <a:endCxn id="10" idx="2"/>
          </p:cNvCxnSpPr>
          <p:nvPr/>
        </p:nvCxnSpPr>
        <p:spPr>
          <a:xfrm flipH="1" flipV="1">
            <a:off x="3759689" y="1819234"/>
            <a:ext cx="243484" cy="387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208" idx="1"/>
            <a:endCxn id="10" idx="2"/>
          </p:cNvCxnSpPr>
          <p:nvPr/>
        </p:nvCxnSpPr>
        <p:spPr>
          <a:xfrm flipH="1" flipV="1">
            <a:off x="3759689" y="1819234"/>
            <a:ext cx="684991" cy="242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4903640" y="3714289"/>
            <a:ext cx="1134208" cy="5275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5051216" y="4471868"/>
            <a:ext cx="697627" cy="453514"/>
            <a:chOff x="7410416" y="2277706"/>
            <a:chExt cx="697627" cy="453514"/>
          </a:xfrm>
        </p:grpSpPr>
        <p:sp>
          <p:nvSpPr>
            <p:cNvPr id="70" name="TextBox 69"/>
            <p:cNvSpPr txBox="1"/>
            <p:nvPr/>
          </p:nvSpPr>
          <p:spPr>
            <a:xfrm>
              <a:off x="7410416" y="2484999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대출권수</a:t>
              </a:r>
            </a:p>
          </p:txBody>
        </p:sp>
        <p:sp>
          <p:nvSpPr>
            <p:cNvPr id="71" name="타원 70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75" name="직선 연결선 74"/>
          <p:cNvCxnSpPr>
            <a:stCxn id="68" idx="2"/>
            <a:endCxn id="71" idx="0"/>
          </p:cNvCxnSpPr>
          <p:nvPr/>
        </p:nvCxnSpPr>
        <p:spPr>
          <a:xfrm>
            <a:off x="5470744" y="4241828"/>
            <a:ext cx="2538" cy="23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4584135" y="3094043"/>
            <a:ext cx="561975" cy="354621"/>
            <a:chOff x="6841331" y="2182872"/>
            <a:chExt cx="561975" cy="354621"/>
          </a:xfrm>
        </p:grpSpPr>
        <p:sp>
          <p:nvSpPr>
            <p:cNvPr id="78" name="타원 77"/>
            <p:cNvSpPr/>
            <p:nvPr/>
          </p:nvSpPr>
          <p:spPr>
            <a:xfrm>
              <a:off x="7201085" y="2335272"/>
              <a:ext cx="202221" cy="2022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841331" y="218287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학번</a:t>
              </a: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5234456" y="2938758"/>
            <a:ext cx="441146" cy="433043"/>
            <a:chOff x="7603086" y="2048533"/>
            <a:chExt cx="441146" cy="433043"/>
          </a:xfrm>
        </p:grpSpPr>
        <p:sp>
          <p:nvSpPr>
            <p:cNvPr id="81" name="TextBox 80"/>
            <p:cNvSpPr txBox="1"/>
            <p:nvPr/>
          </p:nvSpPr>
          <p:spPr>
            <a:xfrm>
              <a:off x="7603086" y="204853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2" name="타원 81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5744160" y="3063096"/>
            <a:ext cx="569387" cy="421153"/>
            <a:chOff x="7702830" y="2060423"/>
            <a:chExt cx="569387" cy="421153"/>
          </a:xfrm>
        </p:grpSpPr>
        <p:sp>
          <p:nvSpPr>
            <p:cNvPr id="84" name="TextBox 83"/>
            <p:cNvSpPr txBox="1"/>
            <p:nvPr/>
          </p:nvSpPr>
          <p:spPr>
            <a:xfrm>
              <a:off x="7702830" y="2060423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연락처</a:t>
              </a:r>
            </a:p>
          </p:txBody>
        </p:sp>
        <p:sp>
          <p:nvSpPr>
            <p:cNvPr id="85" name="타원 84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6" name="직선 연결선 85"/>
          <p:cNvCxnSpPr>
            <a:stCxn id="82" idx="4"/>
            <a:endCxn id="68" idx="0"/>
          </p:cNvCxnSpPr>
          <p:nvPr/>
        </p:nvCxnSpPr>
        <p:spPr>
          <a:xfrm>
            <a:off x="5463852" y="3371801"/>
            <a:ext cx="6892" cy="34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78" idx="5"/>
            <a:endCxn id="68" idx="0"/>
          </p:cNvCxnSpPr>
          <p:nvPr/>
        </p:nvCxnSpPr>
        <p:spPr>
          <a:xfrm>
            <a:off x="5116495" y="3419049"/>
            <a:ext cx="354249" cy="295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85" idx="3"/>
            <a:endCxn id="68" idx="0"/>
          </p:cNvCxnSpPr>
          <p:nvPr/>
        </p:nvCxnSpPr>
        <p:spPr>
          <a:xfrm flipH="1">
            <a:off x="5470744" y="3454393"/>
            <a:ext cx="330989" cy="259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순서도: 판단 88"/>
          <p:cNvSpPr/>
          <p:nvPr/>
        </p:nvSpPr>
        <p:spPr>
          <a:xfrm>
            <a:off x="5898415" y="2995933"/>
            <a:ext cx="139432" cy="102268"/>
          </a:xfrm>
          <a:prstGeom prst="flowChartDecisi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순서도: 판단 89"/>
          <p:cNvSpPr/>
          <p:nvPr/>
        </p:nvSpPr>
        <p:spPr>
          <a:xfrm flipV="1">
            <a:off x="5898415" y="3259236"/>
            <a:ext cx="139432" cy="145317"/>
          </a:xfrm>
          <a:prstGeom prst="flowChartDecisi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1193938" y="2918861"/>
            <a:ext cx="1903437" cy="2032156"/>
            <a:chOff x="4890870" y="1059421"/>
            <a:chExt cx="1903437" cy="2032156"/>
          </a:xfrm>
        </p:grpSpPr>
        <p:sp>
          <p:nvSpPr>
            <p:cNvPr id="93" name="직사각형 92"/>
            <p:cNvSpPr/>
            <p:nvPr/>
          </p:nvSpPr>
          <p:spPr>
            <a:xfrm>
              <a:off x="5218636" y="1849541"/>
              <a:ext cx="1134208" cy="52753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도서목록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538560" y="1059421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ISBN</a:t>
              </a:r>
              <a:endParaRPr lang="ko-KR" altLang="en-US" sz="1000" dirty="0"/>
            </a:p>
          </p:txBody>
        </p:sp>
        <p:cxnSp>
          <p:nvCxnSpPr>
            <p:cNvPr id="95" name="직선 연결선 94"/>
            <p:cNvCxnSpPr>
              <a:stCxn id="104" idx="4"/>
              <a:endCxn id="93" idx="0"/>
            </p:cNvCxnSpPr>
            <p:nvPr/>
          </p:nvCxnSpPr>
          <p:spPr>
            <a:xfrm>
              <a:off x="5785702" y="1551863"/>
              <a:ext cx="38" cy="2976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6" name="그룹 95"/>
            <p:cNvGrpSpPr/>
            <p:nvPr/>
          </p:nvGrpSpPr>
          <p:grpSpPr>
            <a:xfrm>
              <a:off x="4890870" y="2554636"/>
              <a:ext cx="569387" cy="480366"/>
              <a:chOff x="7445853" y="2277706"/>
              <a:chExt cx="569387" cy="480366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7445853" y="2511851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도서명</a:t>
                </a: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7730547" y="2277706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5394435" y="2571363"/>
              <a:ext cx="441146" cy="456865"/>
              <a:chOff x="7611909" y="2277706"/>
              <a:chExt cx="441146" cy="456865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7611909" y="2488350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저자</a:t>
                </a: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7730547" y="2277706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747328" y="2615851"/>
              <a:ext cx="569387" cy="450091"/>
              <a:chOff x="7569307" y="2277706"/>
              <a:chExt cx="569387" cy="450091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7569307" y="2481576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출판사</a:t>
                </a: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7730547" y="2277706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6224920" y="2667121"/>
              <a:ext cx="569387" cy="424456"/>
              <a:chOff x="7663738" y="2392494"/>
              <a:chExt cx="569387" cy="424456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7663738" y="2570729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출판일</a:t>
                </a:r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7721631" y="2392494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00" name="직선 연결선 99"/>
            <p:cNvCxnSpPr>
              <a:stCxn id="93" idx="2"/>
              <a:endCxn id="112" idx="7"/>
            </p:cNvCxnSpPr>
            <p:nvPr/>
          </p:nvCxnSpPr>
          <p:spPr>
            <a:xfrm flipH="1">
              <a:off x="5349578" y="2377080"/>
              <a:ext cx="436162" cy="2074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>
              <a:stCxn id="110" idx="0"/>
              <a:endCxn id="93" idx="2"/>
            </p:cNvCxnSpPr>
            <p:nvPr/>
          </p:nvCxnSpPr>
          <p:spPr>
            <a:xfrm flipV="1">
              <a:off x="5615008" y="2377080"/>
              <a:ext cx="170732" cy="1942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>
              <a:stCxn id="108" idx="0"/>
              <a:endCxn id="93" idx="2"/>
            </p:cNvCxnSpPr>
            <p:nvPr/>
          </p:nvCxnSpPr>
          <p:spPr>
            <a:xfrm flipH="1" flipV="1">
              <a:off x="5785740" y="2377080"/>
              <a:ext cx="224763" cy="2387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stCxn id="106" idx="1"/>
              <a:endCxn id="93" idx="2"/>
            </p:cNvCxnSpPr>
            <p:nvPr/>
          </p:nvCxnSpPr>
          <p:spPr>
            <a:xfrm flipH="1" flipV="1">
              <a:off x="5785740" y="2377080"/>
              <a:ext cx="526929" cy="3198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타원 103"/>
            <p:cNvSpPr/>
            <p:nvPr/>
          </p:nvSpPr>
          <p:spPr>
            <a:xfrm>
              <a:off x="5684591" y="1349642"/>
              <a:ext cx="202221" cy="2022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4906178" y="1166962"/>
            <a:ext cx="1134208" cy="5275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보유도서</a:t>
            </a:r>
          </a:p>
        </p:txBody>
      </p:sp>
      <p:cxnSp>
        <p:nvCxnSpPr>
          <p:cNvPr id="135" name="직선 연결선 134"/>
          <p:cNvCxnSpPr>
            <a:stCxn id="145" idx="3"/>
            <a:endCxn id="134" idx="0"/>
          </p:cNvCxnSpPr>
          <p:nvPr/>
        </p:nvCxnSpPr>
        <p:spPr>
          <a:xfrm flipH="1">
            <a:off x="5473282" y="845593"/>
            <a:ext cx="154750" cy="321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575217" y="441235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S/N</a:t>
            </a:r>
            <a:endParaRPr lang="ko-KR" altLang="en-US" sz="1000" dirty="0"/>
          </a:p>
        </p:txBody>
      </p:sp>
      <p:grpSp>
        <p:nvGrpSpPr>
          <p:cNvPr id="140" name="그룹 139"/>
          <p:cNvGrpSpPr/>
          <p:nvPr/>
        </p:nvGrpSpPr>
        <p:grpSpPr>
          <a:xfrm>
            <a:off x="4637558" y="467272"/>
            <a:ext cx="578181" cy="437792"/>
            <a:chOff x="7356236" y="2043784"/>
            <a:chExt cx="578181" cy="437792"/>
          </a:xfrm>
        </p:grpSpPr>
        <p:sp>
          <p:nvSpPr>
            <p:cNvPr id="141" name="TextBox 140"/>
            <p:cNvSpPr txBox="1"/>
            <p:nvPr/>
          </p:nvSpPr>
          <p:spPr>
            <a:xfrm>
              <a:off x="7356236" y="2043784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ISBN</a:t>
              </a:r>
              <a:endParaRPr lang="ko-KR" altLang="en-US" sz="1000" dirty="0"/>
            </a:p>
          </p:txBody>
        </p:sp>
        <p:sp>
          <p:nvSpPr>
            <p:cNvPr id="142" name="타원 141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4" name="직선 연결선 143"/>
          <p:cNvCxnSpPr>
            <a:stCxn id="142" idx="5"/>
            <a:endCxn id="134" idx="0"/>
          </p:cNvCxnSpPr>
          <p:nvPr/>
        </p:nvCxnSpPr>
        <p:spPr>
          <a:xfrm>
            <a:off x="5185883" y="875208"/>
            <a:ext cx="287399" cy="291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/>
          <p:cNvSpPr/>
          <p:nvPr/>
        </p:nvSpPr>
        <p:spPr>
          <a:xfrm>
            <a:off x="5598417" y="672987"/>
            <a:ext cx="202221" cy="2022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1521704" y="1169327"/>
            <a:ext cx="1134208" cy="5275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grpSp>
        <p:nvGrpSpPr>
          <p:cNvPr id="172" name="그룹 171"/>
          <p:cNvGrpSpPr/>
          <p:nvPr/>
        </p:nvGrpSpPr>
        <p:grpSpPr>
          <a:xfrm>
            <a:off x="1339059" y="1896657"/>
            <a:ext cx="697627" cy="453514"/>
            <a:chOff x="7410416" y="2277706"/>
            <a:chExt cx="697627" cy="453514"/>
          </a:xfrm>
        </p:grpSpPr>
        <p:sp>
          <p:nvSpPr>
            <p:cNvPr id="173" name="TextBox 172"/>
            <p:cNvSpPr txBox="1"/>
            <p:nvPr/>
          </p:nvSpPr>
          <p:spPr>
            <a:xfrm>
              <a:off x="7410416" y="2484999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대출권수</a:t>
              </a:r>
            </a:p>
          </p:txBody>
        </p:sp>
        <p:sp>
          <p:nvSpPr>
            <p:cNvPr id="174" name="타원 173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1918110" y="1896657"/>
            <a:ext cx="697627" cy="458581"/>
            <a:chOff x="7404306" y="2277706"/>
            <a:chExt cx="697627" cy="458581"/>
          </a:xfrm>
        </p:grpSpPr>
        <p:sp>
          <p:nvSpPr>
            <p:cNvPr id="176" name="TextBox 175"/>
            <p:cNvSpPr txBox="1"/>
            <p:nvPr/>
          </p:nvSpPr>
          <p:spPr>
            <a:xfrm>
              <a:off x="7404306" y="249006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예약도서</a:t>
              </a:r>
            </a:p>
          </p:txBody>
        </p:sp>
        <p:sp>
          <p:nvSpPr>
            <p:cNvPr id="177" name="타원 176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78" name="직선 연결선 177"/>
          <p:cNvCxnSpPr>
            <a:stCxn id="171" idx="2"/>
            <a:endCxn id="174" idx="7"/>
          </p:cNvCxnSpPr>
          <p:nvPr/>
        </p:nvCxnSpPr>
        <p:spPr>
          <a:xfrm flipH="1">
            <a:off x="1833204" y="1696866"/>
            <a:ext cx="255604" cy="229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직선 연결선 178"/>
          <p:cNvCxnSpPr>
            <a:stCxn id="171" idx="2"/>
            <a:endCxn id="177" idx="1"/>
          </p:cNvCxnSpPr>
          <p:nvPr/>
        </p:nvCxnSpPr>
        <p:spPr>
          <a:xfrm>
            <a:off x="2088808" y="1696866"/>
            <a:ext cx="185399" cy="229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0" name="그룹 179"/>
          <p:cNvGrpSpPr/>
          <p:nvPr/>
        </p:nvGrpSpPr>
        <p:grpSpPr>
          <a:xfrm>
            <a:off x="1240716" y="551637"/>
            <a:ext cx="561975" cy="354621"/>
            <a:chOff x="6841331" y="2182872"/>
            <a:chExt cx="561975" cy="354621"/>
          </a:xfrm>
        </p:grpSpPr>
        <p:sp>
          <p:nvSpPr>
            <p:cNvPr id="181" name="타원 180"/>
            <p:cNvSpPr/>
            <p:nvPr/>
          </p:nvSpPr>
          <p:spPr>
            <a:xfrm>
              <a:off x="7201085" y="2335272"/>
              <a:ext cx="202221" cy="2022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6841331" y="218287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학번</a:t>
              </a: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1857107" y="276758"/>
            <a:ext cx="441146" cy="433043"/>
            <a:chOff x="7603086" y="2048533"/>
            <a:chExt cx="441146" cy="433043"/>
          </a:xfrm>
        </p:grpSpPr>
        <p:sp>
          <p:nvSpPr>
            <p:cNvPr id="184" name="TextBox 183"/>
            <p:cNvSpPr txBox="1"/>
            <p:nvPr/>
          </p:nvSpPr>
          <p:spPr>
            <a:xfrm>
              <a:off x="7603086" y="204853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185" name="타원 184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2336615" y="485105"/>
            <a:ext cx="569387" cy="421153"/>
            <a:chOff x="7702830" y="2060423"/>
            <a:chExt cx="569387" cy="421153"/>
          </a:xfrm>
        </p:grpSpPr>
        <p:sp>
          <p:nvSpPr>
            <p:cNvPr id="187" name="TextBox 186"/>
            <p:cNvSpPr txBox="1"/>
            <p:nvPr/>
          </p:nvSpPr>
          <p:spPr>
            <a:xfrm>
              <a:off x="7702830" y="2060423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연락처</a:t>
              </a:r>
            </a:p>
          </p:txBody>
        </p:sp>
        <p:sp>
          <p:nvSpPr>
            <p:cNvPr id="188" name="타원 187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9" name="직선 연결선 188"/>
          <p:cNvCxnSpPr>
            <a:stCxn id="185" idx="4"/>
            <a:endCxn id="171" idx="0"/>
          </p:cNvCxnSpPr>
          <p:nvPr/>
        </p:nvCxnSpPr>
        <p:spPr>
          <a:xfrm>
            <a:off x="2086503" y="709801"/>
            <a:ext cx="2305" cy="459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181" idx="5"/>
            <a:endCxn id="171" idx="0"/>
          </p:cNvCxnSpPr>
          <p:nvPr/>
        </p:nvCxnSpPr>
        <p:spPr>
          <a:xfrm>
            <a:off x="1773076" y="876643"/>
            <a:ext cx="315732" cy="292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직선 연결선 190"/>
          <p:cNvCxnSpPr>
            <a:stCxn id="188" idx="3"/>
            <a:endCxn id="171" idx="0"/>
          </p:cNvCxnSpPr>
          <p:nvPr/>
        </p:nvCxnSpPr>
        <p:spPr>
          <a:xfrm flipH="1">
            <a:off x="2088808" y="876402"/>
            <a:ext cx="305380" cy="292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순서도: 판단 191"/>
          <p:cNvSpPr/>
          <p:nvPr/>
        </p:nvSpPr>
        <p:spPr>
          <a:xfrm>
            <a:off x="2247178" y="1235428"/>
            <a:ext cx="139432" cy="102268"/>
          </a:xfrm>
          <a:prstGeom prst="flowChartDecisi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순서도: 판단 192"/>
          <p:cNvSpPr/>
          <p:nvPr/>
        </p:nvSpPr>
        <p:spPr>
          <a:xfrm flipV="1">
            <a:off x="2247178" y="1498731"/>
            <a:ext cx="139432" cy="145317"/>
          </a:xfrm>
          <a:prstGeom prst="flowChartDecisi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64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판단 3"/>
          <p:cNvSpPr/>
          <p:nvPr/>
        </p:nvSpPr>
        <p:spPr>
          <a:xfrm>
            <a:off x="3021135" y="1045511"/>
            <a:ext cx="1477107" cy="773723"/>
          </a:xfrm>
          <a:prstGeom prst="flowChartDecisi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대출</a:t>
            </a:r>
          </a:p>
        </p:txBody>
      </p:sp>
      <p:cxnSp>
        <p:nvCxnSpPr>
          <p:cNvPr id="5" name="직선 화살표 연결선 4"/>
          <p:cNvCxnSpPr>
            <a:stCxn id="4" idx="3"/>
            <a:endCxn id="66" idx="1"/>
          </p:cNvCxnSpPr>
          <p:nvPr/>
        </p:nvCxnSpPr>
        <p:spPr>
          <a:xfrm flipV="1">
            <a:off x="4498242" y="1430732"/>
            <a:ext cx="407936" cy="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74" idx="3"/>
            <a:endCxn id="4" idx="1"/>
          </p:cNvCxnSpPr>
          <p:nvPr/>
        </p:nvCxnSpPr>
        <p:spPr>
          <a:xfrm flipV="1">
            <a:off x="2655912" y="1432373"/>
            <a:ext cx="365223" cy="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021135" y="3006255"/>
            <a:ext cx="1477107" cy="773723"/>
          </a:xfrm>
          <a:prstGeom prst="flowChartDecisi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</a:t>
            </a:r>
          </a:p>
        </p:txBody>
      </p:sp>
      <p:cxnSp>
        <p:nvCxnSpPr>
          <p:cNvPr id="8" name="직선 화살표 연결선 7"/>
          <p:cNvCxnSpPr>
            <a:stCxn id="7" idx="3"/>
            <a:endCxn id="26" idx="1"/>
          </p:cNvCxnSpPr>
          <p:nvPr/>
        </p:nvCxnSpPr>
        <p:spPr>
          <a:xfrm>
            <a:off x="4498242" y="3393117"/>
            <a:ext cx="405398" cy="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46" idx="3"/>
            <a:endCxn id="7" idx="1"/>
          </p:cNvCxnSpPr>
          <p:nvPr/>
        </p:nvCxnSpPr>
        <p:spPr>
          <a:xfrm>
            <a:off x="2655912" y="3389363"/>
            <a:ext cx="365223" cy="3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609477" y="2034251"/>
            <a:ext cx="569387" cy="478146"/>
            <a:chOff x="7369523" y="2277706"/>
            <a:chExt cx="569387" cy="478146"/>
          </a:xfrm>
        </p:grpSpPr>
        <p:sp>
          <p:nvSpPr>
            <p:cNvPr id="11" name="TextBox 10"/>
            <p:cNvSpPr txBox="1"/>
            <p:nvPr/>
          </p:nvSpPr>
          <p:spPr>
            <a:xfrm>
              <a:off x="7369523" y="2509631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대출일</a:t>
              </a:r>
            </a:p>
          </p:txBody>
        </p:sp>
        <p:sp>
          <p:nvSpPr>
            <p:cNvPr id="12" name="타원 11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984816" y="2179894"/>
            <a:ext cx="825867" cy="510946"/>
            <a:chOff x="7403738" y="2277706"/>
            <a:chExt cx="825867" cy="510946"/>
          </a:xfrm>
        </p:grpSpPr>
        <p:sp>
          <p:nvSpPr>
            <p:cNvPr id="14" name="TextBox 13"/>
            <p:cNvSpPr txBox="1"/>
            <p:nvPr/>
          </p:nvSpPr>
          <p:spPr>
            <a:xfrm>
              <a:off x="7403738" y="2542431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반납예정일</a:t>
              </a:r>
            </a:p>
          </p:txBody>
        </p:sp>
        <p:sp>
          <p:nvSpPr>
            <p:cNvPr id="15" name="타원 14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739998" y="2206865"/>
            <a:ext cx="697627" cy="450091"/>
            <a:chOff x="7569307" y="2277706"/>
            <a:chExt cx="697627" cy="450091"/>
          </a:xfrm>
        </p:grpSpPr>
        <p:sp>
          <p:nvSpPr>
            <p:cNvPr id="17" name="TextBox 16"/>
            <p:cNvSpPr txBox="1"/>
            <p:nvPr/>
          </p:nvSpPr>
          <p:spPr>
            <a:xfrm>
              <a:off x="7569307" y="248157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연장여부</a:t>
              </a:r>
            </a:p>
          </p:txBody>
        </p:sp>
        <p:sp>
          <p:nvSpPr>
            <p:cNvPr id="18" name="타원 17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414824" y="2031580"/>
            <a:ext cx="825867" cy="458267"/>
            <a:chOff x="7730547" y="2277706"/>
            <a:chExt cx="825867" cy="458267"/>
          </a:xfrm>
        </p:grpSpPr>
        <p:sp>
          <p:nvSpPr>
            <p:cNvPr id="20" name="TextBox 19"/>
            <p:cNvSpPr txBox="1"/>
            <p:nvPr/>
          </p:nvSpPr>
          <p:spPr>
            <a:xfrm>
              <a:off x="7730547" y="2489752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연체료납부</a:t>
              </a:r>
            </a:p>
          </p:txBody>
        </p:sp>
        <p:sp>
          <p:nvSpPr>
            <p:cNvPr id="21" name="타원 20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2" name="직선 연결선 21"/>
          <p:cNvCxnSpPr>
            <a:stCxn id="4" idx="2"/>
            <a:endCxn id="12" idx="7"/>
          </p:cNvCxnSpPr>
          <p:nvPr/>
        </p:nvCxnSpPr>
        <p:spPr>
          <a:xfrm flipH="1">
            <a:off x="3144515" y="1819234"/>
            <a:ext cx="615174" cy="244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5" idx="0"/>
            <a:endCxn id="4" idx="2"/>
          </p:cNvCxnSpPr>
          <p:nvPr/>
        </p:nvCxnSpPr>
        <p:spPr>
          <a:xfrm flipV="1">
            <a:off x="3413560" y="1819234"/>
            <a:ext cx="346129" cy="360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8" idx="0"/>
            <a:endCxn id="4" idx="2"/>
          </p:cNvCxnSpPr>
          <p:nvPr/>
        </p:nvCxnSpPr>
        <p:spPr>
          <a:xfrm flipH="1" flipV="1">
            <a:off x="3759689" y="1819234"/>
            <a:ext cx="243484" cy="387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1" idx="1"/>
            <a:endCxn id="4" idx="2"/>
          </p:cNvCxnSpPr>
          <p:nvPr/>
        </p:nvCxnSpPr>
        <p:spPr>
          <a:xfrm flipH="1" flipV="1">
            <a:off x="3759689" y="1819234"/>
            <a:ext cx="684991" cy="242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903640" y="3130901"/>
            <a:ext cx="1134208" cy="5275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521704" y="3125593"/>
            <a:ext cx="1134208" cy="5275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906178" y="1166962"/>
            <a:ext cx="1134208" cy="5275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보유도서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521704" y="1169327"/>
            <a:ext cx="1134208" cy="5275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95" name="순서도: 판단 94"/>
          <p:cNvSpPr/>
          <p:nvPr/>
        </p:nvSpPr>
        <p:spPr>
          <a:xfrm>
            <a:off x="2247178" y="1235428"/>
            <a:ext cx="139432" cy="102268"/>
          </a:xfrm>
          <a:prstGeom prst="flowChartDecisi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순서도: 판단 95"/>
          <p:cNvSpPr/>
          <p:nvPr/>
        </p:nvSpPr>
        <p:spPr>
          <a:xfrm flipV="1">
            <a:off x="2247178" y="1498731"/>
            <a:ext cx="139432" cy="145317"/>
          </a:xfrm>
          <a:prstGeom prst="flowChartDecisi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50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순서도: 판단 109"/>
          <p:cNvSpPr/>
          <p:nvPr/>
        </p:nvSpPr>
        <p:spPr>
          <a:xfrm>
            <a:off x="1913232" y="1020209"/>
            <a:ext cx="1477107" cy="773723"/>
          </a:xfrm>
          <a:prstGeom prst="flowChartDecisi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</a:t>
            </a:r>
          </a:p>
        </p:txBody>
      </p:sp>
      <p:grpSp>
        <p:nvGrpSpPr>
          <p:cNvPr id="158" name="그룹 157"/>
          <p:cNvGrpSpPr/>
          <p:nvPr/>
        </p:nvGrpSpPr>
        <p:grpSpPr>
          <a:xfrm>
            <a:off x="8969126" y="2348809"/>
            <a:ext cx="860645" cy="257123"/>
            <a:chOff x="7730547" y="2277706"/>
            <a:chExt cx="860645" cy="257123"/>
          </a:xfrm>
        </p:grpSpPr>
        <p:sp>
          <p:nvSpPr>
            <p:cNvPr id="159" name="TextBox 158"/>
            <p:cNvSpPr txBox="1"/>
            <p:nvPr/>
          </p:nvSpPr>
          <p:spPr>
            <a:xfrm>
              <a:off x="7893565" y="2288608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예약여부</a:t>
              </a:r>
              <a:endParaRPr lang="en-US" altLang="ko-KR" sz="1000" dirty="0"/>
            </a:p>
          </p:txBody>
        </p:sp>
        <p:sp>
          <p:nvSpPr>
            <p:cNvPr id="160" name="타원 159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8965345" y="1160850"/>
            <a:ext cx="740652" cy="246221"/>
            <a:chOff x="7730547" y="2255376"/>
            <a:chExt cx="740652" cy="246221"/>
          </a:xfrm>
        </p:grpSpPr>
        <p:sp>
          <p:nvSpPr>
            <p:cNvPr id="164" name="TextBox 163"/>
            <p:cNvSpPr txBox="1"/>
            <p:nvPr/>
          </p:nvSpPr>
          <p:spPr>
            <a:xfrm>
              <a:off x="7901812" y="225537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도서명</a:t>
              </a:r>
            </a:p>
          </p:txBody>
        </p:sp>
        <p:sp>
          <p:nvSpPr>
            <p:cNvPr id="165" name="타원 164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8998242" y="1438062"/>
            <a:ext cx="585542" cy="246221"/>
            <a:chOff x="7730547" y="2262999"/>
            <a:chExt cx="585542" cy="246221"/>
          </a:xfrm>
        </p:grpSpPr>
        <p:sp>
          <p:nvSpPr>
            <p:cNvPr id="167" name="TextBox 166"/>
            <p:cNvSpPr txBox="1"/>
            <p:nvPr/>
          </p:nvSpPr>
          <p:spPr>
            <a:xfrm>
              <a:off x="7874943" y="2262999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저자</a:t>
              </a:r>
            </a:p>
          </p:txBody>
        </p:sp>
        <p:sp>
          <p:nvSpPr>
            <p:cNvPr id="168" name="타원 167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9030209" y="1735251"/>
            <a:ext cx="721697" cy="246221"/>
            <a:chOff x="7015049" y="-198016"/>
            <a:chExt cx="721697" cy="246221"/>
          </a:xfrm>
        </p:grpSpPr>
        <p:sp>
          <p:nvSpPr>
            <p:cNvPr id="170" name="TextBox 169"/>
            <p:cNvSpPr txBox="1"/>
            <p:nvPr/>
          </p:nvSpPr>
          <p:spPr>
            <a:xfrm>
              <a:off x="7167359" y="-19801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출판사</a:t>
              </a:r>
            </a:p>
          </p:txBody>
        </p:sp>
        <p:sp>
          <p:nvSpPr>
            <p:cNvPr id="171" name="타원 170"/>
            <p:cNvSpPr/>
            <p:nvPr/>
          </p:nvSpPr>
          <p:spPr>
            <a:xfrm>
              <a:off x="7015049" y="-197098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9030209" y="2035473"/>
            <a:ext cx="716155" cy="260401"/>
            <a:chOff x="7730547" y="2277706"/>
            <a:chExt cx="716155" cy="260401"/>
          </a:xfrm>
        </p:grpSpPr>
        <p:sp>
          <p:nvSpPr>
            <p:cNvPr id="173" name="TextBox 172"/>
            <p:cNvSpPr txBox="1"/>
            <p:nvPr/>
          </p:nvSpPr>
          <p:spPr>
            <a:xfrm>
              <a:off x="7877315" y="229188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출판일</a:t>
              </a:r>
            </a:p>
          </p:txBody>
        </p:sp>
        <p:sp>
          <p:nvSpPr>
            <p:cNvPr id="174" name="타원 173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2" name="그룹 271"/>
          <p:cNvGrpSpPr/>
          <p:nvPr/>
        </p:nvGrpSpPr>
        <p:grpSpPr>
          <a:xfrm>
            <a:off x="8884823" y="869239"/>
            <a:ext cx="608846" cy="246221"/>
            <a:chOff x="8915029" y="1747753"/>
            <a:chExt cx="608846" cy="246221"/>
          </a:xfrm>
        </p:grpSpPr>
        <p:sp>
          <p:nvSpPr>
            <p:cNvPr id="150" name="TextBox 149"/>
            <p:cNvSpPr txBox="1"/>
            <p:nvPr/>
          </p:nvSpPr>
          <p:spPr>
            <a:xfrm>
              <a:off x="9084331" y="1747753"/>
              <a:ext cx="4395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IBSB</a:t>
              </a:r>
              <a:endParaRPr lang="ko-KR" altLang="en-US" sz="1000" dirty="0"/>
            </a:p>
          </p:txBody>
        </p:sp>
        <p:sp>
          <p:nvSpPr>
            <p:cNvPr id="270" name="타원 269"/>
            <p:cNvSpPr/>
            <p:nvPr/>
          </p:nvSpPr>
          <p:spPr>
            <a:xfrm>
              <a:off x="8915029" y="1760370"/>
              <a:ext cx="202221" cy="2022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직사각형 179"/>
          <p:cNvSpPr/>
          <p:nvPr/>
        </p:nvSpPr>
        <p:spPr>
          <a:xfrm>
            <a:off x="3632385" y="3648192"/>
            <a:ext cx="1134208" cy="5275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보유도서</a:t>
            </a:r>
          </a:p>
        </p:txBody>
      </p:sp>
      <p:cxnSp>
        <p:nvCxnSpPr>
          <p:cNvPr id="19" name="직선 화살표 연결선 18"/>
          <p:cNvCxnSpPr>
            <a:stCxn id="305" idx="3"/>
            <a:endCxn id="180" idx="1"/>
          </p:cNvCxnSpPr>
          <p:nvPr/>
        </p:nvCxnSpPr>
        <p:spPr>
          <a:xfrm>
            <a:off x="3389906" y="3909817"/>
            <a:ext cx="242479" cy="2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86" idx="3"/>
            <a:endCxn id="110" idx="1"/>
          </p:cNvCxnSpPr>
          <p:nvPr/>
        </p:nvCxnSpPr>
        <p:spPr>
          <a:xfrm>
            <a:off x="1664305" y="1406063"/>
            <a:ext cx="248927" cy="1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/>
          <p:cNvGrpSpPr/>
          <p:nvPr/>
        </p:nvGrpSpPr>
        <p:grpSpPr>
          <a:xfrm>
            <a:off x="5049909" y="4031083"/>
            <a:ext cx="652049" cy="267747"/>
            <a:chOff x="7995668" y="2096298"/>
            <a:chExt cx="652049" cy="267747"/>
          </a:xfrm>
        </p:grpSpPr>
        <p:sp>
          <p:nvSpPr>
            <p:cNvPr id="157" name="TextBox 156"/>
            <p:cNvSpPr txBox="1"/>
            <p:nvPr/>
          </p:nvSpPr>
          <p:spPr>
            <a:xfrm>
              <a:off x="8185731" y="2096298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ISBN</a:t>
              </a:r>
              <a:endParaRPr lang="ko-KR" altLang="en-US" sz="1000" dirty="0"/>
            </a:p>
          </p:txBody>
        </p:sp>
        <p:sp>
          <p:nvSpPr>
            <p:cNvPr id="161" name="타원 160"/>
            <p:cNvSpPr/>
            <p:nvPr/>
          </p:nvSpPr>
          <p:spPr>
            <a:xfrm>
              <a:off x="7995668" y="2160175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8" name="그룹 257"/>
          <p:cNvGrpSpPr/>
          <p:nvPr/>
        </p:nvGrpSpPr>
        <p:grpSpPr>
          <a:xfrm>
            <a:off x="5023363" y="3399406"/>
            <a:ext cx="557114" cy="269288"/>
            <a:chOff x="7726063" y="2735778"/>
            <a:chExt cx="557114" cy="269288"/>
          </a:xfrm>
        </p:grpSpPr>
        <p:sp>
          <p:nvSpPr>
            <p:cNvPr id="151" name="TextBox 150"/>
            <p:cNvSpPr txBox="1"/>
            <p:nvPr/>
          </p:nvSpPr>
          <p:spPr>
            <a:xfrm>
              <a:off x="7874091" y="2735778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S/N</a:t>
              </a:r>
              <a:endParaRPr lang="ko-KR" altLang="en-US" sz="1000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7726063" y="2802845"/>
              <a:ext cx="202221" cy="2022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202331" y="333125"/>
            <a:ext cx="1970246" cy="2006521"/>
            <a:chOff x="4890870" y="1059421"/>
            <a:chExt cx="1970246" cy="2006521"/>
          </a:xfrm>
        </p:grpSpPr>
        <p:sp>
          <p:nvSpPr>
            <p:cNvPr id="186" name="직사각형 185"/>
            <p:cNvSpPr/>
            <p:nvPr/>
          </p:nvSpPr>
          <p:spPr>
            <a:xfrm>
              <a:off x="5218636" y="1868589"/>
              <a:ext cx="1134208" cy="52753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도서목록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538560" y="1059421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ISBN</a:t>
              </a:r>
              <a:endParaRPr lang="ko-KR" altLang="en-US" sz="1000" dirty="0"/>
            </a:p>
          </p:txBody>
        </p:sp>
        <p:cxnSp>
          <p:nvCxnSpPr>
            <p:cNvPr id="188" name="직선 연결선 187"/>
            <p:cNvCxnSpPr>
              <a:stCxn id="197" idx="4"/>
              <a:endCxn id="186" idx="0"/>
            </p:cNvCxnSpPr>
            <p:nvPr/>
          </p:nvCxnSpPr>
          <p:spPr>
            <a:xfrm>
              <a:off x="5785702" y="1551863"/>
              <a:ext cx="38" cy="3167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9" name="그룹 188"/>
            <p:cNvGrpSpPr/>
            <p:nvPr/>
          </p:nvGrpSpPr>
          <p:grpSpPr>
            <a:xfrm>
              <a:off x="4890870" y="2554636"/>
              <a:ext cx="569387" cy="480366"/>
              <a:chOff x="7445853" y="2277706"/>
              <a:chExt cx="569387" cy="480366"/>
            </a:xfrm>
          </p:grpSpPr>
          <p:sp>
            <p:nvSpPr>
              <p:cNvPr id="204" name="TextBox 203"/>
              <p:cNvSpPr txBox="1"/>
              <p:nvPr/>
            </p:nvSpPr>
            <p:spPr>
              <a:xfrm>
                <a:off x="7445853" y="2511851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도서명</a:t>
                </a:r>
              </a:p>
            </p:txBody>
          </p:sp>
          <p:sp>
            <p:nvSpPr>
              <p:cNvPr id="205" name="타원 204"/>
              <p:cNvSpPr/>
              <p:nvPr/>
            </p:nvSpPr>
            <p:spPr>
              <a:xfrm>
                <a:off x="7730547" y="2277706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0" name="그룹 189"/>
            <p:cNvGrpSpPr/>
            <p:nvPr/>
          </p:nvGrpSpPr>
          <p:grpSpPr>
            <a:xfrm>
              <a:off x="5394435" y="2571363"/>
              <a:ext cx="441146" cy="456865"/>
              <a:chOff x="7611909" y="2277706"/>
              <a:chExt cx="441146" cy="456865"/>
            </a:xfrm>
          </p:grpSpPr>
          <p:sp>
            <p:nvSpPr>
              <p:cNvPr id="202" name="TextBox 201"/>
              <p:cNvSpPr txBox="1"/>
              <p:nvPr/>
            </p:nvSpPr>
            <p:spPr>
              <a:xfrm>
                <a:off x="7611909" y="2488350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저자</a:t>
                </a:r>
              </a:p>
            </p:txBody>
          </p:sp>
          <p:sp>
            <p:nvSpPr>
              <p:cNvPr id="203" name="타원 202"/>
              <p:cNvSpPr/>
              <p:nvPr/>
            </p:nvSpPr>
            <p:spPr>
              <a:xfrm>
                <a:off x="7730547" y="2277706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1" name="그룹 190"/>
            <p:cNvGrpSpPr/>
            <p:nvPr/>
          </p:nvGrpSpPr>
          <p:grpSpPr>
            <a:xfrm>
              <a:off x="5747328" y="2615851"/>
              <a:ext cx="569387" cy="450091"/>
              <a:chOff x="7569307" y="2277706"/>
              <a:chExt cx="569387" cy="450091"/>
            </a:xfrm>
          </p:grpSpPr>
          <p:sp>
            <p:nvSpPr>
              <p:cNvPr id="200" name="TextBox 199"/>
              <p:cNvSpPr txBox="1"/>
              <p:nvPr/>
            </p:nvSpPr>
            <p:spPr>
              <a:xfrm>
                <a:off x="7569307" y="2481576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출판사</a:t>
                </a:r>
              </a:p>
            </p:txBody>
          </p:sp>
          <p:sp>
            <p:nvSpPr>
              <p:cNvPr id="201" name="타원 200"/>
              <p:cNvSpPr/>
              <p:nvPr/>
            </p:nvSpPr>
            <p:spPr>
              <a:xfrm>
                <a:off x="7730547" y="2277706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2" name="그룹 191"/>
            <p:cNvGrpSpPr/>
            <p:nvPr/>
          </p:nvGrpSpPr>
          <p:grpSpPr>
            <a:xfrm>
              <a:off x="6291729" y="2552333"/>
              <a:ext cx="569387" cy="458267"/>
              <a:chOff x="7730547" y="2277706"/>
              <a:chExt cx="569387" cy="458267"/>
            </a:xfrm>
          </p:grpSpPr>
          <p:sp>
            <p:nvSpPr>
              <p:cNvPr id="198" name="TextBox 197"/>
              <p:cNvSpPr txBox="1"/>
              <p:nvPr/>
            </p:nvSpPr>
            <p:spPr>
              <a:xfrm>
                <a:off x="7730547" y="2489752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출판일</a:t>
                </a:r>
              </a:p>
            </p:txBody>
          </p:sp>
          <p:sp>
            <p:nvSpPr>
              <p:cNvPr id="199" name="타원 198"/>
              <p:cNvSpPr/>
              <p:nvPr/>
            </p:nvSpPr>
            <p:spPr>
              <a:xfrm>
                <a:off x="7730547" y="2277706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93" name="직선 연결선 192"/>
            <p:cNvCxnSpPr>
              <a:stCxn id="186" idx="2"/>
              <a:endCxn id="205" idx="7"/>
            </p:cNvCxnSpPr>
            <p:nvPr/>
          </p:nvCxnSpPr>
          <p:spPr>
            <a:xfrm flipH="1">
              <a:off x="5349578" y="2396128"/>
              <a:ext cx="436162" cy="1883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>
              <a:stCxn id="203" idx="0"/>
              <a:endCxn id="186" idx="2"/>
            </p:cNvCxnSpPr>
            <p:nvPr/>
          </p:nvCxnSpPr>
          <p:spPr>
            <a:xfrm flipV="1">
              <a:off x="5615008" y="2396128"/>
              <a:ext cx="170732" cy="175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>
              <a:stCxn id="201" idx="0"/>
              <a:endCxn id="186" idx="2"/>
            </p:cNvCxnSpPr>
            <p:nvPr/>
          </p:nvCxnSpPr>
          <p:spPr>
            <a:xfrm flipH="1" flipV="1">
              <a:off x="5785740" y="2396128"/>
              <a:ext cx="224763" cy="2197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>
              <a:stCxn id="199" idx="1"/>
              <a:endCxn id="186" idx="2"/>
            </p:cNvCxnSpPr>
            <p:nvPr/>
          </p:nvCxnSpPr>
          <p:spPr>
            <a:xfrm flipH="1" flipV="1">
              <a:off x="5785740" y="2396128"/>
              <a:ext cx="535845" cy="1860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타원 196"/>
            <p:cNvSpPr/>
            <p:nvPr/>
          </p:nvSpPr>
          <p:spPr>
            <a:xfrm>
              <a:off x="5684591" y="1349642"/>
              <a:ext cx="202221" cy="2022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6596972" y="4517850"/>
            <a:ext cx="3401851" cy="1263426"/>
            <a:chOff x="7853228" y="4329680"/>
            <a:chExt cx="3401851" cy="1263426"/>
          </a:xfrm>
        </p:grpSpPr>
        <p:grpSp>
          <p:nvGrpSpPr>
            <p:cNvPr id="336" name="그룹 335"/>
            <p:cNvGrpSpPr/>
            <p:nvPr/>
          </p:nvGrpSpPr>
          <p:grpSpPr>
            <a:xfrm>
              <a:off x="8139077" y="4389662"/>
              <a:ext cx="596808" cy="264282"/>
              <a:chOff x="6806498" y="2273211"/>
              <a:chExt cx="596808" cy="264282"/>
            </a:xfrm>
          </p:grpSpPr>
          <p:sp>
            <p:nvSpPr>
              <p:cNvPr id="363" name="타원 362"/>
              <p:cNvSpPr/>
              <p:nvPr/>
            </p:nvSpPr>
            <p:spPr>
              <a:xfrm>
                <a:off x="7201085" y="2335272"/>
                <a:ext cx="202221" cy="2022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TextBox 363"/>
              <p:cNvSpPr txBox="1"/>
              <p:nvPr/>
            </p:nvSpPr>
            <p:spPr>
              <a:xfrm>
                <a:off x="6806498" y="2273211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학번</a:t>
                </a:r>
              </a:p>
            </p:txBody>
          </p:sp>
        </p:grpSp>
        <p:grpSp>
          <p:nvGrpSpPr>
            <p:cNvPr id="337" name="그룹 336"/>
            <p:cNvGrpSpPr/>
            <p:nvPr/>
          </p:nvGrpSpPr>
          <p:grpSpPr>
            <a:xfrm>
              <a:off x="7999976" y="4763970"/>
              <a:ext cx="735909" cy="246221"/>
              <a:chOff x="7198508" y="2253445"/>
              <a:chExt cx="735909" cy="246221"/>
            </a:xfrm>
          </p:grpSpPr>
          <p:sp>
            <p:nvSpPr>
              <p:cNvPr id="361" name="TextBox 360"/>
              <p:cNvSpPr txBox="1"/>
              <p:nvPr/>
            </p:nvSpPr>
            <p:spPr>
              <a:xfrm>
                <a:off x="7198508" y="2253445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신청일</a:t>
                </a:r>
              </a:p>
            </p:txBody>
          </p:sp>
          <p:sp>
            <p:nvSpPr>
              <p:cNvPr id="362" name="타원 361"/>
              <p:cNvSpPr/>
              <p:nvPr/>
            </p:nvSpPr>
            <p:spPr>
              <a:xfrm>
                <a:off x="7730547" y="2277706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8" name="그룹 337"/>
            <p:cNvGrpSpPr/>
            <p:nvPr/>
          </p:nvGrpSpPr>
          <p:grpSpPr>
            <a:xfrm>
              <a:off x="7853228" y="5159420"/>
              <a:ext cx="908485" cy="246221"/>
              <a:chOff x="7025932" y="2256530"/>
              <a:chExt cx="908485" cy="246221"/>
            </a:xfrm>
          </p:grpSpPr>
          <p:sp>
            <p:nvSpPr>
              <p:cNvPr id="359" name="TextBox 358"/>
              <p:cNvSpPr txBox="1"/>
              <p:nvPr/>
            </p:nvSpPr>
            <p:spPr>
              <a:xfrm>
                <a:off x="7025932" y="2256530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선정여부</a:t>
                </a:r>
              </a:p>
            </p:txBody>
          </p:sp>
          <p:sp>
            <p:nvSpPr>
              <p:cNvPr id="360" name="타원 359"/>
              <p:cNvSpPr/>
              <p:nvPr/>
            </p:nvSpPr>
            <p:spPr>
              <a:xfrm>
                <a:off x="7730547" y="2277706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2" name="직사각형 341"/>
            <p:cNvSpPr/>
            <p:nvPr/>
          </p:nvSpPr>
          <p:spPr>
            <a:xfrm>
              <a:off x="9050957" y="4602268"/>
              <a:ext cx="1134208" cy="52753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신청</a:t>
              </a:r>
            </a:p>
          </p:txBody>
        </p:sp>
        <p:grpSp>
          <p:nvGrpSpPr>
            <p:cNvPr id="345" name="그룹 344"/>
            <p:cNvGrpSpPr/>
            <p:nvPr/>
          </p:nvGrpSpPr>
          <p:grpSpPr>
            <a:xfrm>
              <a:off x="10532173" y="4984359"/>
              <a:ext cx="713912" cy="263097"/>
              <a:chOff x="7730547" y="2218479"/>
              <a:chExt cx="713912" cy="263097"/>
            </a:xfrm>
          </p:grpSpPr>
          <p:sp>
            <p:nvSpPr>
              <p:cNvPr id="357" name="TextBox 356"/>
              <p:cNvSpPr txBox="1"/>
              <p:nvPr/>
            </p:nvSpPr>
            <p:spPr>
              <a:xfrm>
                <a:off x="7875072" y="2218479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출판사</a:t>
                </a:r>
              </a:p>
            </p:txBody>
          </p:sp>
          <p:sp>
            <p:nvSpPr>
              <p:cNvPr id="358" name="타원 357"/>
              <p:cNvSpPr/>
              <p:nvPr/>
            </p:nvSpPr>
            <p:spPr>
              <a:xfrm>
                <a:off x="7730547" y="2277706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46" name="그룹 345"/>
            <p:cNvGrpSpPr/>
            <p:nvPr/>
          </p:nvGrpSpPr>
          <p:grpSpPr>
            <a:xfrm>
              <a:off x="10472828" y="5346885"/>
              <a:ext cx="658901" cy="246221"/>
              <a:chOff x="7812748" y="2258814"/>
              <a:chExt cx="658901" cy="246221"/>
            </a:xfrm>
          </p:grpSpPr>
          <p:sp>
            <p:nvSpPr>
              <p:cNvPr id="355" name="TextBox 354"/>
              <p:cNvSpPr txBox="1"/>
              <p:nvPr/>
            </p:nvSpPr>
            <p:spPr>
              <a:xfrm>
                <a:off x="8009663" y="2258814"/>
                <a:ext cx="4619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ISBN</a:t>
                </a:r>
                <a:endParaRPr lang="ko-KR" altLang="en-US" sz="1000" dirty="0"/>
              </a:p>
            </p:txBody>
          </p:sp>
          <p:sp>
            <p:nvSpPr>
              <p:cNvPr id="356" name="타원 355"/>
              <p:cNvSpPr/>
              <p:nvPr/>
            </p:nvSpPr>
            <p:spPr>
              <a:xfrm>
                <a:off x="7812748" y="2279990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7" name="그룹 226"/>
            <p:cNvGrpSpPr/>
            <p:nvPr/>
          </p:nvGrpSpPr>
          <p:grpSpPr>
            <a:xfrm>
              <a:off x="10519796" y="4329680"/>
              <a:ext cx="735283" cy="272588"/>
              <a:chOff x="8988444" y="5448110"/>
              <a:chExt cx="735283" cy="272588"/>
            </a:xfrm>
          </p:grpSpPr>
          <p:sp>
            <p:nvSpPr>
              <p:cNvPr id="343" name="TextBox 342"/>
              <p:cNvSpPr txBox="1"/>
              <p:nvPr/>
            </p:nvSpPr>
            <p:spPr>
              <a:xfrm>
                <a:off x="9154340" y="5448110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도서명</a:t>
                </a:r>
              </a:p>
            </p:txBody>
          </p:sp>
          <p:sp>
            <p:nvSpPr>
              <p:cNvPr id="354" name="타원 353"/>
              <p:cNvSpPr/>
              <p:nvPr/>
            </p:nvSpPr>
            <p:spPr>
              <a:xfrm>
                <a:off x="8988444" y="5518477"/>
                <a:ext cx="202221" cy="2022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8" name="그룹 227"/>
            <p:cNvGrpSpPr/>
            <p:nvPr/>
          </p:nvGrpSpPr>
          <p:grpSpPr>
            <a:xfrm>
              <a:off x="10566454" y="4640860"/>
              <a:ext cx="583510" cy="280599"/>
              <a:chOff x="9325127" y="5465903"/>
              <a:chExt cx="583510" cy="280599"/>
            </a:xfrm>
          </p:grpSpPr>
          <p:sp>
            <p:nvSpPr>
              <p:cNvPr id="344" name="TextBox 343"/>
              <p:cNvSpPr txBox="1"/>
              <p:nvPr/>
            </p:nvSpPr>
            <p:spPr>
              <a:xfrm>
                <a:off x="9467491" y="5465903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저자</a:t>
                </a:r>
              </a:p>
            </p:txBody>
          </p:sp>
          <p:sp>
            <p:nvSpPr>
              <p:cNvPr id="352" name="타원 351"/>
              <p:cNvSpPr/>
              <p:nvPr/>
            </p:nvSpPr>
            <p:spPr>
              <a:xfrm>
                <a:off x="9325127" y="5544281"/>
                <a:ext cx="202221" cy="2022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30" name="직선 연결선 229"/>
            <p:cNvCxnSpPr>
              <a:stCxn id="342" idx="3"/>
              <a:endCxn id="354" idx="2"/>
            </p:cNvCxnSpPr>
            <p:nvPr/>
          </p:nvCxnSpPr>
          <p:spPr>
            <a:xfrm flipV="1">
              <a:off x="10185165" y="4501158"/>
              <a:ext cx="334631" cy="364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>
              <a:stCxn id="342" idx="3"/>
              <a:endCxn id="352" idx="2"/>
            </p:cNvCxnSpPr>
            <p:nvPr/>
          </p:nvCxnSpPr>
          <p:spPr>
            <a:xfrm flipV="1">
              <a:off x="10185165" y="4820349"/>
              <a:ext cx="381289" cy="456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>
              <a:stCxn id="342" idx="3"/>
              <a:endCxn id="358" idx="2"/>
            </p:cNvCxnSpPr>
            <p:nvPr/>
          </p:nvCxnSpPr>
          <p:spPr>
            <a:xfrm>
              <a:off x="10185165" y="4866038"/>
              <a:ext cx="347008" cy="2794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>
              <a:stCxn id="342" idx="3"/>
              <a:endCxn id="356" idx="1"/>
            </p:cNvCxnSpPr>
            <p:nvPr/>
          </p:nvCxnSpPr>
          <p:spPr>
            <a:xfrm>
              <a:off x="10185165" y="4866038"/>
              <a:ext cx="317519" cy="5318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>
              <a:stCxn id="342" idx="1"/>
              <a:endCxn id="363" idx="5"/>
            </p:cNvCxnSpPr>
            <p:nvPr/>
          </p:nvCxnSpPr>
          <p:spPr>
            <a:xfrm flipH="1" flipV="1">
              <a:off x="8706270" y="4624329"/>
              <a:ext cx="344687" cy="2417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>
              <a:stCxn id="342" idx="1"/>
              <a:endCxn id="362" idx="6"/>
            </p:cNvCxnSpPr>
            <p:nvPr/>
          </p:nvCxnSpPr>
          <p:spPr>
            <a:xfrm flipH="1">
              <a:off x="8735885" y="4866038"/>
              <a:ext cx="315072" cy="241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>
              <a:stCxn id="342" idx="1"/>
              <a:endCxn id="360" idx="7"/>
            </p:cNvCxnSpPr>
            <p:nvPr/>
          </p:nvCxnSpPr>
          <p:spPr>
            <a:xfrm flipH="1">
              <a:off x="8731857" y="4866038"/>
              <a:ext cx="319100" cy="344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1182283" y="2354169"/>
            <a:ext cx="2951016" cy="863314"/>
            <a:chOff x="1363923" y="2836300"/>
            <a:chExt cx="2951016" cy="863314"/>
          </a:xfrm>
        </p:grpSpPr>
        <p:sp>
          <p:nvSpPr>
            <p:cNvPr id="31" name="직사각형 30"/>
            <p:cNvSpPr/>
            <p:nvPr/>
          </p:nvSpPr>
          <p:spPr>
            <a:xfrm>
              <a:off x="2267870" y="2944461"/>
              <a:ext cx="1134208" cy="52753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학생</a:t>
              </a: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3617312" y="3092589"/>
              <a:ext cx="697627" cy="444670"/>
              <a:chOff x="7725849" y="2449113"/>
              <a:chExt cx="697627" cy="444670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7725849" y="2647562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대출권수</a:t>
                </a: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7765743" y="2449113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460291" y="2836300"/>
              <a:ext cx="559612" cy="298761"/>
              <a:chOff x="6786593" y="2340922"/>
              <a:chExt cx="559612" cy="298761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7143984" y="2340922"/>
                <a:ext cx="202221" cy="2022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786593" y="2393462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학번</a:t>
                </a: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416240" y="3125889"/>
              <a:ext cx="591982" cy="312576"/>
              <a:chOff x="7342435" y="2277706"/>
              <a:chExt cx="591982" cy="312576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7342435" y="2344061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이름</a:t>
                </a: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7730547" y="2277706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363923" y="3423537"/>
              <a:ext cx="691324" cy="276077"/>
              <a:chOff x="7243093" y="2277706"/>
              <a:chExt cx="691324" cy="276077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7243093" y="2307562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연락처</a:t>
                </a: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7730547" y="2277706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0" name="순서도: 판단 279"/>
            <p:cNvSpPr/>
            <p:nvPr/>
          </p:nvSpPr>
          <p:spPr>
            <a:xfrm>
              <a:off x="3262646" y="3023839"/>
              <a:ext cx="139432" cy="102268"/>
            </a:xfrm>
            <a:prstGeom prst="flowChartDecisi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순서도: 판단 283"/>
            <p:cNvSpPr/>
            <p:nvPr/>
          </p:nvSpPr>
          <p:spPr>
            <a:xfrm flipV="1">
              <a:off x="3262646" y="3287142"/>
              <a:ext cx="139432" cy="145317"/>
            </a:xfrm>
            <a:prstGeom prst="flowChartDecisi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3" name="직선 연결선 282"/>
            <p:cNvCxnSpPr>
              <a:stCxn id="31" idx="1"/>
              <a:endCxn id="46" idx="5"/>
            </p:cNvCxnSpPr>
            <p:nvPr/>
          </p:nvCxnSpPr>
          <p:spPr>
            <a:xfrm flipH="1" flipV="1">
              <a:off x="1990288" y="3008906"/>
              <a:ext cx="277582" cy="199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>
              <a:stCxn id="31" idx="1"/>
              <a:endCxn id="45" idx="6"/>
            </p:cNvCxnSpPr>
            <p:nvPr/>
          </p:nvCxnSpPr>
          <p:spPr>
            <a:xfrm flipH="1">
              <a:off x="2008222" y="3208231"/>
              <a:ext cx="259648" cy="19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31" idx="1"/>
              <a:endCxn id="43" idx="7"/>
            </p:cNvCxnSpPr>
            <p:nvPr/>
          </p:nvCxnSpPr>
          <p:spPr>
            <a:xfrm flipH="1">
              <a:off x="2025391" y="3208231"/>
              <a:ext cx="242479" cy="2451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31" idx="3"/>
              <a:endCxn id="51" idx="2"/>
            </p:cNvCxnSpPr>
            <p:nvPr/>
          </p:nvCxnSpPr>
          <p:spPr>
            <a:xfrm flipV="1">
              <a:off x="3402078" y="3194524"/>
              <a:ext cx="255128" cy="137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직선 화살표 연결선 76"/>
          <p:cNvCxnSpPr>
            <a:stCxn id="110" idx="2"/>
            <a:endCxn id="31" idx="0"/>
          </p:cNvCxnSpPr>
          <p:nvPr/>
        </p:nvCxnSpPr>
        <p:spPr>
          <a:xfrm>
            <a:off x="2651786" y="1793932"/>
            <a:ext cx="1548" cy="668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1545673" y="3522955"/>
            <a:ext cx="2450181" cy="1552295"/>
            <a:chOff x="7185976" y="4070231"/>
            <a:chExt cx="2450181" cy="1552295"/>
          </a:xfrm>
        </p:grpSpPr>
        <p:sp>
          <p:nvSpPr>
            <p:cNvPr id="305" name="순서도: 판단 304"/>
            <p:cNvSpPr/>
            <p:nvPr/>
          </p:nvSpPr>
          <p:spPr>
            <a:xfrm>
              <a:off x="7553102" y="4070231"/>
              <a:ext cx="1477107" cy="773723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대출</a:t>
              </a:r>
            </a:p>
          </p:txBody>
        </p:sp>
        <p:grpSp>
          <p:nvGrpSpPr>
            <p:cNvPr id="306" name="그룹 305"/>
            <p:cNvGrpSpPr/>
            <p:nvPr/>
          </p:nvGrpSpPr>
          <p:grpSpPr>
            <a:xfrm>
              <a:off x="7185976" y="4898159"/>
              <a:ext cx="569387" cy="478146"/>
              <a:chOff x="7369523" y="2277706"/>
              <a:chExt cx="569387" cy="478146"/>
            </a:xfrm>
          </p:grpSpPr>
          <p:sp>
            <p:nvSpPr>
              <p:cNvPr id="307" name="TextBox 306"/>
              <p:cNvSpPr txBox="1"/>
              <p:nvPr/>
            </p:nvSpPr>
            <p:spPr>
              <a:xfrm>
                <a:off x="7369523" y="2509631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대출일</a:t>
                </a:r>
              </a:p>
            </p:txBody>
          </p:sp>
          <p:sp>
            <p:nvSpPr>
              <p:cNvPr id="308" name="타원 307"/>
              <p:cNvSpPr/>
              <p:nvPr/>
            </p:nvSpPr>
            <p:spPr>
              <a:xfrm>
                <a:off x="7730547" y="2277706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7530489" y="5111580"/>
              <a:ext cx="825867" cy="510946"/>
              <a:chOff x="7403738" y="2277706"/>
              <a:chExt cx="825867" cy="510946"/>
            </a:xfrm>
          </p:grpSpPr>
          <p:sp>
            <p:nvSpPr>
              <p:cNvPr id="310" name="TextBox 309"/>
              <p:cNvSpPr txBox="1"/>
              <p:nvPr/>
            </p:nvSpPr>
            <p:spPr>
              <a:xfrm>
                <a:off x="7403738" y="2542431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반납예정일</a:t>
                </a:r>
              </a:p>
            </p:txBody>
          </p:sp>
          <p:sp>
            <p:nvSpPr>
              <p:cNvPr id="311" name="타원 310"/>
              <p:cNvSpPr/>
              <p:nvPr/>
            </p:nvSpPr>
            <p:spPr>
              <a:xfrm>
                <a:off x="7730547" y="2277706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2" name="그룹 311"/>
            <p:cNvGrpSpPr/>
            <p:nvPr/>
          </p:nvGrpSpPr>
          <p:grpSpPr>
            <a:xfrm>
              <a:off x="8285671" y="5138551"/>
              <a:ext cx="697627" cy="450091"/>
              <a:chOff x="7569307" y="2277706"/>
              <a:chExt cx="697627" cy="450091"/>
            </a:xfrm>
          </p:grpSpPr>
          <p:sp>
            <p:nvSpPr>
              <p:cNvPr id="313" name="TextBox 312"/>
              <p:cNvSpPr txBox="1"/>
              <p:nvPr/>
            </p:nvSpPr>
            <p:spPr>
              <a:xfrm>
                <a:off x="7569307" y="2481576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연장여부</a:t>
                </a:r>
              </a:p>
            </p:txBody>
          </p:sp>
          <p:sp>
            <p:nvSpPr>
              <p:cNvPr id="314" name="타원 313"/>
              <p:cNvSpPr/>
              <p:nvPr/>
            </p:nvSpPr>
            <p:spPr>
              <a:xfrm>
                <a:off x="7730547" y="2277706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5" name="그룹 314"/>
            <p:cNvGrpSpPr/>
            <p:nvPr/>
          </p:nvGrpSpPr>
          <p:grpSpPr>
            <a:xfrm>
              <a:off x="8810290" y="4905250"/>
              <a:ext cx="825867" cy="458267"/>
              <a:chOff x="7730547" y="2277706"/>
              <a:chExt cx="825867" cy="458267"/>
            </a:xfrm>
          </p:grpSpPr>
          <p:sp>
            <p:nvSpPr>
              <p:cNvPr id="316" name="TextBox 315"/>
              <p:cNvSpPr txBox="1"/>
              <p:nvPr/>
            </p:nvSpPr>
            <p:spPr>
              <a:xfrm>
                <a:off x="7730547" y="2489752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연체료납부</a:t>
                </a:r>
              </a:p>
            </p:txBody>
          </p:sp>
          <p:sp>
            <p:nvSpPr>
              <p:cNvPr id="318" name="타원 317"/>
              <p:cNvSpPr/>
              <p:nvPr/>
            </p:nvSpPr>
            <p:spPr>
              <a:xfrm>
                <a:off x="7730547" y="2277706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319" name="직선 연결선 318"/>
            <p:cNvCxnSpPr>
              <a:stCxn id="305" idx="2"/>
              <a:endCxn id="308" idx="7"/>
            </p:cNvCxnSpPr>
            <p:nvPr/>
          </p:nvCxnSpPr>
          <p:spPr>
            <a:xfrm flipH="1">
              <a:off x="7721014" y="4843954"/>
              <a:ext cx="570642" cy="840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>
              <a:stCxn id="311" idx="0"/>
              <a:endCxn id="305" idx="2"/>
            </p:cNvCxnSpPr>
            <p:nvPr/>
          </p:nvCxnSpPr>
          <p:spPr>
            <a:xfrm flipV="1">
              <a:off x="7959233" y="4843954"/>
              <a:ext cx="332423" cy="2676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14" idx="0"/>
              <a:endCxn id="305" idx="2"/>
            </p:cNvCxnSpPr>
            <p:nvPr/>
          </p:nvCxnSpPr>
          <p:spPr>
            <a:xfrm flipH="1" flipV="1">
              <a:off x="8291656" y="4843954"/>
              <a:ext cx="257190" cy="2945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>
              <a:stCxn id="318" idx="1"/>
              <a:endCxn id="305" idx="2"/>
            </p:cNvCxnSpPr>
            <p:nvPr/>
          </p:nvCxnSpPr>
          <p:spPr>
            <a:xfrm flipH="1" flipV="1">
              <a:off x="8291656" y="4843954"/>
              <a:ext cx="548490" cy="91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0" name="직선 연결선 79"/>
          <p:cNvCxnSpPr>
            <a:stCxn id="31" idx="2"/>
            <a:endCxn id="305" idx="0"/>
          </p:cNvCxnSpPr>
          <p:nvPr/>
        </p:nvCxnSpPr>
        <p:spPr>
          <a:xfrm flipH="1">
            <a:off x="2651353" y="2989869"/>
            <a:ext cx="1981" cy="533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182" idx="3"/>
            <a:endCxn id="180" idx="3"/>
          </p:cNvCxnSpPr>
          <p:nvPr/>
        </p:nvCxnSpPr>
        <p:spPr>
          <a:xfrm flipH="1">
            <a:off x="4766593" y="3639079"/>
            <a:ext cx="286385" cy="272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161" idx="1"/>
            <a:endCxn id="180" idx="3"/>
          </p:cNvCxnSpPr>
          <p:nvPr/>
        </p:nvCxnSpPr>
        <p:spPr>
          <a:xfrm flipH="1" flipV="1">
            <a:off x="4766593" y="3911962"/>
            <a:ext cx="313172" cy="212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3741073" y="261309"/>
            <a:ext cx="1891802" cy="2382920"/>
            <a:chOff x="4256375" y="444917"/>
            <a:chExt cx="1891802" cy="2382920"/>
          </a:xfrm>
        </p:grpSpPr>
        <p:grpSp>
          <p:nvGrpSpPr>
            <p:cNvPr id="366" name="그룹 365"/>
            <p:cNvGrpSpPr/>
            <p:nvPr/>
          </p:nvGrpSpPr>
          <p:grpSpPr>
            <a:xfrm>
              <a:off x="4269307" y="643821"/>
              <a:ext cx="441813" cy="444589"/>
              <a:chOff x="6961493" y="2092904"/>
              <a:chExt cx="441813" cy="444589"/>
            </a:xfrm>
          </p:grpSpPr>
          <p:sp>
            <p:nvSpPr>
              <p:cNvPr id="393" name="타원 392"/>
              <p:cNvSpPr/>
              <p:nvPr/>
            </p:nvSpPr>
            <p:spPr>
              <a:xfrm>
                <a:off x="7201085" y="2335272"/>
                <a:ext cx="202221" cy="2022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TextBox 393"/>
              <p:cNvSpPr txBox="1"/>
              <p:nvPr/>
            </p:nvSpPr>
            <p:spPr>
              <a:xfrm>
                <a:off x="6961493" y="2092904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학번</a:t>
                </a:r>
              </a:p>
            </p:txBody>
          </p:sp>
        </p:grpSp>
        <p:grpSp>
          <p:nvGrpSpPr>
            <p:cNvPr id="367" name="그룹 366"/>
            <p:cNvGrpSpPr/>
            <p:nvPr/>
          </p:nvGrpSpPr>
          <p:grpSpPr>
            <a:xfrm>
              <a:off x="4864187" y="444917"/>
              <a:ext cx="569387" cy="433043"/>
              <a:chOff x="7603086" y="2048533"/>
              <a:chExt cx="569387" cy="433043"/>
            </a:xfrm>
          </p:grpSpPr>
          <p:sp>
            <p:nvSpPr>
              <p:cNvPr id="391" name="TextBox 390"/>
              <p:cNvSpPr txBox="1"/>
              <p:nvPr/>
            </p:nvSpPr>
            <p:spPr>
              <a:xfrm>
                <a:off x="7603086" y="2048533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신청일</a:t>
                </a:r>
              </a:p>
            </p:txBody>
          </p:sp>
          <p:sp>
            <p:nvSpPr>
              <p:cNvPr id="392" name="타원 391"/>
              <p:cNvSpPr/>
              <p:nvPr/>
            </p:nvSpPr>
            <p:spPr>
              <a:xfrm>
                <a:off x="7730547" y="2277706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8" name="그룹 367"/>
            <p:cNvGrpSpPr/>
            <p:nvPr/>
          </p:nvGrpSpPr>
          <p:grpSpPr>
            <a:xfrm>
              <a:off x="5418143" y="675422"/>
              <a:ext cx="697627" cy="421153"/>
              <a:chOff x="7702830" y="2060423"/>
              <a:chExt cx="697627" cy="421153"/>
            </a:xfrm>
          </p:grpSpPr>
          <p:sp>
            <p:nvSpPr>
              <p:cNvPr id="389" name="TextBox 388"/>
              <p:cNvSpPr txBox="1"/>
              <p:nvPr/>
            </p:nvSpPr>
            <p:spPr>
              <a:xfrm>
                <a:off x="7702830" y="2060423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선정여부</a:t>
                </a:r>
              </a:p>
            </p:txBody>
          </p:sp>
          <p:sp>
            <p:nvSpPr>
              <p:cNvPr id="390" name="타원 389"/>
              <p:cNvSpPr/>
              <p:nvPr/>
            </p:nvSpPr>
            <p:spPr>
              <a:xfrm>
                <a:off x="7730547" y="2277706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69" name="직선 연결선 368"/>
            <p:cNvCxnSpPr>
              <a:stCxn id="392" idx="4"/>
              <a:endCxn id="372" idx="0"/>
            </p:cNvCxnSpPr>
            <p:nvPr/>
          </p:nvCxnSpPr>
          <p:spPr>
            <a:xfrm flipH="1">
              <a:off x="5085106" y="877960"/>
              <a:ext cx="8477" cy="5512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0" name="직선 연결선 369"/>
            <p:cNvCxnSpPr>
              <a:stCxn id="393" idx="5"/>
              <a:endCxn id="372" idx="0"/>
            </p:cNvCxnSpPr>
            <p:nvPr/>
          </p:nvCxnSpPr>
          <p:spPr>
            <a:xfrm>
              <a:off x="4681505" y="1058795"/>
              <a:ext cx="403601" cy="3703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직선 연결선 370"/>
            <p:cNvCxnSpPr>
              <a:stCxn id="390" idx="3"/>
              <a:endCxn id="372" idx="0"/>
            </p:cNvCxnSpPr>
            <p:nvPr/>
          </p:nvCxnSpPr>
          <p:spPr>
            <a:xfrm flipH="1">
              <a:off x="5085106" y="1066719"/>
              <a:ext cx="390610" cy="3624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2" name="직사각형 371"/>
            <p:cNvSpPr/>
            <p:nvPr/>
          </p:nvSpPr>
          <p:spPr>
            <a:xfrm>
              <a:off x="4518002" y="1429180"/>
              <a:ext cx="1134208" cy="52753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신청</a:t>
              </a: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4256375" y="2513064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도서명</a:t>
              </a: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4750710" y="256216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저자</a:t>
              </a:r>
            </a:p>
          </p:txBody>
        </p:sp>
        <p:grpSp>
          <p:nvGrpSpPr>
            <p:cNvPr id="375" name="그룹 374"/>
            <p:cNvGrpSpPr/>
            <p:nvPr/>
          </p:nvGrpSpPr>
          <p:grpSpPr>
            <a:xfrm>
              <a:off x="5171597" y="2373729"/>
              <a:ext cx="569387" cy="454108"/>
              <a:chOff x="7704903" y="2242348"/>
              <a:chExt cx="569387" cy="454108"/>
            </a:xfrm>
          </p:grpSpPr>
          <p:sp>
            <p:nvSpPr>
              <p:cNvPr id="387" name="TextBox 386"/>
              <p:cNvSpPr txBox="1"/>
              <p:nvPr/>
            </p:nvSpPr>
            <p:spPr>
              <a:xfrm>
                <a:off x="7704903" y="2450235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출판사</a:t>
                </a:r>
              </a:p>
            </p:txBody>
          </p:sp>
          <p:sp>
            <p:nvSpPr>
              <p:cNvPr id="388" name="타원 387"/>
              <p:cNvSpPr/>
              <p:nvPr/>
            </p:nvSpPr>
            <p:spPr>
              <a:xfrm>
                <a:off x="7844864" y="2242348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76" name="그룹 375"/>
            <p:cNvGrpSpPr/>
            <p:nvPr/>
          </p:nvGrpSpPr>
          <p:grpSpPr>
            <a:xfrm>
              <a:off x="5668043" y="2277629"/>
              <a:ext cx="480134" cy="422696"/>
              <a:chOff x="7730547" y="2277706"/>
              <a:chExt cx="480134" cy="422696"/>
            </a:xfrm>
          </p:grpSpPr>
          <p:sp>
            <p:nvSpPr>
              <p:cNvPr id="385" name="TextBox 384"/>
              <p:cNvSpPr txBox="1"/>
              <p:nvPr/>
            </p:nvSpPr>
            <p:spPr>
              <a:xfrm>
                <a:off x="7748695" y="2454181"/>
                <a:ext cx="4619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ISBN</a:t>
                </a:r>
                <a:endParaRPr lang="ko-KR" altLang="en-US" sz="1000" dirty="0"/>
              </a:p>
            </p:txBody>
          </p:sp>
          <p:sp>
            <p:nvSpPr>
              <p:cNvPr id="386" name="타원 385"/>
              <p:cNvSpPr/>
              <p:nvPr/>
            </p:nvSpPr>
            <p:spPr>
              <a:xfrm>
                <a:off x="7730547" y="2277706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377" name="직선 연결선 376"/>
            <p:cNvCxnSpPr>
              <a:stCxn id="388" idx="0"/>
              <a:endCxn id="372" idx="2"/>
            </p:cNvCxnSpPr>
            <p:nvPr/>
          </p:nvCxnSpPr>
          <p:spPr>
            <a:xfrm flipH="1" flipV="1">
              <a:off x="5085106" y="1956719"/>
              <a:ext cx="328387" cy="4170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8" name="직선 연결선 377"/>
            <p:cNvCxnSpPr>
              <a:stCxn id="386" idx="1"/>
              <a:endCxn id="372" idx="2"/>
            </p:cNvCxnSpPr>
            <p:nvPr/>
          </p:nvCxnSpPr>
          <p:spPr>
            <a:xfrm flipH="1" flipV="1">
              <a:off x="5085106" y="1956719"/>
              <a:ext cx="612793" cy="350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9" name="그룹 378"/>
            <p:cNvGrpSpPr/>
            <p:nvPr/>
          </p:nvGrpSpPr>
          <p:grpSpPr>
            <a:xfrm>
              <a:off x="4586931" y="1956719"/>
              <a:ext cx="498175" cy="587956"/>
              <a:chOff x="4352501" y="1109385"/>
              <a:chExt cx="498175" cy="587956"/>
            </a:xfrm>
          </p:grpSpPr>
          <p:cxnSp>
            <p:nvCxnSpPr>
              <p:cNvPr id="383" name="직선 연결선 382"/>
              <p:cNvCxnSpPr>
                <a:stCxn id="372" idx="2"/>
                <a:endCxn id="384" idx="7"/>
              </p:cNvCxnSpPr>
              <p:nvPr/>
            </p:nvCxnSpPr>
            <p:spPr>
              <a:xfrm flipH="1">
                <a:off x="4525107" y="1109385"/>
                <a:ext cx="325569" cy="4153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4" name="타원 383"/>
              <p:cNvSpPr/>
              <p:nvPr/>
            </p:nvSpPr>
            <p:spPr>
              <a:xfrm>
                <a:off x="4352501" y="1495120"/>
                <a:ext cx="202221" cy="2022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0" name="그룹 379"/>
            <p:cNvGrpSpPr/>
            <p:nvPr/>
          </p:nvGrpSpPr>
          <p:grpSpPr>
            <a:xfrm>
              <a:off x="4959192" y="1956719"/>
              <a:ext cx="202221" cy="617249"/>
              <a:chOff x="4724762" y="1109385"/>
              <a:chExt cx="202221" cy="617249"/>
            </a:xfrm>
          </p:grpSpPr>
          <p:cxnSp>
            <p:nvCxnSpPr>
              <p:cNvPr id="381" name="직선 연결선 380"/>
              <p:cNvCxnSpPr>
                <a:stCxn id="382" idx="0"/>
                <a:endCxn id="372" idx="2"/>
              </p:cNvCxnSpPr>
              <p:nvPr/>
            </p:nvCxnSpPr>
            <p:spPr>
              <a:xfrm flipV="1">
                <a:off x="4825873" y="1109385"/>
                <a:ext cx="24803" cy="4150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2" name="타원 381"/>
              <p:cNvSpPr/>
              <p:nvPr/>
            </p:nvSpPr>
            <p:spPr>
              <a:xfrm>
                <a:off x="4724762" y="1524413"/>
                <a:ext cx="202221" cy="2022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32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순서도: 판단 25"/>
          <p:cNvSpPr/>
          <p:nvPr/>
        </p:nvSpPr>
        <p:spPr>
          <a:xfrm>
            <a:off x="4415582" y="3120828"/>
            <a:ext cx="1477107" cy="773723"/>
          </a:xfrm>
          <a:prstGeom prst="flowChartDecisi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대출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4027132" y="3948337"/>
            <a:ext cx="569387" cy="478146"/>
            <a:chOff x="7369523" y="2277706"/>
            <a:chExt cx="569387" cy="478146"/>
          </a:xfrm>
        </p:grpSpPr>
        <p:sp>
          <p:nvSpPr>
            <p:cNvPr id="28" name="TextBox 27"/>
            <p:cNvSpPr txBox="1"/>
            <p:nvPr/>
          </p:nvSpPr>
          <p:spPr>
            <a:xfrm>
              <a:off x="7369523" y="2509631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대출일</a:t>
              </a:r>
            </a:p>
          </p:txBody>
        </p:sp>
        <p:sp>
          <p:nvSpPr>
            <p:cNvPr id="29" name="타원 28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371645" y="4161758"/>
            <a:ext cx="825867" cy="510946"/>
            <a:chOff x="7403738" y="2277706"/>
            <a:chExt cx="825867" cy="510946"/>
          </a:xfrm>
        </p:grpSpPr>
        <p:sp>
          <p:nvSpPr>
            <p:cNvPr id="31" name="TextBox 30"/>
            <p:cNvSpPr txBox="1"/>
            <p:nvPr/>
          </p:nvSpPr>
          <p:spPr>
            <a:xfrm>
              <a:off x="7403738" y="2542431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반납예정일</a:t>
              </a:r>
            </a:p>
          </p:txBody>
        </p:sp>
        <p:sp>
          <p:nvSpPr>
            <p:cNvPr id="32" name="타원 31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126827" y="4188729"/>
            <a:ext cx="697627" cy="450091"/>
            <a:chOff x="7569307" y="2277706"/>
            <a:chExt cx="697627" cy="450091"/>
          </a:xfrm>
        </p:grpSpPr>
        <p:sp>
          <p:nvSpPr>
            <p:cNvPr id="34" name="TextBox 33"/>
            <p:cNvSpPr txBox="1"/>
            <p:nvPr/>
          </p:nvSpPr>
          <p:spPr>
            <a:xfrm>
              <a:off x="7569307" y="248157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연장여부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651446" y="3955428"/>
            <a:ext cx="825867" cy="458267"/>
            <a:chOff x="7730547" y="2277706"/>
            <a:chExt cx="825867" cy="458267"/>
          </a:xfrm>
        </p:grpSpPr>
        <p:sp>
          <p:nvSpPr>
            <p:cNvPr id="37" name="TextBox 36"/>
            <p:cNvSpPr txBox="1"/>
            <p:nvPr/>
          </p:nvSpPr>
          <p:spPr>
            <a:xfrm>
              <a:off x="7730547" y="2489752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연체료납부</a:t>
              </a:r>
            </a:p>
          </p:txBody>
        </p:sp>
        <p:sp>
          <p:nvSpPr>
            <p:cNvPr id="38" name="타원 37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39" name="직선 연결선 38"/>
          <p:cNvCxnSpPr>
            <a:stCxn id="26" idx="2"/>
            <a:endCxn id="29" idx="7"/>
          </p:cNvCxnSpPr>
          <p:nvPr/>
        </p:nvCxnSpPr>
        <p:spPr>
          <a:xfrm flipH="1">
            <a:off x="4562170" y="3894551"/>
            <a:ext cx="591966" cy="83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2" idx="0"/>
            <a:endCxn id="26" idx="2"/>
          </p:cNvCxnSpPr>
          <p:nvPr/>
        </p:nvCxnSpPr>
        <p:spPr>
          <a:xfrm flipV="1">
            <a:off x="4800389" y="3894551"/>
            <a:ext cx="353747" cy="267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5" idx="0"/>
            <a:endCxn id="26" idx="2"/>
          </p:cNvCxnSpPr>
          <p:nvPr/>
        </p:nvCxnSpPr>
        <p:spPr>
          <a:xfrm flipH="1" flipV="1">
            <a:off x="5154136" y="3894551"/>
            <a:ext cx="235866" cy="294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8" idx="1"/>
            <a:endCxn id="26" idx="2"/>
          </p:cNvCxnSpPr>
          <p:nvPr/>
        </p:nvCxnSpPr>
        <p:spPr>
          <a:xfrm flipH="1" flipV="1">
            <a:off x="5154136" y="3894551"/>
            <a:ext cx="527166" cy="90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26" idx="1"/>
            <a:endCxn id="5" idx="1"/>
          </p:cNvCxnSpPr>
          <p:nvPr/>
        </p:nvCxnSpPr>
        <p:spPr>
          <a:xfrm rot="10800000" flipH="1">
            <a:off x="4415581" y="1638484"/>
            <a:ext cx="144323" cy="1869207"/>
          </a:xfrm>
          <a:prstGeom prst="bentConnector3">
            <a:avLst>
              <a:gd name="adj1" fmla="val -1583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362809" y="1514172"/>
            <a:ext cx="1134208" cy="5275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도서목록</a:t>
            </a:r>
          </a:p>
        </p:txBody>
      </p:sp>
      <p:cxnSp>
        <p:nvCxnSpPr>
          <p:cNvPr id="46" name="직선 연결선 45"/>
          <p:cNvCxnSpPr>
            <a:stCxn id="78" idx="3"/>
            <a:endCxn id="45" idx="3"/>
          </p:cNvCxnSpPr>
          <p:nvPr/>
        </p:nvCxnSpPr>
        <p:spPr>
          <a:xfrm flipH="1">
            <a:off x="7497017" y="870409"/>
            <a:ext cx="270958" cy="907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7822663" y="2164756"/>
            <a:ext cx="860645" cy="257123"/>
            <a:chOff x="7730547" y="2277706"/>
            <a:chExt cx="860645" cy="257123"/>
          </a:xfrm>
        </p:grpSpPr>
        <p:sp>
          <p:nvSpPr>
            <p:cNvPr id="48" name="TextBox 47"/>
            <p:cNvSpPr txBox="1"/>
            <p:nvPr/>
          </p:nvSpPr>
          <p:spPr>
            <a:xfrm>
              <a:off x="7893565" y="2288608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예약여부</a:t>
              </a:r>
              <a:endParaRPr lang="en-US" altLang="ko-KR" sz="1000" dirty="0"/>
            </a:p>
          </p:txBody>
        </p:sp>
        <p:sp>
          <p:nvSpPr>
            <p:cNvPr id="49" name="타원 48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" name="직선 연결선 49"/>
          <p:cNvCxnSpPr>
            <a:stCxn id="49" idx="2"/>
            <a:endCxn id="45" idx="3"/>
          </p:cNvCxnSpPr>
          <p:nvPr/>
        </p:nvCxnSpPr>
        <p:spPr>
          <a:xfrm flipH="1" flipV="1">
            <a:off x="7497017" y="1777942"/>
            <a:ext cx="325646" cy="488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7818882" y="976797"/>
            <a:ext cx="740652" cy="246221"/>
            <a:chOff x="7730547" y="2255376"/>
            <a:chExt cx="740652" cy="246221"/>
          </a:xfrm>
        </p:grpSpPr>
        <p:sp>
          <p:nvSpPr>
            <p:cNvPr id="52" name="TextBox 51"/>
            <p:cNvSpPr txBox="1"/>
            <p:nvPr/>
          </p:nvSpPr>
          <p:spPr>
            <a:xfrm>
              <a:off x="7901812" y="225537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도서명</a:t>
              </a:r>
            </a:p>
          </p:txBody>
        </p:sp>
        <p:sp>
          <p:nvSpPr>
            <p:cNvPr id="53" name="타원 52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7851779" y="1254009"/>
            <a:ext cx="585542" cy="246221"/>
            <a:chOff x="7730547" y="2262999"/>
            <a:chExt cx="585542" cy="246221"/>
          </a:xfrm>
        </p:grpSpPr>
        <p:sp>
          <p:nvSpPr>
            <p:cNvPr id="55" name="TextBox 54"/>
            <p:cNvSpPr txBox="1"/>
            <p:nvPr/>
          </p:nvSpPr>
          <p:spPr>
            <a:xfrm>
              <a:off x="7874943" y="2262999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저자</a:t>
              </a:r>
            </a:p>
          </p:txBody>
        </p:sp>
        <p:sp>
          <p:nvSpPr>
            <p:cNvPr id="56" name="타원 55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7883746" y="1551198"/>
            <a:ext cx="721697" cy="246221"/>
            <a:chOff x="7015049" y="-198016"/>
            <a:chExt cx="721697" cy="246221"/>
          </a:xfrm>
        </p:grpSpPr>
        <p:sp>
          <p:nvSpPr>
            <p:cNvPr id="58" name="TextBox 57"/>
            <p:cNvSpPr txBox="1"/>
            <p:nvPr/>
          </p:nvSpPr>
          <p:spPr>
            <a:xfrm>
              <a:off x="7167359" y="-19801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출판사</a:t>
              </a:r>
            </a:p>
          </p:txBody>
        </p:sp>
        <p:sp>
          <p:nvSpPr>
            <p:cNvPr id="59" name="타원 58"/>
            <p:cNvSpPr/>
            <p:nvPr/>
          </p:nvSpPr>
          <p:spPr>
            <a:xfrm>
              <a:off x="7015049" y="-197098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7883746" y="1851420"/>
            <a:ext cx="716155" cy="260401"/>
            <a:chOff x="7730547" y="2277706"/>
            <a:chExt cx="716155" cy="260401"/>
          </a:xfrm>
        </p:grpSpPr>
        <p:sp>
          <p:nvSpPr>
            <p:cNvPr id="61" name="TextBox 60"/>
            <p:cNvSpPr txBox="1"/>
            <p:nvPr/>
          </p:nvSpPr>
          <p:spPr>
            <a:xfrm>
              <a:off x="7877315" y="229188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출판일</a:t>
              </a:r>
            </a:p>
          </p:txBody>
        </p:sp>
        <p:sp>
          <p:nvSpPr>
            <p:cNvPr id="62" name="타원 61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63" name="직선 연결선 62"/>
          <p:cNvCxnSpPr>
            <a:stCxn id="45" idx="3"/>
            <a:endCxn id="53" idx="2"/>
          </p:cNvCxnSpPr>
          <p:nvPr/>
        </p:nvCxnSpPr>
        <p:spPr>
          <a:xfrm flipV="1">
            <a:off x="7497017" y="1101062"/>
            <a:ext cx="321865" cy="676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6" idx="2"/>
            <a:endCxn id="45" idx="3"/>
          </p:cNvCxnSpPr>
          <p:nvPr/>
        </p:nvCxnSpPr>
        <p:spPr>
          <a:xfrm flipH="1">
            <a:off x="7497017" y="1370651"/>
            <a:ext cx="354762" cy="407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9" idx="2"/>
            <a:endCxn id="45" idx="3"/>
          </p:cNvCxnSpPr>
          <p:nvPr/>
        </p:nvCxnSpPr>
        <p:spPr>
          <a:xfrm flipH="1">
            <a:off x="7497017" y="1654051"/>
            <a:ext cx="386729" cy="123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62" idx="1"/>
            <a:endCxn id="45" idx="3"/>
          </p:cNvCxnSpPr>
          <p:nvPr/>
        </p:nvCxnSpPr>
        <p:spPr>
          <a:xfrm flipH="1" flipV="1">
            <a:off x="7497017" y="1777942"/>
            <a:ext cx="416585" cy="103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70" idx="2"/>
            <a:endCxn id="82" idx="3"/>
          </p:cNvCxnSpPr>
          <p:nvPr/>
        </p:nvCxnSpPr>
        <p:spPr>
          <a:xfrm flipH="1">
            <a:off x="7467392" y="3323737"/>
            <a:ext cx="333729" cy="186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7801121" y="3067446"/>
            <a:ext cx="555717" cy="357401"/>
            <a:chOff x="7276882" y="3868195"/>
            <a:chExt cx="555717" cy="357401"/>
          </a:xfrm>
        </p:grpSpPr>
        <p:sp>
          <p:nvSpPr>
            <p:cNvPr id="69" name="TextBox 68"/>
            <p:cNvSpPr txBox="1"/>
            <p:nvPr/>
          </p:nvSpPr>
          <p:spPr>
            <a:xfrm>
              <a:off x="7423513" y="3868195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S/N</a:t>
              </a:r>
              <a:endParaRPr lang="ko-KR" altLang="en-US" sz="1000" dirty="0"/>
            </a:p>
          </p:txBody>
        </p:sp>
        <p:sp>
          <p:nvSpPr>
            <p:cNvPr id="70" name="타원 69"/>
            <p:cNvSpPr/>
            <p:nvPr/>
          </p:nvSpPr>
          <p:spPr>
            <a:xfrm>
              <a:off x="7276882" y="4023375"/>
              <a:ext cx="202221" cy="20222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1" name="직선 연결선 70"/>
          <p:cNvCxnSpPr>
            <a:stCxn id="82" idx="1"/>
            <a:endCxn id="26" idx="3"/>
          </p:cNvCxnSpPr>
          <p:nvPr/>
        </p:nvCxnSpPr>
        <p:spPr>
          <a:xfrm flipH="1" flipV="1">
            <a:off x="5892689" y="3507690"/>
            <a:ext cx="440495" cy="2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7738360" y="685186"/>
            <a:ext cx="608846" cy="246221"/>
            <a:chOff x="8915029" y="1747753"/>
            <a:chExt cx="608846" cy="246221"/>
          </a:xfrm>
        </p:grpSpPr>
        <p:sp>
          <p:nvSpPr>
            <p:cNvPr id="77" name="TextBox 76"/>
            <p:cNvSpPr txBox="1"/>
            <p:nvPr/>
          </p:nvSpPr>
          <p:spPr>
            <a:xfrm>
              <a:off x="9084331" y="1747753"/>
              <a:ext cx="4395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IBSB</a:t>
              </a:r>
              <a:endParaRPr lang="ko-KR" altLang="en-US" sz="1000" dirty="0"/>
            </a:p>
          </p:txBody>
        </p:sp>
        <p:sp>
          <p:nvSpPr>
            <p:cNvPr id="78" name="타원 77"/>
            <p:cNvSpPr/>
            <p:nvPr/>
          </p:nvSpPr>
          <p:spPr>
            <a:xfrm>
              <a:off x="8915029" y="1760370"/>
              <a:ext cx="202221" cy="2022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4195538" y="562659"/>
            <a:ext cx="1746522" cy="2003636"/>
            <a:chOff x="2138225" y="1473524"/>
            <a:chExt cx="1746522" cy="2003636"/>
          </a:xfrm>
        </p:grpSpPr>
        <p:sp>
          <p:nvSpPr>
            <p:cNvPr id="5" name="직사각형 4"/>
            <p:cNvSpPr/>
            <p:nvPr/>
          </p:nvSpPr>
          <p:spPr>
            <a:xfrm>
              <a:off x="2502592" y="2285578"/>
              <a:ext cx="1134208" cy="52753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학생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138225" y="3018893"/>
              <a:ext cx="761349" cy="378012"/>
              <a:chOff x="7173068" y="2277706"/>
              <a:chExt cx="761349" cy="37801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173068" y="2409497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대출권수</a:t>
                </a: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7730547" y="2277706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3024119" y="3018893"/>
              <a:ext cx="697627" cy="458267"/>
              <a:chOff x="7473801" y="2277706"/>
              <a:chExt cx="697627" cy="45826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7473801" y="2489752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예약도서</a:t>
                </a: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730547" y="2277706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2" name="직선 연결선 11"/>
            <p:cNvCxnSpPr>
              <a:stCxn id="5" idx="2"/>
              <a:endCxn id="8" idx="7"/>
            </p:cNvCxnSpPr>
            <p:nvPr/>
          </p:nvCxnSpPr>
          <p:spPr>
            <a:xfrm flipH="1">
              <a:off x="2869718" y="2813117"/>
              <a:ext cx="199978" cy="2356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5" idx="2"/>
              <a:endCxn id="11" idx="1"/>
            </p:cNvCxnSpPr>
            <p:nvPr/>
          </p:nvCxnSpPr>
          <p:spPr>
            <a:xfrm>
              <a:off x="3069696" y="2813117"/>
              <a:ext cx="241025" cy="2356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그룹 13"/>
            <p:cNvGrpSpPr/>
            <p:nvPr/>
          </p:nvGrpSpPr>
          <p:grpSpPr>
            <a:xfrm>
              <a:off x="2219461" y="1748403"/>
              <a:ext cx="561975" cy="354621"/>
              <a:chOff x="6841331" y="2182872"/>
              <a:chExt cx="561975" cy="354621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7201085" y="2335272"/>
                <a:ext cx="202221" cy="2022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41331" y="2182872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학번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2835852" y="1473524"/>
              <a:ext cx="441146" cy="433043"/>
              <a:chOff x="7603086" y="2048533"/>
              <a:chExt cx="441146" cy="433043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7603086" y="2048533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이름</a:t>
                </a: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7730547" y="2277706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3315360" y="1681871"/>
              <a:ext cx="569387" cy="421153"/>
              <a:chOff x="7702830" y="2060423"/>
              <a:chExt cx="569387" cy="421153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7702830" y="2060423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연락처</a:t>
                </a: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7730547" y="2277706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3" name="직선 연결선 22"/>
            <p:cNvCxnSpPr>
              <a:stCxn id="19" idx="4"/>
              <a:endCxn id="5" idx="0"/>
            </p:cNvCxnSpPr>
            <p:nvPr/>
          </p:nvCxnSpPr>
          <p:spPr>
            <a:xfrm>
              <a:off x="3065248" y="1906567"/>
              <a:ext cx="4448" cy="3790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5" idx="5"/>
              <a:endCxn id="5" idx="0"/>
            </p:cNvCxnSpPr>
            <p:nvPr/>
          </p:nvCxnSpPr>
          <p:spPr>
            <a:xfrm>
              <a:off x="2751821" y="2073409"/>
              <a:ext cx="317875" cy="2121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22" idx="3"/>
              <a:endCxn id="5" idx="0"/>
            </p:cNvCxnSpPr>
            <p:nvPr/>
          </p:nvCxnSpPr>
          <p:spPr>
            <a:xfrm flipH="1">
              <a:off x="3069696" y="2073168"/>
              <a:ext cx="303237" cy="2124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순서도: 판단 78"/>
            <p:cNvSpPr/>
            <p:nvPr/>
          </p:nvSpPr>
          <p:spPr>
            <a:xfrm>
              <a:off x="3497367" y="2352404"/>
              <a:ext cx="139432" cy="102268"/>
            </a:xfrm>
            <a:prstGeom prst="flowChartDecisi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순서도: 판단 79"/>
            <p:cNvSpPr/>
            <p:nvPr/>
          </p:nvSpPr>
          <p:spPr>
            <a:xfrm flipV="1">
              <a:off x="3497367" y="2615707"/>
              <a:ext cx="139432" cy="145317"/>
            </a:xfrm>
            <a:prstGeom prst="flowChartDecisi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6333184" y="3246067"/>
            <a:ext cx="1134208" cy="527539"/>
            <a:chOff x="7453324" y="4175707"/>
            <a:chExt cx="1134208" cy="527539"/>
          </a:xfrm>
        </p:grpSpPr>
        <p:sp>
          <p:nvSpPr>
            <p:cNvPr id="82" name="직사각형 81"/>
            <p:cNvSpPr/>
            <p:nvPr/>
          </p:nvSpPr>
          <p:spPr>
            <a:xfrm>
              <a:off x="7453324" y="4175707"/>
              <a:ext cx="1134208" cy="52753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보유도서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499633" y="4221493"/>
              <a:ext cx="1043662" cy="439961"/>
            </a:xfrm>
            <a:prstGeom prst="rect">
              <a:avLst/>
            </a:prstGeom>
            <a:noFill/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7678879" y="3468731"/>
            <a:ext cx="874362" cy="246221"/>
            <a:chOff x="7730547" y="2256530"/>
            <a:chExt cx="874362" cy="246221"/>
          </a:xfrm>
        </p:grpSpPr>
        <p:sp>
          <p:nvSpPr>
            <p:cNvPr id="87" name="TextBox 86"/>
            <p:cNvSpPr txBox="1"/>
            <p:nvPr/>
          </p:nvSpPr>
          <p:spPr>
            <a:xfrm>
              <a:off x="7907282" y="225653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대출여부</a:t>
              </a:r>
            </a:p>
          </p:txBody>
        </p:sp>
        <p:sp>
          <p:nvSpPr>
            <p:cNvPr id="88" name="타원 87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9" name="직선 연결선 88"/>
          <p:cNvCxnSpPr>
            <a:stCxn id="88" idx="1"/>
            <a:endCxn id="82" idx="3"/>
          </p:cNvCxnSpPr>
          <p:nvPr/>
        </p:nvCxnSpPr>
        <p:spPr>
          <a:xfrm flipH="1" flipV="1">
            <a:off x="7467392" y="3509837"/>
            <a:ext cx="241343" cy="9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7649023" y="3763146"/>
            <a:ext cx="746122" cy="246221"/>
            <a:chOff x="7730547" y="2256530"/>
            <a:chExt cx="746122" cy="246221"/>
          </a:xfrm>
        </p:grpSpPr>
        <p:sp>
          <p:nvSpPr>
            <p:cNvPr id="91" name="TextBox 90"/>
            <p:cNvSpPr txBox="1"/>
            <p:nvPr/>
          </p:nvSpPr>
          <p:spPr>
            <a:xfrm>
              <a:off x="7907282" y="2256530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예약자</a:t>
              </a:r>
            </a:p>
          </p:txBody>
        </p:sp>
        <p:sp>
          <p:nvSpPr>
            <p:cNvPr id="92" name="타원 91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3" name="직선 연결선 92"/>
          <p:cNvCxnSpPr>
            <a:stCxn id="92" idx="1"/>
            <a:endCxn id="82" idx="3"/>
          </p:cNvCxnSpPr>
          <p:nvPr/>
        </p:nvCxnSpPr>
        <p:spPr>
          <a:xfrm flipH="1" flipV="1">
            <a:off x="7467392" y="3509837"/>
            <a:ext cx="211487" cy="304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41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직사각형 142"/>
          <p:cNvSpPr/>
          <p:nvPr/>
        </p:nvSpPr>
        <p:spPr>
          <a:xfrm>
            <a:off x="892232" y="1557868"/>
            <a:ext cx="1134208" cy="5275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grpSp>
        <p:nvGrpSpPr>
          <p:cNvPr id="144" name="그룹 143"/>
          <p:cNvGrpSpPr/>
          <p:nvPr/>
        </p:nvGrpSpPr>
        <p:grpSpPr>
          <a:xfrm>
            <a:off x="1040268" y="2303138"/>
            <a:ext cx="697627" cy="453514"/>
            <a:chOff x="7410416" y="2277706"/>
            <a:chExt cx="697627" cy="453514"/>
          </a:xfrm>
        </p:grpSpPr>
        <p:sp>
          <p:nvSpPr>
            <p:cNvPr id="145" name="TextBox 144"/>
            <p:cNvSpPr txBox="1"/>
            <p:nvPr/>
          </p:nvSpPr>
          <p:spPr>
            <a:xfrm>
              <a:off x="7410416" y="2484999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대출권수</a:t>
              </a:r>
            </a:p>
          </p:txBody>
        </p:sp>
        <p:sp>
          <p:nvSpPr>
            <p:cNvPr id="146" name="타원 145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50" name="직선 연결선 149"/>
          <p:cNvCxnSpPr>
            <a:stCxn id="143" idx="2"/>
            <a:endCxn id="146" idx="0"/>
          </p:cNvCxnSpPr>
          <p:nvPr/>
        </p:nvCxnSpPr>
        <p:spPr>
          <a:xfrm>
            <a:off x="1459336" y="2085407"/>
            <a:ext cx="2998" cy="217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2" name="그룹 151"/>
          <p:cNvGrpSpPr/>
          <p:nvPr/>
        </p:nvGrpSpPr>
        <p:grpSpPr>
          <a:xfrm>
            <a:off x="596401" y="1020693"/>
            <a:ext cx="561975" cy="354621"/>
            <a:chOff x="6841331" y="2182872"/>
            <a:chExt cx="561975" cy="354621"/>
          </a:xfrm>
        </p:grpSpPr>
        <p:sp>
          <p:nvSpPr>
            <p:cNvPr id="153" name="타원 152"/>
            <p:cNvSpPr/>
            <p:nvPr/>
          </p:nvSpPr>
          <p:spPr>
            <a:xfrm>
              <a:off x="7201085" y="2335272"/>
              <a:ext cx="202221" cy="2022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841331" y="218287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학번</a:t>
              </a: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1212792" y="745814"/>
            <a:ext cx="441146" cy="433043"/>
            <a:chOff x="7603086" y="2048533"/>
            <a:chExt cx="441146" cy="433043"/>
          </a:xfrm>
        </p:grpSpPr>
        <p:sp>
          <p:nvSpPr>
            <p:cNvPr id="156" name="TextBox 155"/>
            <p:cNvSpPr txBox="1"/>
            <p:nvPr/>
          </p:nvSpPr>
          <p:spPr>
            <a:xfrm>
              <a:off x="7603086" y="204853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157" name="타원 156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1692300" y="954161"/>
            <a:ext cx="569387" cy="421153"/>
            <a:chOff x="7702830" y="2060423"/>
            <a:chExt cx="569387" cy="421153"/>
          </a:xfrm>
        </p:grpSpPr>
        <p:sp>
          <p:nvSpPr>
            <p:cNvPr id="159" name="TextBox 158"/>
            <p:cNvSpPr txBox="1"/>
            <p:nvPr/>
          </p:nvSpPr>
          <p:spPr>
            <a:xfrm>
              <a:off x="7702830" y="2060423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연락처</a:t>
              </a:r>
            </a:p>
          </p:txBody>
        </p:sp>
        <p:sp>
          <p:nvSpPr>
            <p:cNvPr id="160" name="타원 159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1" name="직선 연결선 160"/>
          <p:cNvCxnSpPr>
            <a:stCxn id="157" idx="4"/>
            <a:endCxn id="143" idx="0"/>
          </p:cNvCxnSpPr>
          <p:nvPr/>
        </p:nvCxnSpPr>
        <p:spPr>
          <a:xfrm>
            <a:off x="1442188" y="1178857"/>
            <a:ext cx="17148" cy="379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153" idx="5"/>
            <a:endCxn id="143" idx="0"/>
          </p:cNvCxnSpPr>
          <p:nvPr/>
        </p:nvCxnSpPr>
        <p:spPr>
          <a:xfrm>
            <a:off x="1128761" y="1345699"/>
            <a:ext cx="330575" cy="21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160" idx="3"/>
            <a:endCxn id="143" idx="0"/>
          </p:cNvCxnSpPr>
          <p:nvPr/>
        </p:nvCxnSpPr>
        <p:spPr>
          <a:xfrm flipH="1">
            <a:off x="1459336" y="1345458"/>
            <a:ext cx="290537" cy="212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순서도: 판단 163"/>
          <p:cNvSpPr/>
          <p:nvPr/>
        </p:nvSpPr>
        <p:spPr>
          <a:xfrm>
            <a:off x="1874307" y="1624694"/>
            <a:ext cx="139432" cy="102268"/>
          </a:xfrm>
          <a:prstGeom prst="flowChartDecisi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순서도: 판단 164"/>
          <p:cNvSpPr/>
          <p:nvPr/>
        </p:nvSpPr>
        <p:spPr>
          <a:xfrm flipV="1">
            <a:off x="1874307" y="1887997"/>
            <a:ext cx="139432" cy="145317"/>
          </a:xfrm>
          <a:prstGeom prst="flowChartDecisi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>
            <a:off x="3755891" y="1559715"/>
            <a:ext cx="1134208" cy="5275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보유도서</a:t>
            </a:r>
          </a:p>
        </p:txBody>
      </p:sp>
      <p:cxnSp>
        <p:nvCxnSpPr>
          <p:cNvPr id="188" name="직선 연결선 187"/>
          <p:cNvCxnSpPr>
            <a:stCxn id="99" idx="3"/>
            <a:endCxn id="187" idx="0"/>
          </p:cNvCxnSpPr>
          <p:nvPr/>
        </p:nvCxnSpPr>
        <p:spPr>
          <a:xfrm flipH="1">
            <a:off x="4322995" y="1240198"/>
            <a:ext cx="157646" cy="319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4388550" y="853999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S/N</a:t>
            </a:r>
            <a:endParaRPr lang="ko-KR" altLang="en-US" sz="1000" dirty="0"/>
          </a:p>
        </p:txBody>
      </p:sp>
      <p:grpSp>
        <p:nvGrpSpPr>
          <p:cNvPr id="193" name="그룹 192"/>
          <p:cNvGrpSpPr/>
          <p:nvPr/>
        </p:nvGrpSpPr>
        <p:grpSpPr>
          <a:xfrm>
            <a:off x="4741123" y="585615"/>
            <a:ext cx="2012557" cy="2414261"/>
            <a:chOff x="3868783" y="-402417"/>
            <a:chExt cx="2012557" cy="2414261"/>
          </a:xfrm>
        </p:grpSpPr>
        <p:grpSp>
          <p:nvGrpSpPr>
            <p:cNvPr id="194" name="그룹 193"/>
            <p:cNvGrpSpPr/>
            <p:nvPr/>
          </p:nvGrpSpPr>
          <p:grpSpPr>
            <a:xfrm>
              <a:off x="4034877" y="-203513"/>
              <a:ext cx="441813" cy="444589"/>
              <a:chOff x="6961493" y="2092904"/>
              <a:chExt cx="441813" cy="444589"/>
            </a:xfrm>
          </p:grpSpPr>
          <p:sp>
            <p:nvSpPr>
              <p:cNvPr id="221" name="타원 220"/>
              <p:cNvSpPr/>
              <p:nvPr/>
            </p:nvSpPr>
            <p:spPr>
              <a:xfrm>
                <a:off x="7201085" y="2335272"/>
                <a:ext cx="202221" cy="2022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6961493" y="2092904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학번</a:t>
                </a:r>
              </a:p>
            </p:txBody>
          </p:sp>
        </p:grpSp>
        <p:grpSp>
          <p:nvGrpSpPr>
            <p:cNvPr id="195" name="그룹 194"/>
            <p:cNvGrpSpPr/>
            <p:nvPr/>
          </p:nvGrpSpPr>
          <p:grpSpPr>
            <a:xfrm>
              <a:off x="4629757" y="-402417"/>
              <a:ext cx="569387" cy="433043"/>
              <a:chOff x="7603086" y="2048533"/>
              <a:chExt cx="569387" cy="433043"/>
            </a:xfrm>
          </p:grpSpPr>
          <p:sp>
            <p:nvSpPr>
              <p:cNvPr id="219" name="TextBox 218"/>
              <p:cNvSpPr txBox="1"/>
              <p:nvPr/>
            </p:nvSpPr>
            <p:spPr>
              <a:xfrm>
                <a:off x="7603086" y="2048533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신청일</a:t>
                </a:r>
              </a:p>
            </p:txBody>
          </p:sp>
          <p:sp>
            <p:nvSpPr>
              <p:cNvPr id="220" name="타원 219"/>
              <p:cNvSpPr/>
              <p:nvPr/>
            </p:nvSpPr>
            <p:spPr>
              <a:xfrm>
                <a:off x="7730547" y="2277706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6" name="그룹 195"/>
            <p:cNvGrpSpPr/>
            <p:nvPr/>
          </p:nvGrpSpPr>
          <p:grpSpPr>
            <a:xfrm>
              <a:off x="5183713" y="-171912"/>
              <a:ext cx="697627" cy="421153"/>
              <a:chOff x="7702830" y="2060423"/>
              <a:chExt cx="697627" cy="421153"/>
            </a:xfrm>
          </p:grpSpPr>
          <p:sp>
            <p:nvSpPr>
              <p:cNvPr id="217" name="TextBox 216"/>
              <p:cNvSpPr txBox="1"/>
              <p:nvPr/>
            </p:nvSpPr>
            <p:spPr>
              <a:xfrm>
                <a:off x="7702830" y="2060423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선정여부</a:t>
                </a:r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7730547" y="2277706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97" name="직선 연결선 196"/>
            <p:cNvCxnSpPr>
              <a:stCxn id="220" idx="4"/>
              <a:endCxn id="200" idx="0"/>
            </p:cNvCxnSpPr>
            <p:nvPr/>
          </p:nvCxnSpPr>
          <p:spPr>
            <a:xfrm flipH="1">
              <a:off x="4850676" y="30626"/>
              <a:ext cx="8477" cy="5512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>
              <a:stCxn id="221" idx="5"/>
              <a:endCxn id="200" idx="0"/>
            </p:cNvCxnSpPr>
            <p:nvPr/>
          </p:nvCxnSpPr>
          <p:spPr>
            <a:xfrm>
              <a:off x="4447075" y="211461"/>
              <a:ext cx="403601" cy="3703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>
              <a:stCxn id="218" idx="3"/>
              <a:endCxn id="200" idx="0"/>
            </p:cNvCxnSpPr>
            <p:nvPr/>
          </p:nvCxnSpPr>
          <p:spPr>
            <a:xfrm flipH="1">
              <a:off x="4850676" y="219385"/>
              <a:ext cx="390610" cy="3624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직사각형 199"/>
            <p:cNvSpPr/>
            <p:nvPr/>
          </p:nvSpPr>
          <p:spPr>
            <a:xfrm>
              <a:off x="4283572" y="581846"/>
              <a:ext cx="1134208" cy="52753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신청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868783" y="1732463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도서명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4448678" y="1727909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저자</a:t>
              </a:r>
            </a:p>
          </p:txBody>
        </p:sp>
        <p:grpSp>
          <p:nvGrpSpPr>
            <p:cNvPr id="203" name="그룹 202"/>
            <p:cNvGrpSpPr/>
            <p:nvPr/>
          </p:nvGrpSpPr>
          <p:grpSpPr>
            <a:xfrm>
              <a:off x="4801571" y="1561753"/>
              <a:ext cx="569387" cy="450091"/>
              <a:chOff x="7569307" y="2277706"/>
              <a:chExt cx="569387" cy="450091"/>
            </a:xfrm>
          </p:grpSpPr>
          <p:sp>
            <p:nvSpPr>
              <p:cNvPr id="215" name="TextBox 214"/>
              <p:cNvSpPr txBox="1"/>
              <p:nvPr/>
            </p:nvSpPr>
            <p:spPr>
              <a:xfrm>
                <a:off x="7569307" y="2481576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출판사</a:t>
                </a:r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7730547" y="2277706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5345972" y="1498235"/>
              <a:ext cx="461986" cy="458267"/>
              <a:chOff x="7730547" y="2277706"/>
              <a:chExt cx="461986" cy="458267"/>
            </a:xfrm>
          </p:grpSpPr>
          <p:sp>
            <p:nvSpPr>
              <p:cNvPr id="213" name="TextBox 212"/>
              <p:cNvSpPr txBox="1"/>
              <p:nvPr/>
            </p:nvSpPr>
            <p:spPr>
              <a:xfrm>
                <a:off x="7730547" y="2489752"/>
                <a:ext cx="4619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ISBN</a:t>
                </a:r>
                <a:endParaRPr lang="ko-KR" altLang="en-US" sz="1000" dirty="0"/>
              </a:p>
            </p:txBody>
          </p:sp>
          <p:sp>
            <p:nvSpPr>
              <p:cNvPr id="214" name="타원 213"/>
              <p:cNvSpPr/>
              <p:nvPr/>
            </p:nvSpPr>
            <p:spPr>
              <a:xfrm>
                <a:off x="7730547" y="2277706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205" name="직선 연결선 204"/>
            <p:cNvCxnSpPr>
              <a:stCxn id="216" idx="0"/>
              <a:endCxn id="200" idx="2"/>
            </p:cNvCxnSpPr>
            <p:nvPr/>
          </p:nvCxnSpPr>
          <p:spPr>
            <a:xfrm flipH="1" flipV="1">
              <a:off x="4850676" y="1109385"/>
              <a:ext cx="214070" cy="4523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>
              <a:stCxn id="214" idx="1"/>
              <a:endCxn id="200" idx="2"/>
            </p:cNvCxnSpPr>
            <p:nvPr/>
          </p:nvCxnSpPr>
          <p:spPr>
            <a:xfrm flipH="1" flipV="1">
              <a:off x="4850676" y="1109385"/>
              <a:ext cx="525152" cy="4187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7" name="그룹 206"/>
            <p:cNvGrpSpPr/>
            <p:nvPr/>
          </p:nvGrpSpPr>
          <p:grpSpPr>
            <a:xfrm>
              <a:off x="4221059" y="1109385"/>
              <a:ext cx="629617" cy="590891"/>
              <a:chOff x="4221059" y="1109385"/>
              <a:chExt cx="629617" cy="590891"/>
            </a:xfrm>
          </p:grpSpPr>
          <p:cxnSp>
            <p:nvCxnSpPr>
              <p:cNvPr id="211" name="직선 연결선 210"/>
              <p:cNvCxnSpPr>
                <a:stCxn id="200" idx="2"/>
                <a:endCxn id="212" idx="7"/>
              </p:cNvCxnSpPr>
              <p:nvPr/>
            </p:nvCxnSpPr>
            <p:spPr>
              <a:xfrm flipH="1">
                <a:off x="4393665" y="1109385"/>
                <a:ext cx="457011" cy="41828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2" name="타원 211"/>
              <p:cNvSpPr/>
              <p:nvPr/>
            </p:nvSpPr>
            <p:spPr>
              <a:xfrm>
                <a:off x="4221059" y="1498055"/>
                <a:ext cx="202221" cy="2022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8" name="그룹 207"/>
            <p:cNvGrpSpPr/>
            <p:nvPr/>
          </p:nvGrpSpPr>
          <p:grpSpPr>
            <a:xfrm>
              <a:off x="4557742" y="1109385"/>
              <a:ext cx="292934" cy="616695"/>
              <a:chOff x="4557742" y="1109385"/>
              <a:chExt cx="292934" cy="616695"/>
            </a:xfrm>
          </p:grpSpPr>
          <p:cxnSp>
            <p:nvCxnSpPr>
              <p:cNvPr id="209" name="직선 연결선 208"/>
              <p:cNvCxnSpPr>
                <a:stCxn id="210" idx="0"/>
                <a:endCxn id="200" idx="2"/>
              </p:cNvCxnSpPr>
              <p:nvPr/>
            </p:nvCxnSpPr>
            <p:spPr>
              <a:xfrm flipV="1">
                <a:off x="4658853" y="1109385"/>
                <a:ext cx="191823" cy="4144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0" name="타원 209"/>
              <p:cNvSpPr/>
              <p:nvPr/>
            </p:nvSpPr>
            <p:spPr>
              <a:xfrm>
                <a:off x="4557742" y="1523859"/>
                <a:ext cx="202221" cy="2022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66" name="그룹 265"/>
          <p:cNvGrpSpPr/>
          <p:nvPr/>
        </p:nvGrpSpPr>
        <p:grpSpPr>
          <a:xfrm>
            <a:off x="2009852" y="769595"/>
            <a:ext cx="1970246" cy="2006521"/>
            <a:chOff x="4890870" y="1059421"/>
            <a:chExt cx="1970246" cy="2006521"/>
          </a:xfrm>
        </p:grpSpPr>
        <p:sp>
          <p:nvSpPr>
            <p:cNvPr id="226" name="직사각형 225"/>
            <p:cNvSpPr/>
            <p:nvPr/>
          </p:nvSpPr>
          <p:spPr>
            <a:xfrm>
              <a:off x="5218636" y="1849541"/>
              <a:ext cx="1134208" cy="52753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도서목록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5538560" y="1059421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ISBN</a:t>
              </a:r>
              <a:endParaRPr lang="ko-KR" altLang="en-US" sz="1000" dirty="0"/>
            </a:p>
          </p:txBody>
        </p:sp>
        <p:cxnSp>
          <p:nvCxnSpPr>
            <p:cNvPr id="231" name="직선 연결선 230"/>
            <p:cNvCxnSpPr>
              <a:stCxn id="257" idx="4"/>
              <a:endCxn id="226" idx="0"/>
            </p:cNvCxnSpPr>
            <p:nvPr/>
          </p:nvCxnSpPr>
          <p:spPr>
            <a:xfrm>
              <a:off x="5785702" y="1551863"/>
              <a:ext cx="38" cy="2976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1" name="그룹 240"/>
            <p:cNvGrpSpPr/>
            <p:nvPr/>
          </p:nvGrpSpPr>
          <p:grpSpPr>
            <a:xfrm>
              <a:off x="4890870" y="2554636"/>
              <a:ext cx="569387" cy="480366"/>
              <a:chOff x="7445853" y="2277706"/>
              <a:chExt cx="569387" cy="480366"/>
            </a:xfrm>
          </p:grpSpPr>
          <p:sp>
            <p:nvSpPr>
              <p:cNvPr id="242" name="TextBox 241"/>
              <p:cNvSpPr txBox="1"/>
              <p:nvPr/>
            </p:nvSpPr>
            <p:spPr>
              <a:xfrm>
                <a:off x="7445853" y="2511851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도서명</a:t>
                </a:r>
              </a:p>
            </p:txBody>
          </p:sp>
          <p:sp>
            <p:nvSpPr>
              <p:cNvPr id="243" name="타원 242"/>
              <p:cNvSpPr/>
              <p:nvPr/>
            </p:nvSpPr>
            <p:spPr>
              <a:xfrm>
                <a:off x="7730547" y="2277706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5394435" y="2571363"/>
              <a:ext cx="441146" cy="456865"/>
              <a:chOff x="7611909" y="2277706"/>
              <a:chExt cx="441146" cy="456865"/>
            </a:xfrm>
          </p:grpSpPr>
          <p:sp>
            <p:nvSpPr>
              <p:cNvPr id="245" name="TextBox 244"/>
              <p:cNvSpPr txBox="1"/>
              <p:nvPr/>
            </p:nvSpPr>
            <p:spPr>
              <a:xfrm>
                <a:off x="7611909" y="2488350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저자</a:t>
                </a:r>
              </a:p>
            </p:txBody>
          </p:sp>
          <p:sp>
            <p:nvSpPr>
              <p:cNvPr id="246" name="타원 245"/>
              <p:cNvSpPr/>
              <p:nvPr/>
            </p:nvSpPr>
            <p:spPr>
              <a:xfrm>
                <a:off x="7730547" y="2277706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7" name="그룹 246"/>
            <p:cNvGrpSpPr/>
            <p:nvPr/>
          </p:nvGrpSpPr>
          <p:grpSpPr>
            <a:xfrm>
              <a:off x="5747328" y="2615851"/>
              <a:ext cx="569387" cy="450091"/>
              <a:chOff x="7569307" y="2277706"/>
              <a:chExt cx="569387" cy="450091"/>
            </a:xfrm>
          </p:grpSpPr>
          <p:sp>
            <p:nvSpPr>
              <p:cNvPr id="248" name="TextBox 247"/>
              <p:cNvSpPr txBox="1"/>
              <p:nvPr/>
            </p:nvSpPr>
            <p:spPr>
              <a:xfrm>
                <a:off x="7569307" y="2481576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출판사</a:t>
                </a:r>
              </a:p>
            </p:txBody>
          </p:sp>
          <p:sp>
            <p:nvSpPr>
              <p:cNvPr id="249" name="타원 248"/>
              <p:cNvSpPr/>
              <p:nvPr/>
            </p:nvSpPr>
            <p:spPr>
              <a:xfrm>
                <a:off x="7730547" y="2277706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0" name="그룹 249"/>
            <p:cNvGrpSpPr/>
            <p:nvPr/>
          </p:nvGrpSpPr>
          <p:grpSpPr>
            <a:xfrm>
              <a:off x="6291729" y="2552333"/>
              <a:ext cx="569387" cy="458267"/>
              <a:chOff x="7730547" y="2277706"/>
              <a:chExt cx="569387" cy="458267"/>
            </a:xfrm>
          </p:grpSpPr>
          <p:sp>
            <p:nvSpPr>
              <p:cNvPr id="251" name="TextBox 250"/>
              <p:cNvSpPr txBox="1"/>
              <p:nvPr/>
            </p:nvSpPr>
            <p:spPr>
              <a:xfrm>
                <a:off x="7730547" y="2489752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출판일</a:t>
                </a:r>
              </a:p>
            </p:txBody>
          </p:sp>
          <p:sp>
            <p:nvSpPr>
              <p:cNvPr id="252" name="타원 251"/>
              <p:cNvSpPr/>
              <p:nvPr/>
            </p:nvSpPr>
            <p:spPr>
              <a:xfrm>
                <a:off x="7730547" y="2277706"/>
                <a:ext cx="203870" cy="203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253" name="직선 연결선 252"/>
            <p:cNvCxnSpPr>
              <a:stCxn id="226" idx="2"/>
              <a:endCxn id="243" idx="7"/>
            </p:cNvCxnSpPr>
            <p:nvPr/>
          </p:nvCxnSpPr>
          <p:spPr>
            <a:xfrm flipH="1">
              <a:off x="5349578" y="2377080"/>
              <a:ext cx="436162" cy="2074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stCxn id="246" idx="0"/>
              <a:endCxn id="226" idx="2"/>
            </p:cNvCxnSpPr>
            <p:nvPr/>
          </p:nvCxnSpPr>
          <p:spPr>
            <a:xfrm flipV="1">
              <a:off x="5615008" y="2377080"/>
              <a:ext cx="170732" cy="1942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>
              <a:stCxn id="249" idx="0"/>
              <a:endCxn id="226" idx="2"/>
            </p:cNvCxnSpPr>
            <p:nvPr/>
          </p:nvCxnSpPr>
          <p:spPr>
            <a:xfrm flipH="1" flipV="1">
              <a:off x="5785740" y="2377080"/>
              <a:ext cx="224763" cy="2387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>
              <a:stCxn id="252" idx="1"/>
              <a:endCxn id="226" idx="2"/>
            </p:cNvCxnSpPr>
            <p:nvPr/>
          </p:nvCxnSpPr>
          <p:spPr>
            <a:xfrm flipH="1" flipV="1">
              <a:off x="5785740" y="2377080"/>
              <a:ext cx="535845" cy="2051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7" name="타원 256"/>
            <p:cNvSpPr/>
            <p:nvPr/>
          </p:nvSpPr>
          <p:spPr>
            <a:xfrm>
              <a:off x="5684591" y="1349642"/>
              <a:ext cx="202221" cy="2022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3573499" y="843737"/>
            <a:ext cx="578181" cy="437792"/>
            <a:chOff x="7356236" y="2043784"/>
            <a:chExt cx="578181" cy="437792"/>
          </a:xfrm>
        </p:grpSpPr>
        <p:sp>
          <p:nvSpPr>
            <p:cNvPr id="85" name="TextBox 84"/>
            <p:cNvSpPr txBox="1"/>
            <p:nvPr/>
          </p:nvSpPr>
          <p:spPr>
            <a:xfrm>
              <a:off x="7356236" y="2043784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ISBN</a:t>
              </a:r>
              <a:endParaRPr lang="ko-KR" altLang="en-US" sz="1000" dirty="0"/>
            </a:p>
          </p:txBody>
        </p:sp>
        <p:sp>
          <p:nvSpPr>
            <p:cNvPr id="86" name="타원 85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/>
          <p:cNvCxnSpPr>
            <a:stCxn id="86" idx="5"/>
            <a:endCxn id="187" idx="0"/>
          </p:cNvCxnSpPr>
          <p:nvPr/>
        </p:nvCxnSpPr>
        <p:spPr>
          <a:xfrm>
            <a:off x="4121824" y="1251673"/>
            <a:ext cx="201171" cy="308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4451026" y="1067592"/>
            <a:ext cx="202221" cy="2022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3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직선 연결선 293"/>
          <p:cNvCxnSpPr/>
          <p:nvPr/>
        </p:nvCxnSpPr>
        <p:spPr>
          <a:xfrm>
            <a:off x="2467130" y="1586295"/>
            <a:ext cx="773256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직사각형 219"/>
          <p:cNvSpPr/>
          <p:nvPr/>
        </p:nvSpPr>
        <p:spPr>
          <a:xfrm>
            <a:off x="1332922" y="2425278"/>
            <a:ext cx="1134208" cy="5275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241" name="순서도: 판단 240"/>
          <p:cNvSpPr/>
          <p:nvPr/>
        </p:nvSpPr>
        <p:spPr>
          <a:xfrm>
            <a:off x="2327697" y="2492104"/>
            <a:ext cx="139432" cy="102268"/>
          </a:xfrm>
          <a:prstGeom prst="flowChartDecisi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순서도: 판단 241"/>
          <p:cNvSpPr/>
          <p:nvPr/>
        </p:nvSpPr>
        <p:spPr>
          <a:xfrm flipV="1">
            <a:off x="2327697" y="2755407"/>
            <a:ext cx="139432" cy="145317"/>
          </a:xfrm>
          <a:prstGeom prst="flowChartDecisi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순서도: 판단 242"/>
          <p:cNvSpPr/>
          <p:nvPr/>
        </p:nvSpPr>
        <p:spPr>
          <a:xfrm>
            <a:off x="2834256" y="2296910"/>
            <a:ext cx="1477107" cy="773723"/>
          </a:xfrm>
          <a:prstGeom prst="flowChartDecisi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</a:t>
            </a:r>
          </a:p>
        </p:txBody>
      </p:sp>
      <p:cxnSp>
        <p:nvCxnSpPr>
          <p:cNvPr id="250" name="직선 연결선 249"/>
          <p:cNvCxnSpPr>
            <a:stCxn id="220" idx="3"/>
            <a:endCxn id="243" idx="1"/>
          </p:cNvCxnSpPr>
          <p:nvPr/>
        </p:nvCxnSpPr>
        <p:spPr>
          <a:xfrm flipV="1">
            <a:off x="2467130" y="2683772"/>
            <a:ext cx="367126" cy="5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직사각형 250"/>
          <p:cNvSpPr/>
          <p:nvPr/>
        </p:nvSpPr>
        <p:spPr>
          <a:xfrm>
            <a:off x="4751858" y="2420002"/>
            <a:ext cx="1134208" cy="5275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도서목록</a:t>
            </a:r>
          </a:p>
        </p:txBody>
      </p:sp>
      <p:cxnSp>
        <p:nvCxnSpPr>
          <p:cNvPr id="252" name="직선 화살표 연결선 251"/>
          <p:cNvCxnSpPr>
            <a:endCxn id="251" idx="1"/>
          </p:cNvCxnSpPr>
          <p:nvPr/>
        </p:nvCxnSpPr>
        <p:spPr>
          <a:xfrm flipV="1">
            <a:off x="4311363" y="2683772"/>
            <a:ext cx="440495" cy="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직사각형 253"/>
          <p:cNvSpPr/>
          <p:nvPr/>
        </p:nvSpPr>
        <p:spPr>
          <a:xfrm>
            <a:off x="1332921" y="3517478"/>
            <a:ext cx="1134208" cy="5275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255" name="순서도: 판단 254"/>
          <p:cNvSpPr/>
          <p:nvPr/>
        </p:nvSpPr>
        <p:spPr>
          <a:xfrm>
            <a:off x="2834255" y="3394385"/>
            <a:ext cx="1477107" cy="773723"/>
          </a:xfrm>
          <a:prstGeom prst="flowChartDecisi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대출</a:t>
            </a:r>
          </a:p>
        </p:txBody>
      </p:sp>
      <p:grpSp>
        <p:nvGrpSpPr>
          <p:cNvPr id="256" name="그룹 255"/>
          <p:cNvGrpSpPr/>
          <p:nvPr/>
        </p:nvGrpSpPr>
        <p:grpSpPr>
          <a:xfrm>
            <a:off x="4751858" y="3517476"/>
            <a:ext cx="1134208" cy="527539"/>
            <a:chOff x="7453324" y="4175707"/>
            <a:chExt cx="1134208" cy="527539"/>
          </a:xfrm>
        </p:grpSpPr>
        <p:sp>
          <p:nvSpPr>
            <p:cNvPr id="257" name="직사각형 256"/>
            <p:cNvSpPr/>
            <p:nvPr/>
          </p:nvSpPr>
          <p:spPr>
            <a:xfrm>
              <a:off x="7453324" y="4175707"/>
              <a:ext cx="1134208" cy="52753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보유도서</a:t>
              </a:r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7499633" y="4221493"/>
              <a:ext cx="1043662" cy="439961"/>
            </a:xfrm>
            <a:prstGeom prst="rect">
              <a:avLst/>
            </a:prstGeom>
            <a:noFill/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2467129" y="4222313"/>
            <a:ext cx="569387" cy="478146"/>
            <a:chOff x="7369523" y="2277706"/>
            <a:chExt cx="569387" cy="478146"/>
          </a:xfrm>
        </p:grpSpPr>
        <p:sp>
          <p:nvSpPr>
            <p:cNvPr id="260" name="TextBox 259"/>
            <p:cNvSpPr txBox="1"/>
            <p:nvPr/>
          </p:nvSpPr>
          <p:spPr>
            <a:xfrm>
              <a:off x="7369523" y="2509631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대출일</a:t>
              </a:r>
            </a:p>
          </p:txBody>
        </p:sp>
        <p:sp>
          <p:nvSpPr>
            <p:cNvPr id="261" name="타원 260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2" name="그룹 261"/>
          <p:cNvGrpSpPr/>
          <p:nvPr/>
        </p:nvGrpSpPr>
        <p:grpSpPr>
          <a:xfrm>
            <a:off x="2811642" y="4435734"/>
            <a:ext cx="825867" cy="510946"/>
            <a:chOff x="7403738" y="2277706"/>
            <a:chExt cx="825867" cy="510946"/>
          </a:xfrm>
        </p:grpSpPr>
        <p:sp>
          <p:nvSpPr>
            <p:cNvPr id="263" name="TextBox 262"/>
            <p:cNvSpPr txBox="1"/>
            <p:nvPr/>
          </p:nvSpPr>
          <p:spPr>
            <a:xfrm>
              <a:off x="7403738" y="2542431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반납예정일</a:t>
              </a:r>
            </a:p>
          </p:txBody>
        </p:sp>
        <p:sp>
          <p:nvSpPr>
            <p:cNvPr id="264" name="타원 263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3566824" y="4462705"/>
            <a:ext cx="697627" cy="450091"/>
            <a:chOff x="7569307" y="2277706"/>
            <a:chExt cx="697627" cy="450091"/>
          </a:xfrm>
        </p:grpSpPr>
        <p:sp>
          <p:nvSpPr>
            <p:cNvPr id="266" name="TextBox 265"/>
            <p:cNvSpPr txBox="1"/>
            <p:nvPr/>
          </p:nvSpPr>
          <p:spPr>
            <a:xfrm>
              <a:off x="7569307" y="248157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연장여부</a:t>
              </a:r>
            </a:p>
          </p:txBody>
        </p:sp>
        <p:sp>
          <p:nvSpPr>
            <p:cNvPr id="267" name="타원 266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4091443" y="4229404"/>
            <a:ext cx="825867" cy="458267"/>
            <a:chOff x="7730547" y="2277706"/>
            <a:chExt cx="825867" cy="458267"/>
          </a:xfrm>
        </p:grpSpPr>
        <p:sp>
          <p:nvSpPr>
            <p:cNvPr id="269" name="TextBox 268"/>
            <p:cNvSpPr txBox="1"/>
            <p:nvPr/>
          </p:nvSpPr>
          <p:spPr>
            <a:xfrm>
              <a:off x="7730547" y="2489752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연체료납부</a:t>
              </a:r>
            </a:p>
          </p:txBody>
        </p:sp>
        <p:sp>
          <p:nvSpPr>
            <p:cNvPr id="270" name="타원 269"/>
            <p:cNvSpPr/>
            <p:nvPr/>
          </p:nvSpPr>
          <p:spPr>
            <a:xfrm>
              <a:off x="7730547" y="2277706"/>
              <a:ext cx="203870" cy="2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71" name="직선 연결선 270"/>
          <p:cNvCxnSpPr>
            <a:stCxn id="255" idx="2"/>
            <a:endCxn id="261" idx="7"/>
          </p:cNvCxnSpPr>
          <p:nvPr/>
        </p:nvCxnSpPr>
        <p:spPr>
          <a:xfrm flipH="1">
            <a:off x="3002167" y="4168108"/>
            <a:ext cx="570642" cy="84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직선 연결선 271"/>
          <p:cNvCxnSpPr>
            <a:stCxn id="264" idx="0"/>
            <a:endCxn id="255" idx="2"/>
          </p:cNvCxnSpPr>
          <p:nvPr/>
        </p:nvCxnSpPr>
        <p:spPr>
          <a:xfrm flipV="1">
            <a:off x="3240386" y="4168108"/>
            <a:ext cx="332423" cy="267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직선 연결선 272"/>
          <p:cNvCxnSpPr>
            <a:stCxn id="267" idx="0"/>
            <a:endCxn id="255" idx="2"/>
          </p:cNvCxnSpPr>
          <p:nvPr/>
        </p:nvCxnSpPr>
        <p:spPr>
          <a:xfrm flipH="1" flipV="1">
            <a:off x="3572809" y="4168108"/>
            <a:ext cx="257190" cy="294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직선 연결선 273"/>
          <p:cNvCxnSpPr>
            <a:stCxn id="270" idx="1"/>
            <a:endCxn id="255" idx="2"/>
          </p:cNvCxnSpPr>
          <p:nvPr/>
        </p:nvCxnSpPr>
        <p:spPr>
          <a:xfrm flipH="1" flipV="1">
            <a:off x="3572809" y="4168108"/>
            <a:ext cx="548490" cy="91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1" name="직사각형 280"/>
          <p:cNvSpPr/>
          <p:nvPr/>
        </p:nvSpPr>
        <p:spPr>
          <a:xfrm>
            <a:off x="1332921" y="1327803"/>
            <a:ext cx="1134208" cy="5275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보유도서</a:t>
            </a:r>
          </a:p>
        </p:txBody>
      </p:sp>
      <p:grpSp>
        <p:nvGrpSpPr>
          <p:cNvPr id="282" name="그룹 281"/>
          <p:cNvGrpSpPr/>
          <p:nvPr/>
        </p:nvGrpSpPr>
        <p:grpSpPr>
          <a:xfrm>
            <a:off x="2834255" y="1199435"/>
            <a:ext cx="1477107" cy="773723"/>
            <a:chOff x="3226686" y="981955"/>
            <a:chExt cx="1477107" cy="773723"/>
          </a:xfrm>
        </p:grpSpPr>
        <p:sp>
          <p:nvSpPr>
            <p:cNvPr id="283" name="순서도: 판단 282"/>
            <p:cNvSpPr/>
            <p:nvPr/>
          </p:nvSpPr>
          <p:spPr>
            <a:xfrm>
              <a:off x="3226686" y="981955"/>
              <a:ext cx="1477107" cy="773723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4" name="순서도: 판단 283"/>
            <p:cNvSpPr/>
            <p:nvPr/>
          </p:nvSpPr>
          <p:spPr>
            <a:xfrm>
              <a:off x="3319504" y="1034235"/>
              <a:ext cx="1300871" cy="669161"/>
            </a:xfrm>
            <a:prstGeom prst="flowChartDecision">
              <a:avLst/>
            </a:prstGeom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보유</a:t>
              </a:r>
            </a:p>
          </p:txBody>
        </p:sp>
      </p:grpSp>
      <p:sp>
        <p:nvSpPr>
          <p:cNvPr id="293" name="직사각형 292"/>
          <p:cNvSpPr/>
          <p:nvPr/>
        </p:nvSpPr>
        <p:spPr>
          <a:xfrm>
            <a:off x="4751858" y="1327803"/>
            <a:ext cx="1134208" cy="5275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도서목록</a:t>
            </a:r>
          </a:p>
        </p:txBody>
      </p:sp>
      <p:cxnSp>
        <p:nvCxnSpPr>
          <p:cNvPr id="295" name="직선 화살표 연결선 294"/>
          <p:cNvCxnSpPr/>
          <p:nvPr/>
        </p:nvCxnSpPr>
        <p:spPr>
          <a:xfrm flipV="1">
            <a:off x="4311362" y="1580554"/>
            <a:ext cx="440495" cy="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/>
          <p:cNvCxnSpPr>
            <a:stCxn id="257" idx="1"/>
            <a:endCxn id="255" idx="3"/>
          </p:cNvCxnSpPr>
          <p:nvPr/>
        </p:nvCxnSpPr>
        <p:spPr>
          <a:xfrm flipH="1">
            <a:off x="4311362" y="3781246"/>
            <a:ext cx="44049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화살표 연결선 300"/>
          <p:cNvCxnSpPr>
            <a:stCxn id="255" idx="1"/>
            <a:endCxn id="254" idx="3"/>
          </p:cNvCxnSpPr>
          <p:nvPr/>
        </p:nvCxnSpPr>
        <p:spPr>
          <a:xfrm flipH="1">
            <a:off x="2467129" y="3781247"/>
            <a:ext cx="36712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15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533183"/>
              </p:ext>
            </p:extLst>
          </p:nvPr>
        </p:nvGraphicFramePr>
        <p:xfrm>
          <a:off x="122156" y="446402"/>
          <a:ext cx="7048264" cy="5954478"/>
        </p:xfrm>
        <a:graphic>
          <a:graphicData uri="http://schemas.openxmlformats.org/drawingml/2006/table">
            <a:tbl>
              <a:tblPr/>
              <a:tblGrid>
                <a:gridCol w="616866">
                  <a:extLst>
                    <a:ext uri="{9D8B030D-6E8A-4147-A177-3AD203B41FA5}">
                      <a16:colId xmlns:a16="http://schemas.microsoft.com/office/drawing/2014/main" val="1462386168"/>
                    </a:ext>
                  </a:extLst>
                </a:gridCol>
                <a:gridCol w="1416506">
                  <a:extLst>
                    <a:ext uri="{9D8B030D-6E8A-4147-A177-3AD203B41FA5}">
                      <a16:colId xmlns:a16="http://schemas.microsoft.com/office/drawing/2014/main" val="2224764268"/>
                    </a:ext>
                  </a:extLst>
                </a:gridCol>
                <a:gridCol w="4214792">
                  <a:extLst>
                    <a:ext uri="{9D8B030D-6E8A-4147-A177-3AD203B41FA5}">
                      <a16:colId xmlns:a16="http://schemas.microsoft.com/office/drawing/2014/main" val="17396725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6513006"/>
                    </a:ext>
                  </a:extLst>
                </a:gridCol>
              </a:tblGrid>
              <a:tr h="197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336426"/>
                  </a:ext>
                </a:extLst>
              </a:tr>
              <a:tr h="3598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8568" marR="8568" marT="85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테이블 스키마 변환</a:t>
                      </a:r>
                    </a:p>
                  </a:txBody>
                  <a:tcPr marL="8568" marR="8568" marT="8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68" marR="8568" marT="85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129909"/>
                  </a:ext>
                </a:extLst>
              </a:tr>
              <a:tr h="3598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강성개체 집합의변환</a:t>
                      </a:r>
                    </a:p>
                  </a:txBody>
                  <a:tcPr marL="8568" marR="8568" marT="85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대출권 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514" marR="8568" marT="8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498175"/>
                  </a:ext>
                </a:extLst>
              </a:tr>
              <a:tr h="3598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도서목록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(ISBN,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출판사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출판일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예약자 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514" marR="8568" marT="8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699295"/>
                  </a:ext>
                </a:extLst>
              </a:tr>
              <a:tr h="3598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출판사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IBNS,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선정여부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514" marR="8568" marT="8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186199"/>
                  </a:ext>
                </a:extLst>
              </a:tr>
              <a:tr h="3598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약성개체 집합의 변화</a:t>
                      </a:r>
                    </a:p>
                  </a:txBody>
                  <a:tcPr marL="8568" marR="8568" marT="85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보유도서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(S/N, ISBN,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대출여부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514" marR="8568" marT="8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576930"/>
                  </a:ext>
                </a:extLst>
              </a:tr>
              <a:tr h="3598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관계집합의 변환</a:t>
                      </a:r>
                    </a:p>
                  </a:txBody>
                  <a:tcPr marL="8568" marR="8568" marT="85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S/N, ISBN)</a:t>
                      </a:r>
                    </a:p>
                  </a:txBody>
                  <a:tcPr marL="128514" marR="8568" marT="8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751631"/>
                  </a:ext>
                </a:extLst>
              </a:tr>
              <a:tr h="3598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반납예정일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반납일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S/N,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연장여부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연체료납부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514" marR="8568" marT="8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58520"/>
                  </a:ext>
                </a:extLst>
              </a:tr>
              <a:tr h="3598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ISBN)</a:t>
                      </a:r>
                    </a:p>
                  </a:txBody>
                  <a:tcPr marL="128514" marR="8568" marT="8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49218"/>
                  </a:ext>
                </a:extLst>
              </a:tr>
              <a:tr h="3598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19953"/>
                  </a:ext>
                </a:extLst>
              </a:tr>
              <a:tr h="3598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테이블 스키마 변환</a:t>
                      </a:r>
                    </a:p>
                  </a:txBody>
                  <a:tcPr marL="8568" marR="8568" marT="85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06515"/>
                  </a:ext>
                </a:extLst>
              </a:tr>
              <a:tr h="3598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대출권 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예약도서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514" marR="8568" marT="85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403667"/>
                  </a:ext>
                </a:extLst>
              </a:tr>
              <a:tr h="3598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도서목록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(ISBN,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출판사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출판일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예약자 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514" marR="8568" marT="85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591327"/>
                  </a:ext>
                </a:extLst>
              </a:tr>
              <a:tr h="3598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보유도서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(S/N, ISBN,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대출여부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514" marR="8568" marT="85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130062"/>
                  </a:ext>
                </a:extLst>
              </a:tr>
              <a:tr h="3598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반납예정일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반납일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S/N,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연장여부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연체료납부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514" marR="8568" marT="85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875072"/>
                  </a:ext>
                </a:extLst>
              </a:tr>
              <a:tr h="3598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출판사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IBNS,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선정여부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514" marR="8568" marT="85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319006"/>
                  </a:ext>
                </a:extLst>
              </a:tr>
              <a:tr h="3598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68" marR="8568" marT="85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970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82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303</Words>
  <Application>Microsoft Office PowerPoint</Application>
  <PresentationFormat>와이드스크린</PresentationFormat>
  <Paragraphs>198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elf D</dc:creator>
  <cp:lastModifiedBy>elf D</cp:lastModifiedBy>
  <cp:revision>31</cp:revision>
  <dcterms:created xsi:type="dcterms:W3CDTF">2016-06-02T14:47:42Z</dcterms:created>
  <dcterms:modified xsi:type="dcterms:W3CDTF">2016-06-03T18:48:50Z</dcterms:modified>
</cp:coreProperties>
</file>