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Default Extension="xlsx" ContentType="application/vnd.openxmlformats-officedocument.spreadsheetml.sheet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charts/chart1.xml" ContentType="application/vnd.openxmlformats-officedocument.drawingml.chart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tags/tag3.xml" ContentType="application/vnd.openxmlformats-officedocument.presentationml.tags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charts/chart2.xml" ContentType="application/vnd.openxmlformats-officedocument.drawingml.char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8"/>
  </p:notesMasterIdLst>
  <p:sldIdLst>
    <p:sldId id="256" r:id="rId2"/>
    <p:sldId id="257" r:id="rId3"/>
    <p:sldId id="265" r:id="rId4"/>
    <p:sldId id="276" r:id="rId5"/>
    <p:sldId id="280" r:id="rId6"/>
    <p:sldId id="259" r:id="rId7"/>
    <p:sldId id="278" r:id="rId8"/>
    <p:sldId id="270" r:id="rId9"/>
    <p:sldId id="266" r:id="rId10"/>
    <p:sldId id="260" r:id="rId11"/>
    <p:sldId id="277" r:id="rId12"/>
    <p:sldId id="273" r:id="rId13"/>
    <p:sldId id="281" r:id="rId14"/>
    <p:sldId id="267" r:id="rId15"/>
    <p:sldId id="274" r:id="rId16"/>
    <p:sldId id="26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E6CFC"/>
    <a:srgbClr val="256B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67" autoAdjust="0"/>
    <p:restoredTop sz="93934" autoAdjust="0"/>
  </p:normalViewPr>
  <p:slideViewPr>
    <p:cSldViewPr>
      <p:cViewPr>
        <p:scale>
          <a:sx n="95" d="100"/>
          <a:sy n="95" d="100"/>
        </p:scale>
        <p:origin x="-1206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시장점유율</c:v>
                </c:pt>
              </c:strCache>
            </c:strRef>
          </c:tx>
          <c:dLbls>
            <c:showVal val="1"/>
            <c:showLeaderLines val="1"/>
          </c:dLbls>
          <c:cat>
            <c:strRef>
              <c:f>Sheet1!$A$2:$A$8</c:f>
              <c:strCache>
                <c:ptCount val="7"/>
                <c:pt idx="0">
                  <c:v>안드로이드</c:v>
                </c:pt>
                <c:pt idx="1">
                  <c:v>iOS</c:v>
                </c:pt>
                <c:pt idx="2">
                  <c:v>심비안</c:v>
                </c:pt>
                <c:pt idx="3">
                  <c:v>블랙베리</c:v>
                </c:pt>
                <c:pt idx="4">
                  <c:v>바다</c:v>
                </c:pt>
                <c:pt idx="5">
                  <c:v>윈도폰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0.48800000000000032</c:v>
                </c:pt>
                <c:pt idx="1">
                  <c:v>0.19100000000000014</c:v>
                </c:pt>
                <c:pt idx="2">
                  <c:v>0.16400000000000017</c:v>
                </c:pt>
                <c:pt idx="3">
                  <c:v>0.10500000000000002</c:v>
                </c:pt>
                <c:pt idx="4">
                  <c:v>2.7000000000000041E-2</c:v>
                </c:pt>
                <c:pt idx="5">
                  <c:v>1.4000000000000005E-2</c:v>
                </c:pt>
                <c:pt idx="6">
                  <c:v>1.0999999999999999E-2</c:v>
                </c:pt>
              </c:numCache>
            </c:numRef>
          </c:val>
        </c:ser>
        <c:firstSliceAng val="0"/>
      </c:pieChart>
    </c:plotArea>
    <c:legend>
      <c:legendPos val="b"/>
      <c:layout/>
    </c:legend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>
        <c:manualLayout>
          <c:layoutTarget val="inner"/>
          <c:xMode val="edge"/>
          <c:yMode val="edge"/>
          <c:x val="0.10751307651898719"/>
          <c:y val="0.10597960285353902"/>
          <c:w val="0.83350945683277755"/>
          <c:h val="0.811242483718726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224000</c:v>
                </c:pt>
                <c:pt idx="1">
                  <c:v>870000</c:v>
                </c:pt>
                <c:pt idx="2">
                  <c:v>1550000</c:v>
                </c:pt>
                <c:pt idx="3">
                  <c:v>2184000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730000</c:v>
                </c:pt>
                <c:pt idx="2">
                  <c:v>1550000</c:v>
                </c:pt>
                <c:pt idx="3">
                  <c:v>2500000</c:v>
                </c:pt>
              </c:numCache>
            </c:numRef>
          </c:val>
        </c:ser>
        <c:marker val="1"/>
        <c:axId val="137865088"/>
        <c:axId val="137866624"/>
      </c:lineChart>
      <c:catAx>
        <c:axId val="137865088"/>
        <c:scaling>
          <c:orientation val="minMax"/>
        </c:scaling>
        <c:axPos val="b"/>
        <c:numFmt formatCode="General" sourceLinked="1"/>
        <c:majorTickMark val="none"/>
        <c:tickLblPos val="nextTo"/>
        <c:crossAx val="137866624"/>
        <c:crosses val="autoZero"/>
        <c:auto val="1"/>
        <c:lblAlgn val="ctr"/>
        <c:lblOffset val="100"/>
      </c:catAx>
      <c:valAx>
        <c:axId val="137866624"/>
        <c:scaling>
          <c:orientation val="minMax"/>
          <c:max val="3000000"/>
        </c:scaling>
        <c:axPos val="l"/>
        <c:numFmt formatCode="General" sourceLinked="1"/>
        <c:tickLblPos val="nextTo"/>
        <c:crossAx val="137865088"/>
        <c:crosses val="autoZero"/>
        <c:crossBetween val="midCat"/>
        <c:dispUnits>
          <c:builtInUnit val="tenThousands"/>
        </c:dispUnits>
      </c:valAx>
      <c:spPr>
        <a:solidFill>
          <a:schemeClr val="accent3">
            <a:tint val="60000"/>
            <a:satMod val="150000"/>
          </a:schemeClr>
        </a:solidFill>
        <a:ln w="9525" cap="flat" cmpd="sng" algn="ctr">
          <a:solidFill>
            <a:schemeClr val="accent3">
              <a:shade val="60000"/>
              <a:satMod val="110000"/>
            </a:schemeClr>
          </a:solidFill>
          <a:prstDash val="solid"/>
        </a:ln>
        <a:effectLst>
          <a:innerShdw blurRad="127000" dist="25400" dir="13500000">
            <a:srgbClr val="000000">
              <a:alpha val="80000"/>
            </a:srgbClr>
          </a:innerShdw>
        </a:effectLst>
      </c:spPr>
    </c:plotArea>
    <c:plotVisOnly val="1"/>
    <c:dispBlanksAs val="gap"/>
  </c:chart>
  <c:spPr>
    <a:solidFill>
      <a:schemeClr val="accent3"/>
    </a:solidFill>
    <a:ln w="34925" cap="flat" cmpd="sng" algn="ctr">
      <a:solidFill>
        <a:schemeClr val="lt1"/>
      </a:solidFill>
      <a:prstDash val="solid"/>
    </a:ln>
    <a:effectLst>
      <a:innerShdw blurRad="127000" dist="25400" dir="13500000">
        <a:srgbClr val="000000">
          <a:alpha val="80000"/>
        </a:srgbClr>
      </a:innerShdw>
    </a:effectLst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ko-KR"/>
    </a:p>
  </c:txPr>
  <c:externalData r:id="rId1"/>
  <c:userShapes r:id="rId2"/>
</c:chartSpace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D1710-718B-42CC-95F0-2B3CFD0C2369}" type="doc">
      <dgm:prSet loTypeId="urn:microsoft.com/office/officeart/2011/layout/Tab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13EBF8FB-E57B-48A9-A3AB-C40BE364AEDD}">
      <dgm:prSet phldrT="[텍스트]"/>
      <dgm:spPr/>
      <dgm:t>
        <a:bodyPr/>
        <a:lstStyle/>
        <a:p>
          <a:pPr latinLnBrk="1"/>
          <a:r>
            <a:rPr lang="ko-KR" altLang="en-US" dirty="0" smtClean="0"/>
            <a:t>사업 목적</a:t>
          </a:r>
          <a:endParaRPr lang="ko-KR" altLang="en-US" dirty="0"/>
        </a:p>
      </dgm:t>
    </dgm:pt>
    <dgm:pt modelId="{EF2EF59F-6F25-4E05-99F1-514411E46739}" type="parTrans" cxnId="{2E706D60-0AC7-4095-BA30-88F2148170C5}">
      <dgm:prSet/>
      <dgm:spPr/>
      <dgm:t>
        <a:bodyPr/>
        <a:lstStyle/>
        <a:p>
          <a:pPr latinLnBrk="1"/>
          <a:endParaRPr lang="ko-KR" altLang="en-US"/>
        </a:p>
      </dgm:t>
    </dgm:pt>
    <dgm:pt modelId="{1183C66B-F7F8-410B-AB80-63F64D11F9EA}" type="sibTrans" cxnId="{2E706D60-0AC7-4095-BA30-88F2148170C5}">
      <dgm:prSet/>
      <dgm:spPr/>
      <dgm:t>
        <a:bodyPr/>
        <a:lstStyle/>
        <a:p>
          <a:pPr latinLnBrk="1"/>
          <a:endParaRPr lang="ko-KR" altLang="en-US"/>
        </a:p>
      </dgm:t>
    </dgm:pt>
    <dgm:pt modelId="{9201434F-C318-44E1-8627-502119B3B9FC}">
      <dgm:prSet phldrT="[텍스트]" custT="1"/>
      <dgm:spPr/>
      <dgm:t>
        <a:bodyPr/>
        <a:lstStyle/>
        <a:p>
          <a:pPr latinLnBrk="1"/>
          <a:r>
            <a:rPr lang="ko-KR" altLang="en-US" sz="1700" dirty="0" smtClean="0"/>
            <a:t> 로봇에 관심에 많거나 교육하시는 교사님들의 편의</a:t>
          </a:r>
          <a:r>
            <a:rPr lang="en-US" altLang="ko-KR" sz="1700" dirty="0" smtClean="0"/>
            <a:t>.</a:t>
          </a:r>
          <a:endParaRPr lang="ko-KR" altLang="en-US" sz="1700" dirty="0"/>
        </a:p>
      </dgm:t>
    </dgm:pt>
    <dgm:pt modelId="{783D54B0-73EA-41A7-BDF7-9240F3E1DC5B}" type="parTrans" cxnId="{A28097C2-438F-4BCA-B248-9656E64790C5}">
      <dgm:prSet/>
      <dgm:spPr/>
      <dgm:t>
        <a:bodyPr/>
        <a:lstStyle/>
        <a:p>
          <a:pPr latinLnBrk="1"/>
          <a:endParaRPr lang="ko-KR" altLang="en-US"/>
        </a:p>
      </dgm:t>
    </dgm:pt>
    <dgm:pt modelId="{E9403C2B-7BAB-4DA9-AC2D-F59EE477C204}" type="sibTrans" cxnId="{A28097C2-438F-4BCA-B248-9656E64790C5}">
      <dgm:prSet/>
      <dgm:spPr/>
      <dgm:t>
        <a:bodyPr/>
        <a:lstStyle/>
        <a:p>
          <a:pPr latinLnBrk="1"/>
          <a:endParaRPr lang="ko-KR" altLang="en-US"/>
        </a:p>
      </dgm:t>
    </dgm:pt>
    <dgm:pt modelId="{FD227F8E-2048-4A54-B47D-B755C6A34F94}">
      <dgm:prSet phldrT="[텍스트]"/>
      <dgm:spPr/>
      <dgm:t>
        <a:bodyPr/>
        <a:lstStyle/>
        <a:p>
          <a:pPr latinLnBrk="1"/>
          <a:r>
            <a:rPr lang="ko-KR" altLang="en-US" dirty="0" smtClean="0"/>
            <a:t>사업 특징</a:t>
          </a:r>
          <a:endParaRPr lang="ko-KR" altLang="en-US" dirty="0"/>
        </a:p>
      </dgm:t>
    </dgm:pt>
    <dgm:pt modelId="{4E62FF9D-6DDE-4196-993B-F1E3C2874A00}" type="parTrans" cxnId="{70C6B764-A2A1-4BB7-89A3-3D01FB296C79}">
      <dgm:prSet/>
      <dgm:spPr/>
      <dgm:t>
        <a:bodyPr/>
        <a:lstStyle/>
        <a:p>
          <a:pPr latinLnBrk="1"/>
          <a:endParaRPr lang="ko-KR" altLang="en-US"/>
        </a:p>
      </dgm:t>
    </dgm:pt>
    <dgm:pt modelId="{08C90E03-B853-47E4-8379-EE897FACC0FF}" type="sibTrans" cxnId="{70C6B764-A2A1-4BB7-89A3-3D01FB296C79}">
      <dgm:prSet/>
      <dgm:spPr/>
      <dgm:t>
        <a:bodyPr/>
        <a:lstStyle/>
        <a:p>
          <a:pPr latinLnBrk="1"/>
          <a:endParaRPr lang="ko-KR" altLang="en-US"/>
        </a:p>
      </dgm:t>
    </dgm:pt>
    <dgm:pt modelId="{079AF5D0-5C50-4E1F-BA46-0EDA6F250B5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D5AF82F-FD92-418E-8DE1-C1FE0900014B}" type="parTrans" cxnId="{F78217D4-E1FD-481C-83D2-A894DF9C80C1}">
      <dgm:prSet/>
      <dgm:spPr/>
      <dgm:t>
        <a:bodyPr/>
        <a:lstStyle/>
        <a:p>
          <a:pPr latinLnBrk="1"/>
          <a:endParaRPr lang="ko-KR" altLang="en-US"/>
        </a:p>
      </dgm:t>
    </dgm:pt>
    <dgm:pt modelId="{54E1A252-AA28-4BDB-A6B0-4E8A439C2949}" type="sibTrans" cxnId="{F78217D4-E1FD-481C-83D2-A894DF9C80C1}">
      <dgm:prSet/>
      <dgm:spPr/>
      <dgm:t>
        <a:bodyPr/>
        <a:lstStyle/>
        <a:p>
          <a:pPr latinLnBrk="1"/>
          <a:endParaRPr lang="ko-KR" altLang="en-US"/>
        </a:p>
      </dgm:t>
    </dgm:pt>
    <dgm:pt modelId="{B7951274-29C6-417E-ABBE-12C34CB7E706}">
      <dgm:prSet phldrT="[텍스트]" custT="1"/>
      <dgm:spPr/>
      <dgm:t>
        <a:bodyPr/>
        <a:lstStyle/>
        <a:p>
          <a:pPr latinLnBrk="1"/>
          <a:r>
            <a:rPr lang="ko-KR" altLang="en-US" sz="1700" dirty="0" smtClean="0">
              <a:latin typeface="+mn-ea"/>
              <a:ea typeface="+mn-ea"/>
            </a:rPr>
            <a:t> </a:t>
          </a:r>
          <a:r>
            <a:rPr lang="ko-KR" altLang="en-US" sz="1700" dirty="0" smtClean="0">
              <a:latin typeface="+mn-ea"/>
              <a:ea typeface="+mn-ea"/>
            </a:rPr>
            <a:t>컴퓨터와 로봇을 </a:t>
          </a:r>
          <a:r>
            <a:rPr lang="ko-KR" altLang="en-US" sz="1700" dirty="0" smtClean="0">
              <a:latin typeface="+mn-ea"/>
              <a:ea typeface="+mn-ea"/>
            </a:rPr>
            <a:t>매개체로 적용한 쌍방향 커뮤니케이션</a:t>
          </a:r>
          <a:endParaRPr lang="ko-KR" altLang="en-US" sz="1700" dirty="0">
            <a:latin typeface="+mn-ea"/>
            <a:ea typeface="+mn-ea"/>
          </a:endParaRPr>
        </a:p>
      </dgm:t>
    </dgm:pt>
    <dgm:pt modelId="{493ACB37-0672-4483-A819-2F29104785A4}" type="parTrans" cxnId="{21E9F876-2D25-40B2-9CD9-E43ED1F2FAAA}">
      <dgm:prSet/>
      <dgm:spPr/>
      <dgm:t>
        <a:bodyPr/>
        <a:lstStyle/>
        <a:p>
          <a:pPr latinLnBrk="1"/>
          <a:endParaRPr lang="ko-KR" altLang="en-US"/>
        </a:p>
      </dgm:t>
    </dgm:pt>
    <dgm:pt modelId="{0A8E0877-796C-465D-A80C-467A1C1FC6F1}" type="sibTrans" cxnId="{21E9F876-2D25-40B2-9CD9-E43ED1F2FAAA}">
      <dgm:prSet/>
      <dgm:spPr/>
      <dgm:t>
        <a:bodyPr/>
        <a:lstStyle/>
        <a:p>
          <a:pPr latinLnBrk="1"/>
          <a:endParaRPr lang="ko-KR" altLang="en-US"/>
        </a:p>
      </dgm:t>
    </dgm:pt>
    <dgm:pt modelId="{7917F4E6-8E04-4F4D-9934-783A0B6DAF50}">
      <dgm:prSet phldrT="[텍스트]"/>
      <dgm:spPr/>
      <dgm:t>
        <a:bodyPr/>
        <a:lstStyle/>
        <a:p>
          <a:pPr latinLnBrk="1"/>
          <a:r>
            <a:rPr lang="ko-KR" altLang="en-US" dirty="0" smtClean="0"/>
            <a:t>사업 중요성</a:t>
          </a:r>
          <a:endParaRPr lang="ko-KR" altLang="en-US" dirty="0"/>
        </a:p>
      </dgm:t>
    </dgm:pt>
    <dgm:pt modelId="{4B6172E1-1E75-44E3-8CC8-28F6CD330277}" type="parTrans" cxnId="{AFDABFF5-9BF3-44A7-9ACC-D88577B7806E}">
      <dgm:prSet/>
      <dgm:spPr/>
      <dgm:t>
        <a:bodyPr/>
        <a:lstStyle/>
        <a:p>
          <a:pPr latinLnBrk="1"/>
          <a:endParaRPr lang="ko-KR" altLang="en-US"/>
        </a:p>
      </dgm:t>
    </dgm:pt>
    <dgm:pt modelId="{48472CDD-5BCB-4F68-B7AE-41862140C776}" type="sibTrans" cxnId="{AFDABFF5-9BF3-44A7-9ACC-D88577B7806E}">
      <dgm:prSet/>
      <dgm:spPr/>
      <dgm:t>
        <a:bodyPr/>
        <a:lstStyle/>
        <a:p>
          <a:pPr latinLnBrk="1"/>
          <a:endParaRPr lang="ko-KR" altLang="en-US"/>
        </a:p>
      </dgm:t>
    </dgm:pt>
    <dgm:pt modelId="{37AC36F3-73A2-4E66-A963-0107B18209C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085C3E4-408F-4718-98DE-E08283B107DF}" type="parTrans" cxnId="{565F8456-A2C1-45AA-85D6-084A9FD3A275}">
      <dgm:prSet/>
      <dgm:spPr/>
      <dgm:t>
        <a:bodyPr/>
        <a:lstStyle/>
        <a:p>
          <a:pPr latinLnBrk="1"/>
          <a:endParaRPr lang="ko-KR" altLang="en-US"/>
        </a:p>
      </dgm:t>
    </dgm:pt>
    <dgm:pt modelId="{ACDF429A-399D-4FB5-9B15-4A8B7ED57465}" type="sibTrans" cxnId="{565F8456-A2C1-45AA-85D6-084A9FD3A275}">
      <dgm:prSet/>
      <dgm:spPr/>
      <dgm:t>
        <a:bodyPr/>
        <a:lstStyle/>
        <a:p>
          <a:pPr latinLnBrk="1"/>
          <a:endParaRPr lang="ko-KR" altLang="en-US"/>
        </a:p>
      </dgm:t>
    </dgm:pt>
    <dgm:pt modelId="{DA530E7B-AE4F-4992-8C1C-5FCFFA9E3203}">
      <dgm:prSet phldrT="[텍스트]" custT="1"/>
      <dgm:spPr/>
      <dgm:t>
        <a:bodyPr/>
        <a:lstStyle/>
        <a:p>
          <a:pPr latinLnBrk="1"/>
          <a:r>
            <a:rPr lang="ko-KR" altLang="en-US" sz="1700" dirty="0" smtClean="0">
              <a:latin typeface="+mn-ea"/>
              <a:ea typeface="+mn-ea"/>
            </a:rPr>
            <a:t>송수신 </a:t>
          </a:r>
          <a:r>
            <a:rPr lang="ko-KR" altLang="en-US" sz="1700" dirty="0" smtClean="0">
              <a:latin typeface="+mn-ea"/>
              <a:ea typeface="+mn-ea"/>
            </a:rPr>
            <a:t>중계 장비를 </a:t>
          </a:r>
          <a:r>
            <a:rPr lang="ko-KR" altLang="en-US" sz="1700" dirty="0" err="1" smtClean="0">
              <a:latin typeface="+mn-ea"/>
              <a:ea typeface="+mn-ea"/>
            </a:rPr>
            <a:t>스마트폰으로</a:t>
          </a:r>
          <a:r>
            <a:rPr lang="ko-KR" altLang="en-US" sz="1700" dirty="0" smtClean="0">
              <a:latin typeface="+mn-ea"/>
              <a:ea typeface="+mn-ea"/>
            </a:rPr>
            <a:t> 대체함으로써 연구비 절감 효과 기대</a:t>
          </a:r>
          <a:endParaRPr lang="ko-KR" altLang="en-US" sz="1700" dirty="0">
            <a:latin typeface="+mn-ea"/>
            <a:ea typeface="+mn-ea"/>
          </a:endParaRPr>
        </a:p>
      </dgm:t>
    </dgm:pt>
    <dgm:pt modelId="{6E0EC31F-5B83-48F5-850C-0DF9DA5C3936}" type="parTrans" cxnId="{1F9506F7-18E9-4FBE-AF08-78A2D7A08679}">
      <dgm:prSet/>
      <dgm:spPr/>
      <dgm:t>
        <a:bodyPr/>
        <a:lstStyle/>
        <a:p>
          <a:pPr latinLnBrk="1"/>
          <a:endParaRPr lang="ko-KR" altLang="en-US"/>
        </a:p>
      </dgm:t>
    </dgm:pt>
    <dgm:pt modelId="{04F4F0C1-9C9F-4150-A568-DA041589BF74}" type="sibTrans" cxnId="{1F9506F7-18E9-4FBE-AF08-78A2D7A08679}">
      <dgm:prSet/>
      <dgm:spPr/>
      <dgm:t>
        <a:bodyPr/>
        <a:lstStyle/>
        <a:p>
          <a:pPr latinLnBrk="1"/>
          <a:endParaRPr lang="ko-KR" altLang="en-US"/>
        </a:p>
      </dgm:t>
    </dgm:pt>
    <dgm:pt modelId="{6DC450CF-27AC-45B4-8001-7529AC42B6D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3AD3847-95D8-40CB-B80B-92ACE5D20418}" type="sibTrans" cxnId="{DDD155ED-2945-4A4B-BE2B-D2A848F6629E}">
      <dgm:prSet/>
      <dgm:spPr/>
      <dgm:t>
        <a:bodyPr/>
        <a:lstStyle/>
        <a:p>
          <a:pPr latinLnBrk="1"/>
          <a:endParaRPr lang="ko-KR" altLang="en-US"/>
        </a:p>
      </dgm:t>
    </dgm:pt>
    <dgm:pt modelId="{4A4CA06C-86F1-40A1-9A7F-A6E3408067A4}" type="parTrans" cxnId="{DDD155ED-2945-4A4B-BE2B-D2A848F6629E}">
      <dgm:prSet/>
      <dgm:spPr/>
      <dgm:t>
        <a:bodyPr/>
        <a:lstStyle/>
        <a:p>
          <a:pPr latinLnBrk="1"/>
          <a:endParaRPr lang="ko-KR" altLang="en-US"/>
        </a:p>
      </dgm:t>
    </dgm:pt>
    <dgm:pt modelId="{E7274F02-BB1D-43DD-8D6E-5F38F6165D01}">
      <dgm:prSet phldrT="[텍스트]"/>
      <dgm:spPr/>
      <dgm:t>
        <a:bodyPr/>
        <a:lstStyle/>
        <a:p>
          <a:pPr latinLnBrk="1"/>
          <a:endParaRPr lang="ko-KR" altLang="en-US" sz="1400" dirty="0"/>
        </a:p>
      </dgm:t>
    </dgm:pt>
    <dgm:pt modelId="{EE0354C2-5C71-480A-8234-3EEFD8193CC8}" type="parTrans" cxnId="{11B50553-13BC-45C0-9684-3E9EA6114791}">
      <dgm:prSet/>
      <dgm:spPr/>
      <dgm:t>
        <a:bodyPr/>
        <a:lstStyle/>
        <a:p>
          <a:pPr latinLnBrk="1"/>
          <a:endParaRPr lang="ko-KR" altLang="en-US"/>
        </a:p>
      </dgm:t>
    </dgm:pt>
    <dgm:pt modelId="{BE0357A0-2B79-4128-AE37-A7445F0A1D86}" type="sibTrans" cxnId="{11B50553-13BC-45C0-9684-3E9EA6114791}">
      <dgm:prSet/>
      <dgm:spPr/>
      <dgm:t>
        <a:bodyPr/>
        <a:lstStyle/>
        <a:p>
          <a:pPr latinLnBrk="1"/>
          <a:endParaRPr lang="ko-KR" altLang="en-US"/>
        </a:p>
      </dgm:t>
    </dgm:pt>
    <dgm:pt modelId="{D7FFABFA-21B8-484E-A3F1-25348E548C64}">
      <dgm:prSet phldrT="[텍스트]"/>
      <dgm:spPr/>
      <dgm:t>
        <a:bodyPr/>
        <a:lstStyle/>
        <a:p>
          <a:pPr latinLnBrk="1"/>
          <a:endParaRPr lang="ko-KR" altLang="en-US" sz="1700" dirty="0"/>
        </a:p>
      </dgm:t>
    </dgm:pt>
    <dgm:pt modelId="{901D7D4A-9CC8-4E66-BF7E-1B17A7D424F1}" type="parTrans" cxnId="{9542EF60-B6B3-4AD8-80C8-F31867D175B3}">
      <dgm:prSet/>
      <dgm:spPr/>
      <dgm:t>
        <a:bodyPr/>
        <a:lstStyle/>
        <a:p>
          <a:pPr latinLnBrk="1"/>
          <a:endParaRPr lang="ko-KR" altLang="en-US"/>
        </a:p>
      </dgm:t>
    </dgm:pt>
    <dgm:pt modelId="{BFF77B88-7AE0-419A-A029-40F461D19F9D}" type="sibTrans" cxnId="{9542EF60-B6B3-4AD8-80C8-F31867D175B3}">
      <dgm:prSet/>
      <dgm:spPr/>
      <dgm:t>
        <a:bodyPr/>
        <a:lstStyle/>
        <a:p>
          <a:pPr latinLnBrk="1"/>
          <a:endParaRPr lang="ko-KR" altLang="en-US"/>
        </a:p>
      </dgm:t>
    </dgm:pt>
    <dgm:pt modelId="{56E4B05C-5D41-45B0-8F46-BC944C8D26A8}">
      <dgm:prSet phldrT="[텍스트]"/>
      <dgm:spPr/>
      <dgm:t>
        <a:bodyPr/>
        <a:lstStyle/>
        <a:p>
          <a:pPr latinLnBrk="1"/>
          <a:endParaRPr lang="ko-KR" altLang="en-US" sz="1700" dirty="0"/>
        </a:p>
      </dgm:t>
    </dgm:pt>
    <dgm:pt modelId="{E08DFB00-755C-4E52-AE86-4C0B388E2CDB}" type="parTrans" cxnId="{BD56539E-380C-4050-B24E-0A6AD71E158B}">
      <dgm:prSet/>
      <dgm:spPr/>
      <dgm:t>
        <a:bodyPr/>
        <a:lstStyle/>
        <a:p>
          <a:pPr latinLnBrk="1"/>
          <a:endParaRPr lang="ko-KR" altLang="en-US"/>
        </a:p>
      </dgm:t>
    </dgm:pt>
    <dgm:pt modelId="{134D4E19-E439-4686-A22B-10C1EC3EC5E2}" type="sibTrans" cxnId="{BD56539E-380C-4050-B24E-0A6AD71E158B}">
      <dgm:prSet/>
      <dgm:spPr/>
      <dgm:t>
        <a:bodyPr/>
        <a:lstStyle/>
        <a:p>
          <a:pPr latinLnBrk="1"/>
          <a:endParaRPr lang="ko-KR" altLang="en-US"/>
        </a:p>
      </dgm:t>
    </dgm:pt>
    <dgm:pt modelId="{CD47821E-EC7E-4DF4-B676-4A884D9951F6}" type="pres">
      <dgm:prSet presAssocID="{B12D1710-718B-42CC-95F0-2B3CFD0C236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3517D0-DD81-47C1-AEA2-E70C6049F8B8}" type="pres">
      <dgm:prSet presAssocID="{13EBF8FB-E57B-48A9-A3AB-C40BE364AEDD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D0143795-C9DC-4F55-9C10-A649455906BD}" type="pres">
      <dgm:prSet presAssocID="{13EBF8FB-E57B-48A9-A3AB-C40BE364AEDD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AEC808-EEF8-44E1-A7AB-02C8B74645A3}" type="pres">
      <dgm:prSet presAssocID="{13EBF8FB-E57B-48A9-A3AB-C40BE364AEDD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910DFD-C7A5-44AC-B08F-830980D8954C}" type="pres">
      <dgm:prSet presAssocID="{13EBF8FB-E57B-48A9-A3AB-C40BE364AEDD}" presName="Accent" presStyleLbl="parChTrans1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65DE8CF-511C-4D75-A12B-FF6BBEAD4A84}" type="pres">
      <dgm:prSet presAssocID="{13EBF8FB-E57B-48A9-A3AB-C40BE364AEDD}" presName="Child" presStyleLbl="revTx" presStyleIdx="1" presStyleCnt="6" custLinFactY="3380" custLinFactNeighborX="12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5B2387-6844-4123-A1E1-B302377D6FCC}" type="pres">
      <dgm:prSet presAssocID="{1183C66B-F7F8-410B-AB80-63F64D11F9EA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F7F7587B-7EA4-4BC1-9790-9F9244D4A992}" type="pres">
      <dgm:prSet presAssocID="{FD227F8E-2048-4A54-B47D-B755C6A34F94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1231E3D-710D-4693-9FA9-5FA01690577B}" type="pres">
      <dgm:prSet presAssocID="{FD227F8E-2048-4A54-B47D-B755C6A34F94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A6C04-0A78-4C74-A04C-7B340E487298}" type="pres">
      <dgm:prSet presAssocID="{FD227F8E-2048-4A54-B47D-B755C6A34F94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A7E677-2329-4307-A97C-CB5AF04F3320}" type="pres">
      <dgm:prSet presAssocID="{FD227F8E-2048-4A54-B47D-B755C6A34F94}" presName="Accent" presStyleLbl="parChTrans1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E354BA8-A9A5-4E04-BF7B-FB86D1756746}" type="pres">
      <dgm:prSet presAssocID="{FD227F8E-2048-4A54-B47D-B755C6A34F94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248831-89ED-48C6-831D-F5C111826F23}" type="pres">
      <dgm:prSet presAssocID="{08C90E03-B853-47E4-8379-EE897FACC0FF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4452E2D2-A9F5-46E4-B8FE-358B5FD2B87E}" type="pres">
      <dgm:prSet presAssocID="{7917F4E6-8E04-4F4D-9934-783A0B6DAF50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F5B643CB-C6B7-4C23-B9C1-AD6CF1F08343}" type="pres">
      <dgm:prSet presAssocID="{7917F4E6-8E04-4F4D-9934-783A0B6DAF50}" presName="FirstChild" presStyleLbl="revTx" presStyleIdx="4" presStyleCnt="6" custLinFactNeighborX="-845" custLinFactNeighborY="113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553687-F2DD-4AC5-8703-86FA4010759F}" type="pres">
      <dgm:prSet presAssocID="{7917F4E6-8E04-4F4D-9934-783A0B6DAF5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32FA2F-668F-4A40-8CF0-E9EFC39E787C}" type="pres">
      <dgm:prSet presAssocID="{7917F4E6-8E04-4F4D-9934-783A0B6DAF50}" presName="Accent" presStyleLbl="parChTrans1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CF1D401-F2D3-4462-845F-B74983C3FC34}" type="pres">
      <dgm:prSet presAssocID="{7917F4E6-8E04-4F4D-9934-783A0B6DAF50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F9506F7-18E9-4FBE-AF08-78A2D7A08679}" srcId="{7917F4E6-8E04-4F4D-9934-783A0B6DAF50}" destId="{DA530E7B-AE4F-4992-8C1C-5FCFFA9E3203}" srcOrd="2" destOrd="0" parTransId="{6E0EC31F-5B83-48F5-850C-0DF9DA5C3936}" sibTransId="{04F4F0C1-9C9F-4150-A568-DA041589BF74}"/>
    <dgm:cxn modelId="{E1C72403-E3CE-48B8-9299-80E3949BEE26}" type="presOf" srcId="{D7FFABFA-21B8-484E-A3F1-25348E548C64}" destId="{0E354BA8-A9A5-4E04-BF7B-FB86D1756746}" srcOrd="0" destOrd="0" presId="urn:microsoft.com/office/officeart/2011/layout/TabList"/>
    <dgm:cxn modelId="{2E706D60-0AC7-4095-BA30-88F2148170C5}" srcId="{B12D1710-718B-42CC-95F0-2B3CFD0C2369}" destId="{13EBF8FB-E57B-48A9-A3AB-C40BE364AEDD}" srcOrd="0" destOrd="0" parTransId="{EF2EF59F-6F25-4E05-99F1-514411E46739}" sibTransId="{1183C66B-F7F8-410B-AB80-63F64D11F9EA}"/>
    <dgm:cxn modelId="{5072096B-6985-47C0-B3EF-2FB7C43AD5D3}" type="presOf" srcId="{13EBF8FB-E57B-48A9-A3AB-C40BE364AEDD}" destId="{50AEC808-EEF8-44E1-A7AB-02C8B74645A3}" srcOrd="0" destOrd="0" presId="urn:microsoft.com/office/officeart/2011/layout/TabList"/>
    <dgm:cxn modelId="{3D93C6B6-97E4-4A37-9755-1C030D29ECBE}" type="presOf" srcId="{FD227F8E-2048-4A54-B47D-B755C6A34F94}" destId="{739A6C04-0A78-4C74-A04C-7B340E487298}" srcOrd="0" destOrd="0" presId="urn:microsoft.com/office/officeart/2011/layout/TabList"/>
    <dgm:cxn modelId="{0CE05842-F1A7-448B-BBFE-A06065995382}" type="presOf" srcId="{B7951274-29C6-417E-ABBE-12C34CB7E706}" destId="{0E354BA8-A9A5-4E04-BF7B-FB86D1756746}" srcOrd="0" destOrd="1" presId="urn:microsoft.com/office/officeart/2011/layout/TabList"/>
    <dgm:cxn modelId="{B20133C7-0136-484F-A403-2FFCAC12650D}" type="presOf" srcId="{E7274F02-BB1D-43DD-8D6E-5F38F6165D01}" destId="{C65DE8CF-511C-4D75-A12B-FF6BBEAD4A84}" srcOrd="0" destOrd="0" presId="urn:microsoft.com/office/officeart/2011/layout/TabList"/>
    <dgm:cxn modelId="{F78217D4-E1FD-481C-83D2-A894DF9C80C1}" srcId="{FD227F8E-2048-4A54-B47D-B755C6A34F94}" destId="{079AF5D0-5C50-4E1F-BA46-0EDA6F250B51}" srcOrd="0" destOrd="0" parTransId="{3D5AF82F-FD92-418E-8DE1-C1FE0900014B}" sibTransId="{54E1A252-AA28-4BDB-A6B0-4E8A439C2949}"/>
    <dgm:cxn modelId="{E77A9B47-344A-48F0-80C9-102DC65F7367}" type="presOf" srcId="{9201434F-C318-44E1-8627-502119B3B9FC}" destId="{C65DE8CF-511C-4D75-A12B-FF6BBEAD4A84}" srcOrd="0" destOrd="1" presId="urn:microsoft.com/office/officeart/2011/layout/TabList"/>
    <dgm:cxn modelId="{11B50553-13BC-45C0-9684-3E9EA6114791}" srcId="{13EBF8FB-E57B-48A9-A3AB-C40BE364AEDD}" destId="{E7274F02-BB1D-43DD-8D6E-5F38F6165D01}" srcOrd="1" destOrd="0" parTransId="{EE0354C2-5C71-480A-8234-3EEFD8193CC8}" sibTransId="{BE0357A0-2B79-4128-AE37-A7445F0A1D86}"/>
    <dgm:cxn modelId="{A91BCA0C-970C-4A25-9F92-45F65B08D9AA}" type="presOf" srcId="{DA530E7B-AE4F-4992-8C1C-5FCFFA9E3203}" destId="{CCF1D401-F2D3-4462-845F-B74983C3FC34}" srcOrd="0" destOrd="1" presId="urn:microsoft.com/office/officeart/2011/layout/TabList"/>
    <dgm:cxn modelId="{AD2834BE-82F4-4A6C-BDBC-8162DABA1564}" type="presOf" srcId="{37AC36F3-73A2-4E66-A963-0107B18209C3}" destId="{F5B643CB-C6B7-4C23-B9C1-AD6CF1F08343}" srcOrd="0" destOrd="0" presId="urn:microsoft.com/office/officeart/2011/layout/TabList"/>
    <dgm:cxn modelId="{EB3960DA-CBBA-43F7-8836-A17E9F3D7D08}" type="presOf" srcId="{079AF5D0-5C50-4E1F-BA46-0EDA6F250B51}" destId="{E1231E3D-710D-4693-9FA9-5FA01690577B}" srcOrd="0" destOrd="0" presId="urn:microsoft.com/office/officeart/2011/layout/TabList"/>
    <dgm:cxn modelId="{DDD155ED-2945-4A4B-BE2B-D2A848F6629E}" srcId="{13EBF8FB-E57B-48A9-A3AB-C40BE364AEDD}" destId="{6DC450CF-27AC-45B4-8001-7529AC42B6D8}" srcOrd="0" destOrd="0" parTransId="{4A4CA06C-86F1-40A1-9A7F-A6E3408067A4}" sibTransId="{D3AD3847-95D8-40CB-B80B-92ACE5D20418}"/>
    <dgm:cxn modelId="{21E9F876-2D25-40B2-9CD9-E43ED1F2FAAA}" srcId="{FD227F8E-2048-4A54-B47D-B755C6A34F94}" destId="{B7951274-29C6-417E-ABBE-12C34CB7E706}" srcOrd="2" destOrd="0" parTransId="{493ACB37-0672-4483-A819-2F29104785A4}" sibTransId="{0A8E0877-796C-465D-A80C-467A1C1FC6F1}"/>
    <dgm:cxn modelId="{565F8456-A2C1-45AA-85D6-084A9FD3A275}" srcId="{7917F4E6-8E04-4F4D-9934-783A0B6DAF50}" destId="{37AC36F3-73A2-4E66-A963-0107B18209C3}" srcOrd="0" destOrd="0" parTransId="{C085C3E4-408F-4718-98DE-E08283B107DF}" sibTransId="{ACDF429A-399D-4FB5-9B15-4A8B7ED57465}"/>
    <dgm:cxn modelId="{AFDABFF5-9BF3-44A7-9ACC-D88577B7806E}" srcId="{B12D1710-718B-42CC-95F0-2B3CFD0C2369}" destId="{7917F4E6-8E04-4F4D-9934-783A0B6DAF50}" srcOrd="2" destOrd="0" parTransId="{4B6172E1-1E75-44E3-8CC8-28F6CD330277}" sibTransId="{48472CDD-5BCB-4F68-B7AE-41862140C776}"/>
    <dgm:cxn modelId="{BD56539E-380C-4050-B24E-0A6AD71E158B}" srcId="{7917F4E6-8E04-4F4D-9934-783A0B6DAF50}" destId="{56E4B05C-5D41-45B0-8F46-BC944C8D26A8}" srcOrd="1" destOrd="0" parTransId="{E08DFB00-755C-4E52-AE86-4C0B388E2CDB}" sibTransId="{134D4E19-E439-4686-A22B-10C1EC3EC5E2}"/>
    <dgm:cxn modelId="{70C6B764-A2A1-4BB7-89A3-3D01FB296C79}" srcId="{B12D1710-718B-42CC-95F0-2B3CFD0C2369}" destId="{FD227F8E-2048-4A54-B47D-B755C6A34F94}" srcOrd="1" destOrd="0" parTransId="{4E62FF9D-6DDE-4196-993B-F1E3C2874A00}" sibTransId="{08C90E03-B853-47E4-8379-EE897FACC0FF}"/>
    <dgm:cxn modelId="{D8B6A229-BC5E-4AD9-84AF-4DE7D1C13C03}" type="presOf" srcId="{6DC450CF-27AC-45B4-8001-7529AC42B6D8}" destId="{D0143795-C9DC-4F55-9C10-A649455906BD}" srcOrd="0" destOrd="0" presId="urn:microsoft.com/office/officeart/2011/layout/TabList"/>
    <dgm:cxn modelId="{9542EF60-B6B3-4AD8-80C8-F31867D175B3}" srcId="{FD227F8E-2048-4A54-B47D-B755C6A34F94}" destId="{D7FFABFA-21B8-484E-A3F1-25348E548C64}" srcOrd="1" destOrd="0" parTransId="{901D7D4A-9CC8-4E66-BF7E-1B17A7D424F1}" sibTransId="{BFF77B88-7AE0-419A-A029-40F461D19F9D}"/>
    <dgm:cxn modelId="{6F1F8495-04CD-42E2-90E5-FDDB75B81C04}" type="presOf" srcId="{56E4B05C-5D41-45B0-8F46-BC944C8D26A8}" destId="{CCF1D401-F2D3-4462-845F-B74983C3FC34}" srcOrd="0" destOrd="0" presId="urn:microsoft.com/office/officeart/2011/layout/TabList"/>
    <dgm:cxn modelId="{CF33291A-8CD7-43B0-A91C-2DDF5E4C64F9}" type="presOf" srcId="{B12D1710-718B-42CC-95F0-2B3CFD0C2369}" destId="{CD47821E-EC7E-4DF4-B676-4A884D9951F6}" srcOrd="0" destOrd="0" presId="urn:microsoft.com/office/officeart/2011/layout/TabList"/>
    <dgm:cxn modelId="{0ECD82ED-C0FF-4853-B745-A2DD4D6DC60C}" type="presOf" srcId="{7917F4E6-8E04-4F4D-9934-783A0B6DAF50}" destId="{E1553687-F2DD-4AC5-8703-86FA4010759F}" srcOrd="0" destOrd="0" presId="urn:microsoft.com/office/officeart/2011/layout/TabList"/>
    <dgm:cxn modelId="{A28097C2-438F-4BCA-B248-9656E64790C5}" srcId="{13EBF8FB-E57B-48A9-A3AB-C40BE364AEDD}" destId="{9201434F-C318-44E1-8627-502119B3B9FC}" srcOrd="2" destOrd="0" parTransId="{783D54B0-73EA-41A7-BDF7-9240F3E1DC5B}" sibTransId="{E9403C2B-7BAB-4DA9-AC2D-F59EE477C204}"/>
    <dgm:cxn modelId="{85CEA594-E317-4CCE-B3A0-73B887BA47B3}" type="presParOf" srcId="{CD47821E-EC7E-4DF4-B676-4A884D9951F6}" destId="{783517D0-DD81-47C1-AEA2-E70C6049F8B8}" srcOrd="0" destOrd="0" presId="urn:microsoft.com/office/officeart/2011/layout/TabList"/>
    <dgm:cxn modelId="{CA2C125E-1429-40D7-8BCB-5DB84D30AFE9}" type="presParOf" srcId="{783517D0-DD81-47C1-AEA2-E70C6049F8B8}" destId="{D0143795-C9DC-4F55-9C10-A649455906BD}" srcOrd="0" destOrd="0" presId="urn:microsoft.com/office/officeart/2011/layout/TabList"/>
    <dgm:cxn modelId="{D6CC5D2D-7BB8-4615-8EDC-A5B873C31403}" type="presParOf" srcId="{783517D0-DD81-47C1-AEA2-E70C6049F8B8}" destId="{50AEC808-EEF8-44E1-A7AB-02C8B74645A3}" srcOrd="1" destOrd="0" presId="urn:microsoft.com/office/officeart/2011/layout/TabList"/>
    <dgm:cxn modelId="{9CDAB116-7A33-4371-98DC-A24C720B7356}" type="presParOf" srcId="{783517D0-DD81-47C1-AEA2-E70C6049F8B8}" destId="{A2910DFD-C7A5-44AC-B08F-830980D8954C}" srcOrd="2" destOrd="0" presId="urn:microsoft.com/office/officeart/2011/layout/TabList"/>
    <dgm:cxn modelId="{BB14594B-3B36-446D-86F1-5CB31A0DAB1A}" type="presParOf" srcId="{CD47821E-EC7E-4DF4-B676-4A884D9951F6}" destId="{C65DE8CF-511C-4D75-A12B-FF6BBEAD4A84}" srcOrd="1" destOrd="0" presId="urn:microsoft.com/office/officeart/2011/layout/TabList"/>
    <dgm:cxn modelId="{7CAB4A42-28FA-4C0E-B310-72C4E9C9CD85}" type="presParOf" srcId="{CD47821E-EC7E-4DF4-B676-4A884D9951F6}" destId="{085B2387-6844-4123-A1E1-B302377D6FCC}" srcOrd="2" destOrd="0" presId="urn:microsoft.com/office/officeart/2011/layout/TabList"/>
    <dgm:cxn modelId="{52A6062E-531B-4B06-9626-DA9D971735AC}" type="presParOf" srcId="{CD47821E-EC7E-4DF4-B676-4A884D9951F6}" destId="{F7F7587B-7EA4-4BC1-9790-9F9244D4A992}" srcOrd="3" destOrd="0" presId="urn:microsoft.com/office/officeart/2011/layout/TabList"/>
    <dgm:cxn modelId="{46461B7A-F6C5-4D15-9379-D7A4376F5D0D}" type="presParOf" srcId="{F7F7587B-7EA4-4BC1-9790-9F9244D4A992}" destId="{E1231E3D-710D-4693-9FA9-5FA01690577B}" srcOrd="0" destOrd="0" presId="urn:microsoft.com/office/officeart/2011/layout/TabList"/>
    <dgm:cxn modelId="{6AC237CA-78A7-4D70-BD47-63E5BE6A9E14}" type="presParOf" srcId="{F7F7587B-7EA4-4BC1-9790-9F9244D4A992}" destId="{739A6C04-0A78-4C74-A04C-7B340E487298}" srcOrd="1" destOrd="0" presId="urn:microsoft.com/office/officeart/2011/layout/TabList"/>
    <dgm:cxn modelId="{2D714A96-75AE-4B85-B031-A647D4DB05E6}" type="presParOf" srcId="{F7F7587B-7EA4-4BC1-9790-9F9244D4A992}" destId="{5AA7E677-2329-4307-A97C-CB5AF04F3320}" srcOrd="2" destOrd="0" presId="urn:microsoft.com/office/officeart/2011/layout/TabList"/>
    <dgm:cxn modelId="{E800EF65-3C3E-409B-A7EE-B95C0C2DDA66}" type="presParOf" srcId="{CD47821E-EC7E-4DF4-B676-4A884D9951F6}" destId="{0E354BA8-A9A5-4E04-BF7B-FB86D1756746}" srcOrd="4" destOrd="0" presId="urn:microsoft.com/office/officeart/2011/layout/TabList"/>
    <dgm:cxn modelId="{4987382D-CB15-48C5-8F70-89A888531175}" type="presParOf" srcId="{CD47821E-EC7E-4DF4-B676-4A884D9951F6}" destId="{AF248831-89ED-48C6-831D-F5C111826F23}" srcOrd="5" destOrd="0" presId="urn:microsoft.com/office/officeart/2011/layout/TabList"/>
    <dgm:cxn modelId="{56991C4F-2BE8-4FAE-9181-C92DCB8CBEE6}" type="presParOf" srcId="{CD47821E-EC7E-4DF4-B676-4A884D9951F6}" destId="{4452E2D2-A9F5-46E4-B8FE-358B5FD2B87E}" srcOrd="6" destOrd="0" presId="urn:microsoft.com/office/officeart/2011/layout/TabList"/>
    <dgm:cxn modelId="{091D543D-841B-4F0D-B0BB-287EB58F0C98}" type="presParOf" srcId="{4452E2D2-A9F5-46E4-B8FE-358B5FD2B87E}" destId="{F5B643CB-C6B7-4C23-B9C1-AD6CF1F08343}" srcOrd="0" destOrd="0" presId="urn:microsoft.com/office/officeart/2011/layout/TabList"/>
    <dgm:cxn modelId="{7108CC2E-19B0-4068-8477-347FCCD088B9}" type="presParOf" srcId="{4452E2D2-A9F5-46E4-B8FE-358B5FD2B87E}" destId="{E1553687-F2DD-4AC5-8703-86FA4010759F}" srcOrd="1" destOrd="0" presId="urn:microsoft.com/office/officeart/2011/layout/TabList"/>
    <dgm:cxn modelId="{17194B1E-C0ED-41A2-9EBF-58E196FE1078}" type="presParOf" srcId="{4452E2D2-A9F5-46E4-B8FE-358B5FD2B87E}" destId="{C132FA2F-668F-4A40-8CF0-E9EFC39E787C}" srcOrd="2" destOrd="0" presId="urn:microsoft.com/office/officeart/2011/layout/TabList"/>
    <dgm:cxn modelId="{24C25F48-E9B5-4FB4-B5C8-59AD5C89A38F}" type="presParOf" srcId="{CD47821E-EC7E-4DF4-B676-4A884D9951F6}" destId="{CCF1D401-F2D3-4462-845F-B74983C3FC3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EDA3943-14B2-4A1C-AAAC-DD9D5100F36D}" type="presOf" srcId="{FC6107B6-2944-4E5A-BA5F-F40CC3F3FF2A}" destId="{528320E6-90BF-427D-97C5-E40BC3DB3EF2}" srcOrd="0" destOrd="0" presId="urn:microsoft.com/office/officeart/2005/8/layout/hChevron3"/>
    <dgm:cxn modelId="{79D4D93F-1055-4126-A081-1E00D6E423A6}" type="presOf" srcId="{560DD742-7EF9-45D0-A1C6-5CBA3CF6F1B8}" destId="{F7846A6A-E917-4B11-B78D-094234CBB9C6}" srcOrd="0" destOrd="0" presId="urn:microsoft.com/office/officeart/2005/8/layout/hChevron3"/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10A25EE1-7B41-4D0A-96AA-82482662AA2F}" type="presOf" srcId="{78B5322D-4B3F-4EBD-870C-9817FF1DA17B}" destId="{736D1085-9FA6-45AA-8DF3-9A2C0CFF8A2E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1BE9BC2D-7486-479F-95BE-2C73DB0FF12F}" type="presOf" srcId="{7396490B-CBAB-46D6-A65A-0F66059B46BA}" destId="{B6913FA2-9238-435C-B529-5624534F864D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35411B1C-1D81-4822-B608-734E7AAB4F9C}" type="presOf" srcId="{1B98D20A-8381-4DE5-8CFB-467E00E2E7DA}" destId="{4FDB97C7-9174-466C-9F45-406E491A169E}" srcOrd="0" destOrd="0" presId="urn:microsoft.com/office/officeart/2005/8/layout/hChevron3"/>
    <dgm:cxn modelId="{A5270541-03AA-41D1-8761-105E8E1D66C3}" type="presOf" srcId="{4A79EB69-E524-4803-BB96-936D8E747F8F}" destId="{DCBBC046-E4DF-4971-A098-C57D6B62BCA5}" srcOrd="0" destOrd="0" presId="urn:microsoft.com/office/officeart/2005/8/layout/hChevron3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0830E930-ED97-46F8-AD9C-56BC12E978C2}" type="presOf" srcId="{16119CD3-A006-430F-A400-9BFAA30B404E}" destId="{2384EF2F-A774-48D5-B17C-7888808A76A8}" srcOrd="0" destOrd="0" presId="urn:microsoft.com/office/officeart/2005/8/layout/hChevron3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7D9C8B5B-CAB6-4F3F-8060-D518E1B2042A}" type="presOf" srcId="{0B222F82-4F62-4923-A930-5D4C5DE8647B}" destId="{DE7E9AFB-50FD-49B6-98B0-7CDD36AF6BB3}" srcOrd="0" destOrd="0" presId="urn:microsoft.com/office/officeart/2005/8/layout/hChevron3"/>
    <dgm:cxn modelId="{881340D6-55EF-4319-A924-A276CECDA282}" type="presParOf" srcId="{DCBBC046-E4DF-4971-A098-C57D6B62BCA5}" destId="{4FDB97C7-9174-466C-9F45-406E491A169E}" srcOrd="0" destOrd="0" presId="urn:microsoft.com/office/officeart/2005/8/layout/hChevron3"/>
    <dgm:cxn modelId="{8AE780C4-0D9D-4F7F-A593-45D83374B324}" type="presParOf" srcId="{DCBBC046-E4DF-4971-A098-C57D6B62BCA5}" destId="{305F3C9A-99E7-48F8-8A8C-6A04619FA9A2}" srcOrd="1" destOrd="0" presId="urn:microsoft.com/office/officeart/2005/8/layout/hChevron3"/>
    <dgm:cxn modelId="{6AB74097-AA4B-4095-94A7-97AF58134990}" type="presParOf" srcId="{DCBBC046-E4DF-4971-A098-C57D6B62BCA5}" destId="{B6913FA2-9238-435C-B529-5624534F864D}" srcOrd="2" destOrd="0" presId="urn:microsoft.com/office/officeart/2005/8/layout/hChevron3"/>
    <dgm:cxn modelId="{E5DE2486-423A-4E85-B83E-B763A0EDC1ED}" type="presParOf" srcId="{DCBBC046-E4DF-4971-A098-C57D6B62BCA5}" destId="{4ABA6165-6A43-4730-82E4-FC5BB00CBB26}" srcOrd="3" destOrd="0" presId="urn:microsoft.com/office/officeart/2005/8/layout/hChevron3"/>
    <dgm:cxn modelId="{21D2A9B2-2951-4117-A403-24E73559B737}" type="presParOf" srcId="{DCBBC046-E4DF-4971-A098-C57D6B62BCA5}" destId="{2384EF2F-A774-48D5-B17C-7888808A76A8}" srcOrd="4" destOrd="0" presId="urn:microsoft.com/office/officeart/2005/8/layout/hChevron3"/>
    <dgm:cxn modelId="{B554A2CB-5136-4287-A6E2-FE883BD25CAF}" type="presParOf" srcId="{DCBBC046-E4DF-4971-A098-C57D6B62BCA5}" destId="{5E78333F-44F8-4A96-ADE8-29FE34A263E0}" srcOrd="5" destOrd="0" presId="urn:microsoft.com/office/officeart/2005/8/layout/hChevron3"/>
    <dgm:cxn modelId="{8A16713A-9ED5-43BA-ACCB-E01FDA7F653E}" type="presParOf" srcId="{DCBBC046-E4DF-4971-A098-C57D6B62BCA5}" destId="{528320E6-90BF-427D-97C5-E40BC3DB3EF2}" srcOrd="6" destOrd="0" presId="urn:microsoft.com/office/officeart/2005/8/layout/hChevron3"/>
    <dgm:cxn modelId="{53833BCA-5EDD-4004-99AA-F084570AEF84}" type="presParOf" srcId="{DCBBC046-E4DF-4971-A098-C57D6B62BCA5}" destId="{C5B58DBC-9E2D-46E4-AB71-D8476B5C2BF1}" srcOrd="7" destOrd="0" presId="urn:microsoft.com/office/officeart/2005/8/layout/hChevron3"/>
    <dgm:cxn modelId="{207C4C1F-D95B-4ECE-9242-A4BAA65C764F}" type="presParOf" srcId="{DCBBC046-E4DF-4971-A098-C57D6B62BCA5}" destId="{736D1085-9FA6-45AA-8DF3-9A2C0CFF8A2E}" srcOrd="8" destOrd="0" presId="urn:microsoft.com/office/officeart/2005/8/layout/hChevron3"/>
    <dgm:cxn modelId="{7D2C43A6-0D0F-449B-B481-70F462EA5FB6}" type="presParOf" srcId="{DCBBC046-E4DF-4971-A098-C57D6B62BCA5}" destId="{96825B8B-750C-410D-BCF4-7A195C0A9946}" srcOrd="9" destOrd="0" presId="urn:microsoft.com/office/officeart/2005/8/layout/hChevron3"/>
    <dgm:cxn modelId="{C4068AB3-BB35-4F7D-AB07-84C0A33AFE47}" type="presParOf" srcId="{DCBBC046-E4DF-4971-A098-C57D6B62BCA5}" destId="{F7846A6A-E917-4B11-B78D-094234CBB9C6}" srcOrd="10" destOrd="0" presId="urn:microsoft.com/office/officeart/2005/8/layout/hChevron3"/>
    <dgm:cxn modelId="{6CB98AA3-1BD6-4749-AAAE-E400F78EE3D1}" type="presParOf" srcId="{DCBBC046-E4DF-4971-A098-C57D6B62BCA5}" destId="{D56063E7-99D5-4523-AA56-E65FED973CE5}" srcOrd="11" destOrd="0" presId="urn:microsoft.com/office/officeart/2005/8/layout/hChevron3"/>
    <dgm:cxn modelId="{94D989D4-BFCC-46A0-9A77-A914CC6F3096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9911A7-B13F-4301-8764-702EA9972378}" type="doc">
      <dgm:prSet loTypeId="urn:microsoft.com/office/officeart/2005/8/layout/cycle4#1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4A93C74-FA04-495B-989D-EC71046835B5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74395B6E-E23A-4AB0-AAD0-80334BC4945D}" type="parTrans" cxnId="{358F4DCB-2F3E-48F6-929A-A7B800E207D0}">
      <dgm:prSet/>
      <dgm:spPr/>
      <dgm:t>
        <a:bodyPr/>
        <a:lstStyle/>
        <a:p>
          <a:pPr latinLnBrk="1"/>
          <a:endParaRPr lang="ko-KR" altLang="en-US"/>
        </a:p>
      </dgm:t>
    </dgm:pt>
    <dgm:pt modelId="{B7630121-0C68-4672-8B65-157E5C98D153}" type="sibTrans" cxnId="{358F4DCB-2F3E-48F6-929A-A7B800E207D0}">
      <dgm:prSet/>
      <dgm:spPr/>
      <dgm:t>
        <a:bodyPr/>
        <a:lstStyle/>
        <a:p>
          <a:pPr latinLnBrk="1"/>
          <a:endParaRPr lang="ko-KR" altLang="en-US"/>
        </a:p>
      </dgm:t>
    </dgm:pt>
    <dgm:pt modelId="{3626C91B-96A1-4C27-ACDF-E9A328F7F78E}">
      <dgm:prSet phldrT="[텍스트]"/>
      <dgm:spPr/>
      <dgm:t>
        <a:bodyPr/>
        <a:lstStyle/>
        <a:p>
          <a:pPr latinLnBrk="1"/>
          <a:r>
            <a:rPr lang="ko-KR" altLang="en-US" dirty="0" smtClean="0"/>
            <a:t>기존의  앱과는 달리 </a:t>
          </a:r>
          <a:r>
            <a:rPr lang="en-US" altLang="ko-KR" dirty="0" smtClean="0"/>
            <a:t>Pc</a:t>
          </a:r>
          <a:r>
            <a:rPr lang="ko-KR" altLang="en-US" dirty="0" smtClean="0"/>
            <a:t>를 연동하여 차별적인 기능을 내세움</a:t>
          </a:r>
          <a:endParaRPr lang="ko-KR" altLang="en-US" dirty="0"/>
        </a:p>
      </dgm:t>
    </dgm:pt>
    <dgm:pt modelId="{88C470CD-01F0-4F3B-85D1-6B0E001083D9}" type="parTrans" cxnId="{1AD54B8A-8B56-498B-81FE-006DB67A770F}">
      <dgm:prSet/>
      <dgm:spPr/>
      <dgm:t>
        <a:bodyPr/>
        <a:lstStyle/>
        <a:p>
          <a:pPr latinLnBrk="1"/>
          <a:endParaRPr lang="ko-KR" altLang="en-US"/>
        </a:p>
      </dgm:t>
    </dgm:pt>
    <dgm:pt modelId="{7F265E44-676F-42D8-9966-3A8D9EE35F3B}" type="sibTrans" cxnId="{1AD54B8A-8B56-498B-81FE-006DB67A770F}">
      <dgm:prSet/>
      <dgm:spPr/>
      <dgm:t>
        <a:bodyPr/>
        <a:lstStyle/>
        <a:p>
          <a:pPr latinLnBrk="1"/>
          <a:endParaRPr lang="ko-KR" altLang="en-US"/>
        </a:p>
      </dgm:t>
    </dgm:pt>
    <dgm:pt modelId="{A331743B-36C0-40F9-A7AA-AED56000C704}">
      <dgm:prSet phldrT="[텍스트]"/>
      <dgm:spPr/>
      <dgm:t>
        <a:bodyPr/>
        <a:lstStyle/>
        <a:p>
          <a:pPr latinLnBrk="1"/>
          <a:r>
            <a:rPr lang="en-US" altLang="ko-KR" dirty="0" smtClean="0"/>
            <a:t>Price</a:t>
          </a:r>
          <a:endParaRPr lang="ko-KR" altLang="en-US" dirty="0"/>
        </a:p>
      </dgm:t>
    </dgm:pt>
    <dgm:pt modelId="{0E707CE0-6402-4489-A392-F797E677063F}" type="parTrans" cxnId="{0F23207B-38C3-42DC-AF99-7276F8905600}">
      <dgm:prSet/>
      <dgm:spPr/>
      <dgm:t>
        <a:bodyPr/>
        <a:lstStyle/>
        <a:p>
          <a:pPr latinLnBrk="1"/>
          <a:endParaRPr lang="ko-KR" altLang="en-US"/>
        </a:p>
      </dgm:t>
    </dgm:pt>
    <dgm:pt modelId="{B871E788-B6C2-4370-8DF6-A754B39DABCC}" type="sibTrans" cxnId="{0F23207B-38C3-42DC-AF99-7276F8905600}">
      <dgm:prSet/>
      <dgm:spPr/>
      <dgm:t>
        <a:bodyPr/>
        <a:lstStyle/>
        <a:p>
          <a:pPr latinLnBrk="1"/>
          <a:endParaRPr lang="ko-KR" altLang="en-US"/>
        </a:p>
      </dgm:t>
    </dgm:pt>
    <dgm:pt modelId="{97E8E4B8-E3AC-43E4-9FC3-D32E6CEA7178}">
      <dgm:prSet phldrT="[텍스트]"/>
      <dgm:spPr/>
      <dgm:t>
        <a:bodyPr/>
        <a:lstStyle/>
        <a:p>
          <a:pPr latinLnBrk="1"/>
          <a:r>
            <a:rPr lang="ko-KR" altLang="en-US" dirty="0" smtClean="0"/>
            <a:t>가격부담이 없음</a:t>
          </a:r>
          <a:endParaRPr lang="ko-KR" altLang="en-US" dirty="0"/>
        </a:p>
      </dgm:t>
    </dgm:pt>
    <dgm:pt modelId="{CF7AEBAA-6645-4D2C-BB35-96BA91A8C47D}" type="parTrans" cxnId="{59F864AF-50DB-4A77-B3E2-34046C818D23}">
      <dgm:prSet/>
      <dgm:spPr/>
      <dgm:t>
        <a:bodyPr/>
        <a:lstStyle/>
        <a:p>
          <a:pPr latinLnBrk="1"/>
          <a:endParaRPr lang="ko-KR" altLang="en-US"/>
        </a:p>
      </dgm:t>
    </dgm:pt>
    <dgm:pt modelId="{DCFE2B4C-5F5F-4266-A689-18A918F346B3}" type="sibTrans" cxnId="{59F864AF-50DB-4A77-B3E2-34046C818D23}">
      <dgm:prSet/>
      <dgm:spPr/>
      <dgm:t>
        <a:bodyPr/>
        <a:lstStyle/>
        <a:p>
          <a:pPr latinLnBrk="1"/>
          <a:endParaRPr lang="ko-KR" altLang="en-US"/>
        </a:p>
      </dgm:t>
    </dgm:pt>
    <dgm:pt modelId="{EF8F558B-B45B-462C-BD7E-F62DFFD8D81E}">
      <dgm:prSet phldrT="[텍스트]"/>
      <dgm:spPr/>
      <dgm:t>
        <a:bodyPr/>
        <a:lstStyle/>
        <a:p>
          <a:pPr latinLnBrk="1"/>
          <a:r>
            <a:rPr lang="en-US" altLang="ko-KR" dirty="0" smtClean="0"/>
            <a:t>Promotion</a:t>
          </a:r>
          <a:endParaRPr lang="ko-KR" altLang="en-US" dirty="0"/>
        </a:p>
      </dgm:t>
    </dgm:pt>
    <dgm:pt modelId="{82AE4E3F-DCC0-46EB-B66D-96258BFEFECB}" type="parTrans" cxnId="{0F669A43-2D2F-41F1-A926-B88E1CA3DA37}">
      <dgm:prSet/>
      <dgm:spPr/>
      <dgm:t>
        <a:bodyPr/>
        <a:lstStyle/>
        <a:p>
          <a:pPr latinLnBrk="1"/>
          <a:endParaRPr lang="ko-KR" altLang="en-US"/>
        </a:p>
      </dgm:t>
    </dgm:pt>
    <dgm:pt modelId="{3B249F80-706C-46B1-A9D8-00A085295BD7}" type="sibTrans" cxnId="{0F669A43-2D2F-41F1-A926-B88E1CA3DA37}">
      <dgm:prSet/>
      <dgm:spPr/>
      <dgm:t>
        <a:bodyPr/>
        <a:lstStyle/>
        <a:p>
          <a:pPr latinLnBrk="1"/>
          <a:endParaRPr lang="ko-KR" altLang="en-US"/>
        </a:p>
      </dgm:t>
    </dgm:pt>
    <dgm:pt modelId="{5BEF8D3F-E6C8-4C86-918D-472E63F43DC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</a:rPr>
            <a:t>공주대학교 학과 </a:t>
          </a:r>
          <a:r>
            <a:rPr lang="ko-KR" altLang="en-US" b="0" dirty="0" smtClean="0">
              <a:solidFill>
                <a:schemeClr val="tx1"/>
              </a:solidFill>
            </a:rPr>
            <a:t>위주 홍보</a:t>
          </a:r>
          <a:endParaRPr lang="ko-KR" altLang="en-US" b="0" dirty="0">
            <a:solidFill>
              <a:schemeClr val="tx1"/>
            </a:solidFill>
          </a:endParaRPr>
        </a:p>
      </dgm:t>
    </dgm:pt>
    <dgm:pt modelId="{93556956-BBB3-4B0D-9CBE-89275D84BF32}" type="parTrans" cxnId="{10D044A7-D53A-4FDD-8CE2-58DF4510E939}">
      <dgm:prSet/>
      <dgm:spPr/>
      <dgm:t>
        <a:bodyPr/>
        <a:lstStyle/>
        <a:p>
          <a:pPr latinLnBrk="1"/>
          <a:endParaRPr lang="ko-KR" altLang="en-US"/>
        </a:p>
      </dgm:t>
    </dgm:pt>
    <dgm:pt modelId="{D07D8592-6E91-48C9-89F8-5D26F1CB4CCA}" type="sibTrans" cxnId="{10D044A7-D53A-4FDD-8CE2-58DF4510E939}">
      <dgm:prSet/>
      <dgm:spPr/>
      <dgm:t>
        <a:bodyPr/>
        <a:lstStyle/>
        <a:p>
          <a:pPr latinLnBrk="1"/>
          <a:endParaRPr lang="ko-KR" altLang="en-US"/>
        </a:p>
      </dgm:t>
    </dgm:pt>
    <dgm:pt modelId="{DA03A934-2CEF-4586-ABE5-98A655748F5D}">
      <dgm:prSet phldrT="[텍스트]"/>
      <dgm:spPr/>
      <dgm:t>
        <a:bodyPr/>
        <a:lstStyle/>
        <a:p>
          <a:pPr latinLnBrk="1"/>
          <a:r>
            <a:rPr lang="en-US" altLang="ko-KR" dirty="0" smtClean="0"/>
            <a:t>Place</a:t>
          </a:r>
          <a:endParaRPr lang="ko-KR" altLang="en-US" dirty="0"/>
        </a:p>
      </dgm:t>
    </dgm:pt>
    <dgm:pt modelId="{2DAA97B8-DF07-4439-8444-11C94CB11B16}" type="parTrans" cxnId="{B4129DA3-3EDF-41C5-BB68-6A5AF54A8AAA}">
      <dgm:prSet/>
      <dgm:spPr/>
      <dgm:t>
        <a:bodyPr/>
        <a:lstStyle/>
        <a:p>
          <a:pPr latinLnBrk="1"/>
          <a:endParaRPr lang="ko-KR" altLang="en-US"/>
        </a:p>
      </dgm:t>
    </dgm:pt>
    <dgm:pt modelId="{CC79EB5D-DD17-4B09-BCAF-ABB3AE427741}" type="sibTrans" cxnId="{B4129DA3-3EDF-41C5-BB68-6A5AF54A8AAA}">
      <dgm:prSet/>
      <dgm:spPr/>
      <dgm:t>
        <a:bodyPr/>
        <a:lstStyle/>
        <a:p>
          <a:pPr latinLnBrk="1"/>
          <a:endParaRPr lang="ko-KR" altLang="en-US"/>
        </a:p>
      </dgm:t>
    </dgm:pt>
    <dgm:pt modelId="{368A4331-FBA9-49B2-AAC0-E0CF8183FC74}">
      <dgm:prSet phldrT="[텍스트]"/>
      <dgm:spPr/>
      <dgm:t>
        <a:bodyPr/>
        <a:lstStyle/>
        <a:p>
          <a:pPr latinLnBrk="1"/>
          <a:r>
            <a:rPr lang="ko-KR" altLang="en-US" dirty="0" smtClean="0"/>
            <a:t>동시다발적 판매</a:t>
          </a:r>
          <a:endParaRPr lang="ko-KR" altLang="en-US" dirty="0"/>
        </a:p>
      </dgm:t>
    </dgm:pt>
    <dgm:pt modelId="{308871B2-88B0-4741-A9E5-3092874DD55D}" type="parTrans" cxnId="{B6E3C89E-527F-4019-B987-5805CF754E20}">
      <dgm:prSet/>
      <dgm:spPr/>
      <dgm:t>
        <a:bodyPr/>
        <a:lstStyle/>
        <a:p>
          <a:pPr latinLnBrk="1"/>
          <a:endParaRPr lang="ko-KR" altLang="en-US"/>
        </a:p>
      </dgm:t>
    </dgm:pt>
    <dgm:pt modelId="{ABF001D9-9D02-424B-893F-70AAA8598805}" type="sibTrans" cxnId="{B6E3C89E-527F-4019-B987-5805CF754E20}">
      <dgm:prSet/>
      <dgm:spPr/>
      <dgm:t>
        <a:bodyPr/>
        <a:lstStyle/>
        <a:p>
          <a:pPr latinLnBrk="1"/>
          <a:endParaRPr lang="ko-KR" altLang="en-US"/>
        </a:p>
      </dgm:t>
    </dgm:pt>
    <dgm:pt modelId="{DC88D097-BA67-4AF1-9C57-585AEA803AE1}" type="pres">
      <dgm:prSet presAssocID="{0D9911A7-B13F-4301-8764-702EA997237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1492F4-E6E1-4AF3-9A2D-F68DFBD687FD}" type="pres">
      <dgm:prSet presAssocID="{0D9911A7-B13F-4301-8764-702EA9972378}" presName="children" presStyleCnt="0"/>
      <dgm:spPr/>
    </dgm:pt>
    <dgm:pt modelId="{D2119479-4728-467E-890D-5EE010DD02FA}" type="pres">
      <dgm:prSet presAssocID="{0D9911A7-B13F-4301-8764-702EA9972378}" presName="child1group" presStyleCnt="0"/>
      <dgm:spPr/>
    </dgm:pt>
    <dgm:pt modelId="{F20C7170-EFE9-42FE-B72C-0ADD0FC4A2ED}" type="pres">
      <dgm:prSet presAssocID="{0D9911A7-B13F-4301-8764-702EA9972378}" presName="child1" presStyleLbl="bgAcc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99AF220-2BDA-49B1-B2FB-AB9447865A9A}" type="pres">
      <dgm:prSet presAssocID="{0D9911A7-B13F-4301-8764-702EA997237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3EB40E-E9F7-4ECC-A206-C1BCBBD48BE8}" type="pres">
      <dgm:prSet presAssocID="{0D9911A7-B13F-4301-8764-702EA9972378}" presName="child2group" presStyleCnt="0"/>
      <dgm:spPr/>
    </dgm:pt>
    <dgm:pt modelId="{FBC3B061-AAE3-42FB-AA1D-B909EA51A8CA}" type="pres">
      <dgm:prSet presAssocID="{0D9911A7-B13F-4301-8764-702EA9972378}" presName="child2" presStyleLbl="bgAcc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D564AF6-457B-4C83-803F-B8AEC94CCA56}" type="pres">
      <dgm:prSet presAssocID="{0D9911A7-B13F-4301-8764-702EA997237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FD689-9672-4D42-BCDA-77BFFE5789AA}" type="pres">
      <dgm:prSet presAssocID="{0D9911A7-B13F-4301-8764-702EA9972378}" presName="child3group" presStyleCnt="0"/>
      <dgm:spPr/>
    </dgm:pt>
    <dgm:pt modelId="{4CF43C0B-4BF3-46CD-AB43-A0573A69E48B}" type="pres">
      <dgm:prSet presAssocID="{0D9911A7-B13F-4301-8764-702EA9972378}" presName="child3" presStyleLbl="bgAcc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0180D35-37A4-44C0-8CEF-0F0DCA8F5C20}" type="pres">
      <dgm:prSet presAssocID="{0D9911A7-B13F-4301-8764-702EA997237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AE44F0-BAFD-43DF-8B0F-170A058CB606}" type="pres">
      <dgm:prSet presAssocID="{0D9911A7-B13F-4301-8764-702EA9972378}" presName="child4group" presStyleCnt="0"/>
      <dgm:spPr/>
    </dgm:pt>
    <dgm:pt modelId="{CC75D3D1-6247-4CE6-B487-2AE05B68E827}" type="pres">
      <dgm:prSet presAssocID="{0D9911A7-B13F-4301-8764-702EA9972378}" presName="child4" presStyleLbl="bgAcc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12A51B8-89DE-491E-B3CF-7459943E17C3}" type="pres">
      <dgm:prSet presAssocID="{0D9911A7-B13F-4301-8764-702EA997237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BC31B4-4F4F-44A6-B1C2-B09F8E4EF9DC}" type="pres">
      <dgm:prSet presAssocID="{0D9911A7-B13F-4301-8764-702EA9972378}" presName="childPlaceholder" presStyleCnt="0"/>
      <dgm:spPr/>
    </dgm:pt>
    <dgm:pt modelId="{69EE18C5-02DB-4E50-8C38-ADED0362074B}" type="pres">
      <dgm:prSet presAssocID="{0D9911A7-B13F-4301-8764-702EA9972378}" presName="circle" presStyleCnt="0"/>
      <dgm:spPr/>
    </dgm:pt>
    <dgm:pt modelId="{2E028993-0456-448F-9B0F-ACDDE6B5D4D8}" type="pres">
      <dgm:prSet presAssocID="{0D9911A7-B13F-4301-8764-702EA997237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E563F-F170-450E-A00E-82FE59EFA2E0}" type="pres">
      <dgm:prSet presAssocID="{0D9911A7-B13F-4301-8764-702EA997237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FB44E-878D-4E27-905F-B989F081CEBF}" type="pres">
      <dgm:prSet presAssocID="{0D9911A7-B13F-4301-8764-702EA997237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821C3F-D5E5-43E6-8665-874F050D2A49}" type="pres">
      <dgm:prSet presAssocID="{0D9911A7-B13F-4301-8764-702EA997237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274C68-28B7-4B3C-B2C4-E9C015234A2E}" type="pres">
      <dgm:prSet presAssocID="{0D9911A7-B13F-4301-8764-702EA9972378}" presName="quadrantPlaceholder" presStyleCnt="0"/>
      <dgm:spPr/>
    </dgm:pt>
    <dgm:pt modelId="{FFD36981-743A-4107-89AE-D783E809ED3E}" type="pres">
      <dgm:prSet presAssocID="{0D9911A7-B13F-4301-8764-702EA9972378}" presName="center1" presStyleLbl="fgShp" presStyleIdx="0" presStyleCnt="2"/>
      <dgm:spPr/>
    </dgm:pt>
    <dgm:pt modelId="{7322974A-C99B-4DDF-97F5-368C35A6A4F9}" type="pres">
      <dgm:prSet presAssocID="{0D9911A7-B13F-4301-8764-702EA9972378}" presName="center2" presStyleLbl="fgShp" presStyleIdx="1" presStyleCnt="2"/>
      <dgm:spPr/>
    </dgm:pt>
  </dgm:ptLst>
  <dgm:cxnLst>
    <dgm:cxn modelId="{0F23207B-38C3-42DC-AF99-7276F8905600}" srcId="{0D9911A7-B13F-4301-8764-702EA9972378}" destId="{A331743B-36C0-40F9-A7AA-AED56000C704}" srcOrd="1" destOrd="0" parTransId="{0E707CE0-6402-4489-A392-F797E677063F}" sibTransId="{B871E788-B6C2-4370-8DF6-A754B39DABCC}"/>
    <dgm:cxn modelId="{572B887E-9A8D-4767-9443-E22BC73B1D80}" type="presOf" srcId="{368A4331-FBA9-49B2-AAC0-E0CF8183FC74}" destId="{CC75D3D1-6247-4CE6-B487-2AE05B68E827}" srcOrd="0" destOrd="0" presId="urn:microsoft.com/office/officeart/2005/8/layout/cycle4#1"/>
    <dgm:cxn modelId="{CAC6E41F-700A-4F57-9402-115136719B6E}" type="presOf" srcId="{5BEF8D3F-E6C8-4C86-918D-472E63F43DC4}" destId="{00180D35-37A4-44C0-8CEF-0F0DCA8F5C20}" srcOrd="1" destOrd="0" presId="urn:microsoft.com/office/officeart/2005/8/layout/cycle4#1"/>
    <dgm:cxn modelId="{23CE0FB3-1DEF-4519-A4C2-AC7AE4D0C05B}" type="presOf" srcId="{34A93C74-FA04-495B-989D-EC71046835B5}" destId="{2E028993-0456-448F-9B0F-ACDDE6B5D4D8}" srcOrd="0" destOrd="0" presId="urn:microsoft.com/office/officeart/2005/8/layout/cycle4#1"/>
    <dgm:cxn modelId="{358F4DCB-2F3E-48F6-929A-A7B800E207D0}" srcId="{0D9911A7-B13F-4301-8764-702EA9972378}" destId="{34A93C74-FA04-495B-989D-EC71046835B5}" srcOrd="0" destOrd="0" parTransId="{74395B6E-E23A-4AB0-AAD0-80334BC4945D}" sibTransId="{B7630121-0C68-4672-8B65-157E5C98D153}"/>
    <dgm:cxn modelId="{10D044A7-D53A-4FDD-8CE2-58DF4510E939}" srcId="{EF8F558B-B45B-462C-BD7E-F62DFFD8D81E}" destId="{5BEF8D3F-E6C8-4C86-918D-472E63F43DC4}" srcOrd="0" destOrd="0" parTransId="{93556956-BBB3-4B0D-9CBE-89275D84BF32}" sibTransId="{D07D8592-6E91-48C9-89F8-5D26F1CB4CCA}"/>
    <dgm:cxn modelId="{59F864AF-50DB-4A77-B3E2-34046C818D23}" srcId="{A331743B-36C0-40F9-A7AA-AED56000C704}" destId="{97E8E4B8-E3AC-43E4-9FC3-D32E6CEA7178}" srcOrd="0" destOrd="0" parTransId="{CF7AEBAA-6645-4D2C-BB35-96BA91A8C47D}" sibTransId="{DCFE2B4C-5F5F-4266-A689-18A918F346B3}"/>
    <dgm:cxn modelId="{B6E3C89E-527F-4019-B987-5805CF754E20}" srcId="{DA03A934-2CEF-4586-ABE5-98A655748F5D}" destId="{368A4331-FBA9-49B2-AAC0-E0CF8183FC74}" srcOrd="0" destOrd="0" parTransId="{308871B2-88B0-4741-A9E5-3092874DD55D}" sibTransId="{ABF001D9-9D02-424B-893F-70AAA8598805}"/>
    <dgm:cxn modelId="{1AD54B8A-8B56-498B-81FE-006DB67A770F}" srcId="{34A93C74-FA04-495B-989D-EC71046835B5}" destId="{3626C91B-96A1-4C27-ACDF-E9A328F7F78E}" srcOrd="0" destOrd="0" parTransId="{88C470CD-01F0-4F3B-85D1-6B0E001083D9}" sibTransId="{7F265E44-676F-42D8-9966-3A8D9EE35F3B}"/>
    <dgm:cxn modelId="{B4129DA3-3EDF-41C5-BB68-6A5AF54A8AAA}" srcId="{0D9911A7-B13F-4301-8764-702EA9972378}" destId="{DA03A934-2CEF-4586-ABE5-98A655748F5D}" srcOrd="3" destOrd="0" parTransId="{2DAA97B8-DF07-4439-8444-11C94CB11B16}" sibTransId="{CC79EB5D-DD17-4B09-BCAF-ABB3AE427741}"/>
    <dgm:cxn modelId="{35E15321-61C9-4407-9545-DF3D6F4B2853}" type="presOf" srcId="{3626C91B-96A1-4C27-ACDF-E9A328F7F78E}" destId="{F20C7170-EFE9-42FE-B72C-0ADD0FC4A2ED}" srcOrd="0" destOrd="0" presId="urn:microsoft.com/office/officeart/2005/8/layout/cycle4#1"/>
    <dgm:cxn modelId="{7086369D-FF92-4651-97DE-6AF31188A021}" type="presOf" srcId="{0D9911A7-B13F-4301-8764-702EA9972378}" destId="{DC88D097-BA67-4AF1-9C57-585AEA803AE1}" srcOrd="0" destOrd="0" presId="urn:microsoft.com/office/officeart/2005/8/layout/cycle4#1"/>
    <dgm:cxn modelId="{C7D1A4FF-144B-4A8F-B8A2-055C9E2C22A8}" type="presOf" srcId="{97E8E4B8-E3AC-43E4-9FC3-D32E6CEA7178}" destId="{FBC3B061-AAE3-42FB-AA1D-B909EA51A8CA}" srcOrd="0" destOrd="0" presId="urn:microsoft.com/office/officeart/2005/8/layout/cycle4#1"/>
    <dgm:cxn modelId="{BC52EA34-06C7-4567-97F3-4C95E538460A}" type="presOf" srcId="{3626C91B-96A1-4C27-ACDF-E9A328F7F78E}" destId="{899AF220-2BDA-49B1-B2FB-AB9447865A9A}" srcOrd="1" destOrd="0" presId="urn:microsoft.com/office/officeart/2005/8/layout/cycle4#1"/>
    <dgm:cxn modelId="{7BACF1DF-F6A5-4041-A85A-72DCF2762FBD}" type="presOf" srcId="{368A4331-FBA9-49B2-AAC0-E0CF8183FC74}" destId="{C12A51B8-89DE-491E-B3CF-7459943E17C3}" srcOrd="1" destOrd="0" presId="urn:microsoft.com/office/officeart/2005/8/layout/cycle4#1"/>
    <dgm:cxn modelId="{59B76957-5398-4BDB-B88B-51449B17EDC1}" type="presOf" srcId="{EF8F558B-B45B-462C-BD7E-F62DFFD8D81E}" destId="{889FB44E-878D-4E27-905F-B989F081CEBF}" srcOrd="0" destOrd="0" presId="urn:microsoft.com/office/officeart/2005/8/layout/cycle4#1"/>
    <dgm:cxn modelId="{0F669A43-2D2F-41F1-A926-B88E1CA3DA37}" srcId="{0D9911A7-B13F-4301-8764-702EA9972378}" destId="{EF8F558B-B45B-462C-BD7E-F62DFFD8D81E}" srcOrd="2" destOrd="0" parTransId="{82AE4E3F-DCC0-46EB-B66D-96258BFEFECB}" sibTransId="{3B249F80-706C-46B1-A9D8-00A085295BD7}"/>
    <dgm:cxn modelId="{050239FB-D3DC-4570-9610-C619C30BD970}" type="presOf" srcId="{A331743B-36C0-40F9-A7AA-AED56000C704}" destId="{220E563F-F170-450E-A00E-82FE59EFA2E0}" srcOrd="0" destOrd="0" presId="urn:microsoft.com/office/officeart/2005/8/layout/cycle4#1"/>
    <dgm:cxn modelId="{CF4F4FD3-C6EB-414C-97D8-8628B7083CDC}" type="presOf" srcId="{DA03A934-2CEF-4586-ABE5-98A655748F5D}" destId="{2D821C3F-D5E5-43E6-8665-874F050D2A49}" srcOrd="0" destOrd="0" presId="urn:microsoft.com/office/officeart/2005/8/layout/cycle4#1"/>
    <dgm:cxn modelId="{8B0A1A27-D55C-4ACF-8784-E86971162D5A}" type="presOf" srcId="{5BEF8D3F-E6C8-4C86-918D-472E63F43DC4}" destId="{4CF43C0B-4BF3-46CD-AB43-A0573A69E48B}" srcOrd="0" destOrd="0" presId="urn:microsoft.com/office/officeart/2005/8/layout/cycle4#1"/>
    <dgm:cxn modelId="{DD8B81D7-17FC-41A4-B43D-E9B89866D147}" type="presOf" srcId="{97E8E4B8-E3AC-43E4-9FC3-D32E6CEA7178}" destId="{5D564AF6-457B-4C83-803F-B8AEC94CCA56}" srcOrd="1" destOrd="0" presId="urn:microsoft.com/office/officeart/2005/8/layout/cycle4#1"/>
    <dgm:cxn modelId="{6C073B26-ACFB-4DCF-AA89-A9F62557C9C9}" type="presParOf" srcId="{DC88D097-BA67-4AF1-9C57-585AEA803AE1}" destId="{DB1492F4-E6E1-4AF3-9A2D-F68DFBD687FD}" srcOrd="0" destOrd="0" presId="urn:microsoft.com/office/officeart/2005/8/layout/cycle4#1"/>
    <dgm:cxn modelId="{A420AF62-542B-4C30-A120-84F47603ABCA}" type="presParOf" srcId="{DB1492F4-E6E1-4AF3-9A2D-F68DFBD687FD}" destId="{D2119479-4728-467E-890D-5EE010DD02FA}" srcOrd="0" destOrd="0" presId="urn:microsoft.com/office/officeart/2005/8/layout/cycle4#1"/>
    <dgm:cxn modelId="{A06CA856-08F9-432F-996F-308AFB773F32}" type="presParOf" srcId="{D2119479-4728-467E-890D-5EE010DD02FA}" destId="{F20C7170-EFE9-42FE-B72C-0ADD0FC4A2ED}" srcOrd="0" destOrd="0" presId="urn:microsoft.com/office/officeart/2005/8/layout/cycle4#1"/>
    <dgm:cxn modelId="{71F55D5D-1449-4DEA-9D9C-11D5297D0919}" type="presParOf" srcId="{D2119479-4728-467E-890D-5EE010DD02FA}" destId="{899AF220-2BDA-49B1-B2FB-AB9447865A9A}" srcOrd="1" destOrd="0" presId="urn:microsoft.com/office/officeart/2005/8/layout/cycle4#1"/>
    <dgm:cxn modelId="{157DAA12-4E81-4572-8804-69C4852E8659}" type="presParOf" srcId="{DB1492F4-E6E1-4AF3-9A2D-F68DFBD687FD}" destId="{513EB40E-E9F7-4ECC-A206-C1BCBBD48BE8}" srcOrd="1" destOrd="0" presId="urn:microsoft.com/office/officeart/2005/8/layout/cycle4#1"/>
    <dgm:cxn modelId="{D48A1DAE-EF27-4C21-AA5E-2247A71065CE}" type="presParOf" srcId="{513EB40E-E9F7-4ECC-A206-C1BCBBD48BE8}" destId="{FBC3B061-AAE3-42FB-AA1D-B909EA51A8CA}" srcOrd="0" destOrd="0" presId="urn:microsoft.com/office/officeart/2005/8/layout/cycle4#1"/>
    <dgm:cxn modelId="{FFB94070-CC14-437E-A0C4-587C32349E9E}" type="presParOf" srcId="{513EB40E-E9F7-4ECC-A206-C1BCBBD48BE8}" destId="{5D564AF6-457B-4C83-803F-B8AEC94CCA56}" srcOrd="1" destOrd="0" presId="urn:microsoft.com/office/officeart/2005/8/layout/cycle4#1"/>
    <dgm:cxn modelId="{F4DC9EA2-8751-4C27-934D-AEC0C7030DDF}" type="presParOf" srcId="{DB1492F4-E6E1-4AF3-9A2D-F68DFBD687FD}" destId="{FCBFD689-9672-4D42-BCDA-77BFFE5789AA}" srcOrd="2" destOrd="0" presId="urn:microsoft.com/office/officeart/2005/8/layout/cycle4#1"/>
    <dgm:cxn modelId="{371AE66C-621D-4137-816D-C4C08527BF5B}" type="presParOf" srcId="{FCBFD689-9672-4D42-BCDA-77BFFE5789AA}" destId="{4CF43C0B-4BF3-46CD-AB43-A0573A69E48B}" srcOrd="0" destOrd="0" presId="urn:microsoft.com/office/officeart/2005/8/layout/cycle4#1"/>
    <dgm:cxn modelId="{14368E67-6328-4D22-AF10-C1B44BE70973}" type="presParOf" srcId="{FCBFD689-9672-4D42-BCDA-77BFFE5789AA}" destId="{00180D35-37A4-44C0-8CEF-0F0DCA8F5C20}" srcOrd="1" destOrd="0" presId="urn:microsoft.com/office/officeart/2005/8/layout/cycle4#1"/>
    <dgm:cxn modelId="{0AAEBD7F-8F0E-46A0-903F-E9BA26C68A43}" type="presParOf" srcId="{DB1492F4-E6E1-4AF3-9A2D-F68DFBD687FD}" destId="{C4AE44F0-BAFD-43DF-8B0F-170A058CB606}" srcOrd="3" destOrd="0" presId="urn:microsoft.com/office/officeart/2005/8/layout/cycle4#1"/>
    <dgm:cxn modelId="{563C6582-0B15-4B75-BEB3-1B7FE50EBD8F}" type="presParOf" srcId="{C4AE44F0-BAFD-43DF-8B0F-170A058CB606}" destId="{CC75D3D1-6247-4CE6-B487-2AE05B68E827}" srcOrd="0" destOrd="0" presId="urn:microsoft.com/office/officeart/2005/8/layout/cycle4#1"/>
    <dgm:cxn modelId="{FC8458CA-7DE5-405B-AFE6-7144836757FC}" type="presParOf" srcId="{C4AE44F0-BAFD-43DF-8B0F-170A058CB606}" destId="{C12A51B8-89DE-491E-B3CF-7459943E17C3}" srcOrd="1" destOrd="0" presId="urn:microsoft.com/office/officeart/2005/8/layout/cycle4#1"/>
    <dgm:cxn modelId="{57543229-B5F9-441B-B63E-DF1D31DEA099}" type="presParOf" srcId="{DB1492F4-E6E1-4AF3-9A2D-F68DFBD687FD}" destId="{0FBC31B4-4F4F-44A6-B1C2-B09F8E4EF9DC}" srcOrd="4" destOrd="0" presId="urn:microsoft.com/office/officeart/2005/8/layout/cycle4#1"/>
    <dgm:cxn modelId="{C2208CB8-06D2-4891-B158-DA0500B8F4A0}" type="presParOf" srcId="{DC88D097-BA67-4AF1-9C57-585AEA803AE1}" destId="{69EE18C5-02DB-4E50-8C38-ADED0362074B}" srcOrd="1" destOrd="0" presId="urn:microsoft.com/office/officeart/2005/8/layout/cycle4#1"/>
    <dgm:cxn modelId="{0884E71B-C11E-42E8-A014-1FBE26712C27}" type="presParOf" srcId="{69EE18C5-02DB-4E50-8C38-ADED0362074B}" destId="{2E028993-0456-448F-9B0F-ACDDE6B5D4D8}" srcOrd="0" destOrd="0" presId="urn:microsoft.com/office/officeart/2005/8/layout/cycle4#1"/>
    <dgm:cxn modelId="{1528B87D-74D8-4A39-8A6C-3FD4EA338CCD}" type="presParOf" srcId="{69EE18C5-02DB-4E50-8C38-ADED0362074B}" destId="{220E563F-F170-450E-A00E-82FE59EFA2E0}" srcOrd="1" destOrd="0" presId="urn:microsoft.com/office/officeart/2005/8/layout/cycle4#1"/>
    <dgm:cxn modelId="{948AACEB-6AE3-4D1D-834D-FBBA83368F7B}" type="presParOf" srcId="{69EE18C5-02DB-4E50-8C38-ADED0362074B}" destId="{889FB44E-878D-4E27-905F-B989F081CEBF}" srcOrd="2" destOrd="0" presId="urn:microsoft.com/office/officeart/2005/8/layout/cycle4#1"/>
    <dgm:cxn modelId="{3680D29E-F15C-4861-BFC1-E204B319DC49}" type="presParOf" srcId="{69EE18C5-02DB-4E50-8C38-ADED0362074B}" destId="{2D821C3F-D5E5-43E6-8665-874F050D2A49}" srcOrd="3" destOrd="0" presId="urn:microsoft.com/office/officeart/2005/8/layout/cycle4#1"/>
    <dgm:cxn modelId="{92E71022-D6DF-46CD-AC78-2C3ABFA0B067}" type="presParOf" srcId="{69EE18C5-02DB-4E50-8C38-ADED0362074B}" destId="{6C274C68-28B7-4B3C-B2C4-E9C015234A2E}" srcOrd="4" destOrd="0" presId="urn:microsoft.com/office/officeart/2005/8/layout/cycle4#1"/>
    <dgm:cxn modelId="{120497EC-D0EA-4E5C-8AE6-2EF34222E0D2}" type="presParOf" srcId="{DC88D097-BA67-4AF1-9C57-585AEA803AE1}" destId="{FFD36981-743A-4107-89AE-D783E809ED3E}" srcOrd="2" destOrd="0" presId="urn:microsoft.com/office/officeart/2005/8/layout/cycle4#1"/>
    <dgm:cxn modelId="{F1AF9502-D070-47C3-A9BD-42B32117089D}" type="presParOf" srcId="{DC88D097-BA67-4AF1-9C57-585AEA803AE1}" destId="{7322974A-C99B-4DDF-97F5-368C35A6A4F9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2C46D5-3B50-4CA9-9069-3C383D7218B4}" type="presOf" srcId="{4A79EB69-E524-4803-BB96-936D8E747F8F}" destId="{DCBBC046-E4DF-4971-A098-C57D6B62BCA5}" srcOrd="0" destOrd="0" presId="urn:microsoft.com/office/officeart/2005/8/layout/hChevron3"/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86C8A82B-4A7A-4E14-B89B-8F85A0463BDF}" type="presOf" srcId="{16119CD3-A006-430F-A400-9BFAA30B404E}" destId="{2384EF2F-A774-48D5-B17C-7888808A76A8}" srcOrd="0" destOrd="0" presId="urn:microsoft.com/office/officeart/2005/8/layout/hChevron3"/>
    <dgm:cxn modelId="{97F612EE-996E-4676-A4B7-9719104F04D3}" type="presOf" srcId="{1B98D20A-8381-4DE5-8CFB-467E00E2E7DA}" destId="{4FDB97C7-9174-466C-9F45-406E491A169E}" srcOrd="0" destOrd="0" presId="urn:microsoft.com/office/officeart/2005/8/layout/hChevron3"/>
    <dgm:cxn modelId="{4F56E855-7A15-4BAB-9B1E-AF9374EE2A29}" type="presOf" srcId="{560DD742-7EF9-45D0-A1C6-5CBA3CF6F1B8}" destId="{F7846A6A-E917-4B11-B78D-094234CBB9C6}" srcOrd="0" destOrd="0" presId="urn:microsoft.com/office/officeart/2005/8/layout/hChevron3"/>
    <dgm:cxn modelId="{DD62C6C2-0E47-445E-B8DC-A94BAF4E75C5}" type="presOf" srcId="{7396490B-CBAB-46D6-A65A-0F66059B46BA}" destId="{B6913FA2-9238-435C-B529-5624534F864D}" srcOrd="0" destOrd="0" presId="urn:microsoft.com/office/officeart/2005/8/layout/hChevron3"/>
    <dgm:cxn modelId="{FC7A01AD-D2E3-4373-A7B0-5980BC628189}" type="presOf" srcId="{78B5322D-4B3F-4EBD-870C-9817FF1DA17B}" destId="{736D1085-9FA6-45AA-8DF3-9A2C0CFF8A2E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C2E34BC8-57EA-4C82-AE49-E542C643EEFD}" type="presOf" srcId="{0B222F82-4F62-4923-A930-5D4C5DE8647B}" destId="{DE7E9AFB-50FD-49B6-98B0-7CDD36AF6BB3}" srcOrd="0" destOrd="0" presId="urn:microsoft.com/office/officeart/2005/8/layout/hChevron3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1348D19D-8C3C-404C-AE4F-9FD74909F8C1}" type="presOf" srcId="{FC6107B6-2944-4E5A-BA5F-F40CC3F3FF2A}" destId="{528320E6-90BF-427D-97C5-E40BC3DB3EF2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32C964EC-8F3D-422B-A885-D58DAB89708C}" type="presParOf" srcId="{DCBBC046-E4DF-4971-A098-C57D6B62BCA5}" destId="{4FDB97C7-9174-466C-9F45-406E491A169E}" srcOrd="0" destOrd="0" presId="urn:microsoft.com/office/officeart/2005/8/layout/hChevron3"/>
    <dgm:cxn modelId="{E1073E82-F6CF-4DD0-A578-77E8D48A87AC}" type="presParOf" srcId="{DCBBC046-E4DF-4971-A098-C57D6B62BCA5}" destId="{305F3C9A-99E7-48F8-8A8C-6A04619FA9A2}" srcOrd="1" destOrd="0" presId="urn:microsoft.com/office/officeart/2005/8/layout/hChevron3"/>
    <dgm:cxn modelId="{A279D7E7-5838-49F2-B489-E0DB9DD57CB2}" type="presParOf" srcId="{DCBBC046-E4DF-4971-A098-C57D6B62BCA5}" destId="{B6913FA2-9238-435C-B529-5624534F864D}" srcOrd="2" destOrd="0" presId="urn:microsoft.com/office/officeart/2005/8/layout/hChevron3"/>
    <dgm:cxn modelId="{366AC4FB-7318-4F4E-B7A5-650AFF7FD8E4}" type="presParOf" srcId="{DCBBC046-E4DF-4971-A098-C57D6B62BCA5}" destId="{4ABA6165-6A43-4730-82E4-FC5BB00CBB26}" srcOrd="3" destOrd="0" presId="urn:microsoft.com/office/officeart/2005/8/layout/hChevron3"/>
    <dgm:cxn modelId="{25ED4B73-3616-4D65-BBBE-BAD4AEC166D3}" type="presParOf" srcId="{DCBBC046-E4DF-4971-A098-C57D6B62BCA5}" destId="{2384EF2F-A774-48D5-B17C-7888808A76A8}" srcOrd="4" destOrd="0" presId="urn:microsoft.com/office/officeart/2005/8/layout/hChevron3"/>
    <dgm:cxn modelId="{F99B6795-B3DA-4BEA-BE2D-7675B0716966}" type="presParOf" srcId="{DCBBC046-E4DF-4971-A098-C57D6B62BCA5}" destId="{5E78333F-44F8-4A96-ADE8-29FE34A263E0}" srcOrd="5" destOrd="0" presId="urn:microsoft.com/office/officeart/2005/8/layout/hChevron3"/>
    <dgm:cxn modelId="{0919A69F-AA9B-4FD0-B7CE-A496FAB0B594}" type="presParOf" srcId="{DCBBC046-E4DF-4971-A098-C57D6B62BCA5}" destId="{528320E6-90BF-427D-97C5-E40BC3DB3EF2}" srcOrd="6" destOrd="0" presId="urn:microsoft.com/office/officeart/2005/8/layout/hChevron3"/>
    <dgm:cxn modelId="{41DCFFF8-9B35-4E00-9A2C-C52BE126A347}" type="presParOf" srcId="{DCBBC046-E4DF-4971-A098-C57D6B62BCA5}" destId="{C5B58DBC-9E2D-46E4-AB71-D8476B5C2BF1}" srcOrd="7" destOrd="0" presId="urn:microsoft.com/office/officeart/2005/8/layout/hChevron3"/>
    <dgm:cxn modelId="{017E95C3-E111-487C-BA97-1B3AEE2829DF}" type="presParOf" srcId="{DCBBC046-E4DF-4971-A098-C57D6B62BCA5}" destId="{736D1085-9FA6-45AA-8DF3-9A2C0CFF8A2E}" srcOrd="8" destOrd="0" presId="urn:microsoft.com/office/officeart/2005/8/layout/hChevron3"/>
    <dgm:cxn modelId="{126AB473-4FB2-40B0-BE54-102BCD77AF36}" type="presParOf" srcId="{DCBBC046-E4DF-4971-A098-C57D6B62BCA5}" destId="{96825B8B-750C-410D-BCF4-7A195C0A9946}" srcOrd="9" destOrd="0" presId="urn:microsoft.com/office/officeart/2005/8/layout/hChevron3"/>
    <dgm:cxn modelId="{DE4320AC-D2F2-4F06-A916-36357D9CBA5C}" type="presParOf" srcId="{DCBBC046-E4DF-4971-A098-C57D6B62BCA5}" destId="{F7846A6A-E917-4B11-B78D-094234CBB9C6}" srcOrd="10" destOrd="0" presId="urn:microsoft.com/office/officeart/2005/8/layout/hChevron3"/>
    <dgm:cxn modelId="{3018D69A-6138-416E-BB02-DFA0F130533F}" type="presParOf" srcId="{DCBBC046-E4DF-4971-A098-C57D6B62BCA5}" destId="{D56063E7-99D5-4523-AA56-E65FED973CE5}" srcOrd="11" destOrd="0" presId="urn:microsoft.com/office/officeart/2005/8/layout/hChevron3"/>
    <dgm:cxn modelId="{AF42BC3B-0E9D-4597-A4BF-F9CB3DB2AB40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3160A8A-0C2E-46CE-AE2C-5BA2BA50381A}" type="presOf" srcId="{FC6107B6-2944-4E5A-BA5F-F40CC3F3FF2A}" destId="{528320E6-90BF-427D-97C5-E40BC3DB3EF2}" srcOrd="0" destOrd="0" presId="urn:microsoft.com/office/officeart/2005/8/layout/hChevron3"/>
    <dgm:cxn modelId="{289A984A-DA5A-4902-94A0-9AA82FACBC22}" type="presOf" srcId="{4A79EB69-E524-4803-BB96-936D8E747F8F}" destId="{DCBBC046-E4DF-4971-A098-C57D6B62BCA5}" srcOrd="0" destOrd="0" presId="urn:microsoft.com/office/officeart/2005/8/layout/hChevron3"/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BC1922CA-6A0C-465A-B21C-0AE5E6D2B361}" type="presOf" srcId="{16119CD3-A006-430F-A400-9BFAA30B404E}" destId="{2384EF2F-A774-48D5-B17C-7888808A76A8}" srcOrd="0" destOrd="0" presId="urn:microsoft.com/office/officeart/2005/8/layout/hChevron3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960CFA4B-6C83-4C6D-AB19-34A6DF09142F}" type="presOf" srcId="{1B98D20A-8381-4DE5-8CFB-467E00E2E7DA}" destId="{4FDB97C7-9174-466C-9F45-406E491A169E}" srcOrd="0" destOrd="0" presId="urn:microsoft.com/office/officeart/2005/8/layout/hChevron3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21A9E07D-E684-45CB-BB5B-5BA135BE42C4}" type="presOf" srcId="{7396490B-CBAB-46D6-A65A-0F66059B46BA}" destId="{B6913FA2-9238-435C-B529-5624534F864D}" srcOrd="0" destOrd="0" presId="urn:microsoft.com/office/officeart/2005/8/layout/hChevron3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24DF779D-6285-4777-B721-A2E12BFFBC9C}" type="presOf" srcId="{0B222F82-4F62-4923-A930-5D4C5DE8647B}" destId="{DE7E9AFB-50FD-49B6-98B0-7CDD36AF6BB3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AB61A79F-ECBF-4C7E-AA49-8CA734D46FB2}" type="presOf" srcId="{78B5322D-4B3F-4EBD-870C-9817FF1DA17B}" destId="{736D1085-9FA6-45AA-8DF3-9A2C0CFF8A2E}" srcOrd="0" destOrd="0" presId="urn:microsoft.com/office/officeart/2005/8/layout/hChevron3"/>
    <dgm:cxn modelId="{182B3FDC-CA08-442F-8CC2-60C7ECDB5338}" type="presOf" srcId="{560DD742-7EF9-45D0-A1C6-5CBA3CF6F1B8}" destId="{F7846A6A-E917-4B11-B78D-094234CBB9C6}" srcOrd="0" destOrd="0" presId="urn:microsoft.com/office/officeart/2005/8/layout/hChevron3"/>
    <dgm:cxn modelId="{D235E010-1745-459C-BBDC-ACE7829373A5}" type="presParOf" srcId="{DCBBC046-E4DF-4971-A098-C57D6B62BCA5}" destId="{4FDB97C7-9174-466C-9F45-406E491A169E}" srcOrd="0" destOrd="0" presId="urn:microsoft.com/office/officeart/2005/8/layout/hChevron3"/>
    <dgm:cxn modelId="{7F2A27B9-6D72-42D9-B948-9DEBE290DDC6}" type="presParOf" srcId="{DCBBC046-E4DF-4971-A098-C57D6B62BCA5}" destId="{305F3C9A-99E7-48F8-8A8C-6A04619FA9A2}" srcOrd="1" destOrd="0" presId="urn:microsoft.com/office/officeart/2005/8/layout/hChevron3"/>
    <dgm:cxn modelId="{7027C918-AD21-469E-A333-08E65E687A27}" type="presParOf" srcId="{DCBBC046-E4DF-4971-A098-C57D6B62BCA5}" destId="{B6913FA2-9238-435C-B529-5624534F864D}" srcOrd="2" destOrd="0" presId="urn:microsoft.com/office/officeart/2005/8/layout/hChevron3"/>
    <dgm:cxn modelId="{6FF1CC36-A23A-44D1-9EE9-CF466FCD7B14}" type="presParOf" srcId="{DCBBC046-E4DF-4971-A098-C57D6B62BCA5}" destId="{4ABA6165-6A43-4730-82E4-FC5BB00CBB26}" srcOrd="3" destOrd="0" presId="urn:microsoft.com/office/officeart/2005/8/layout/hChevron3"/>
    <dgm:cxn modelId="{73461DF5-4E66-4221-A7E9-CF330B92B86B}" type="presParOf" srcId="{DCBBC046-E4DF-4971-A098-C57D6B62BCA5}" destId="{2384EF2F-A774-48D5-B17C-7888808A76A8}" srcOrd="4" destOrd="0" presId="urn:microsoft.com/office/officeart/2005/8/layout/hChevron3"/>
    <dgm:cxn modelId="{FD7A1BAF-8112-41DE-8A35-3815E64089A1}" type="presParOf" srcId="{DCBBC046-E4DF-4971-A098-C57D6B62BCA5}" destId="{5E78333F-44F8-4A96-ADE8-29FE34A263E0}" srcOrd="5" destOrd="0" presId="urn:microsoft.com/office/officeart/2005/8/layout/hChevron3"/>
    <dgm:cxn modelId="{2DEFDF54-2594-4050-B2FA-B5BB68ADA149}" type="presParOf" srcId="{DCBBC046-E4DF-4971-A098-C57D6B62BCA5}" destId="{528320E6-90BF-427D-97C5-E40BC3DB3EF2}" srcOrd="6" destOrd="0" presId="urn:microsoft.com/office/officeart/2005/8/layout/hChevron3"/>
    <dgm:cxn modelId="{D1C0C9A5-5664-47E5-9DAD-7B3528B08ECC}" type="presParOf" srcId="{DCBBC046-E4DF-4971-A098-C57D6B62BCA5}" destId="{C5B58DBC-9E2D-46E4-AB71-D8476B5C2BF1}" srcOrd="7" destOrd="0" presId="urn:microsoft.com/office/officeart/2005/8/layout/hChevron3"/>
    <dgm:cxn modelId="{16EC1E83-9F85-4027-8F51-A8A08D33BAE5}" type="presParOf" srcId="{DCBBC046-E4DF-4971-A098-C57D6B62BCA5}" destId="{736D1085-9FA6-45AA-8DF3-9A2C0CFF8A2E}" srcOrd="8" destOrd="0" presId="urn:microsoft.com/office/officeart/2005/8/layout/hChevron3"/>
    <dgm:cxn modelId="{DEFA839A-73EE-4F3E-8E61-00F29E4C4B91}" type="presParOf" srcId="{DCBBC046-E4DF-4971-A098-C57D6B62BCA5}" destId="{96825B8B-750C-410D-BCF4-7A195C0A9946}" srcOrd="9" destOrd="0" presId="urn:microsoft.com/office/officeart/2005/8/layout/hChevron3"/>
    <dgm:cxn modelId="{9DE38040-A169-4D1A-9289-AC9617199F10}" type="presParOf" srcId="{DCBBC046-E4DF-4971-A098-C57D6B62BCA5}" destId="{F7846A6A-E917-4B11-B78D-094234CBB9C6}" srcOrd="10" destOrd="0" presId="urn:microsoft.com/office/officeart/2005/8/layout/hChevron3"/>
    <dgm:cxn modelId="{731807C2-7B73-42A3-91E6-EE411603C4E3}" type="presParOf" srcId="{DCBBC046-E4DF-4971-A098-C57D6B62BCA5}" destId="{D56063E7-99D5-4523-AA56-E65FED973CE5}" srcOrd="11" destOrd="0" presId="urn:microsoft.com/office/officeart/2005/8/layout/hChevron3"/>
    <dgm:cxn modelId="{09AA8A25-3780-4F12-AA02-FDA0C92B1C52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C0A9F5-4F17-49B1-BBF7-58BA5F6A0251}" type="presOf" srcId="{78B5322D-4B3F-4EBD-870C-9817FF1DA17B}" destId="{736D1085-9FA6-45AA-8DF3-9A2C0CFF8A2E}" srcOrd="0" destOrd="0" presId="urn:microsoft.com/office/officeart/2005/8/layout/hChevron3"/>
    <dgm:cxn modelId="{516EAB13-11B1-4579-B1F6-57717FEC736D}" type="presOf" srcId="{7396490B-CBAB-46D6-A65A-0F66059B46BA}" destId="{B6913FA2-9238-435C-B529-5624534F864D}" srcOrd="0" destOrd="0" presId="urn:microsoft.com/office/officeart/2005/8/layout/hChevron3"/>
    <dgm:cxn modelId="{ACE337F2-1A80-4004-A5D7-12F0565D12CE}" type="presOf" srcId="{1B98D20A-8381-4DE5-8CFB-467E00E2E7DA}" destId="{4FDB97C7-9174-466C-9F45-406E491A169E}" srcOrd="0" destOrd="0" presId="urn:microsoft.com/office/officeart/2005/8/layout/hChevron3"/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8C26E7BB-CABB-464C-93B9-FAE3E022FAFF}" type="presOf" srcId="{16119CD3-A006-430F-A400-9BFAA30B404E}" destId="{2384EF2F-A774-48D5-B17C-7888808A76A8}" srcOrd="0" destOrd="0" presId="urn:microsoft.com/office/officeart/2005/8/layout/hChevron3"/>
    <dgm:cxn modelId="{2B9C1DCC-322E-4433-AD32-158F388E5198}" type="presOf" srcId="{FC6107B6-2944-4E5A-BA5F-F40CC3F3FF2A}" destId="{528320E6-90BF-427D-97C5-E40BC3DB3EF2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4B34547C-CE0C-4375-9AFC-8060F274F628}" type="presOf" srcId="{0B222F82-4F62-4923-A930-5D4C5DE8647B}" destId="{DE7E9AFB-50FD-49B6-98B0-7CDD36AF6BB3}" srcOrd="0" destOrd="0" presId="urn:microsoft.com/office/officeart/2005/8/layout/hChevron3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5C23EA67-4D07-45E4-9140-2C0CC6CD67F5}" type="presOf" srcId="{4A79EB69-E524-4803-BB96-936D8E747F8F}" destId="{DCBBC046-E4DF-4971-A098-C57D6B62BCA5}" srcOrd="0" destOrd="0" presId="urn:microsoft.com/office/officeart/2005/8/layout/hChevron3"/>
    <dgm:cxn modelId="{6AD3FECA-0574-4815-9C03-1CBB0A074AA7}" type="presOf" srcId="{560DD742-7EF9-45D0-A1C6-5CBA3CF6F1B8}" destId="{F7846A6A-E917-4B11-B78D-094234CBB9C6}" srcOrd="0" destOrd="0" presId="urn:microsoft.com/office/officeart/2005/8/layout/hChevron3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A02C46B5-5C7B-4ADF-8C56-1FF8DB63ADFC}" type="presParOf" srcId="{DCBBC046-E4DF-4971-A098-C57D6B62BCA5}" destId="{4FDB97C7-9174-466C-9F45-406E491A169E}" srcOrd="0" destOrd="0" presId="urn:microsoft.com/office/officeart/2005/8/layout/hChevron3"/>
    <dgm:cxn modelId="{C7AC8E36-A2D0-4820-9AD2-C321FBD60095}" type="presParOf" srcId="{DCBBC046-E4DF-4971-A098-C57D6B62BCA5}" destId="{305F3C9A-99E7-48F8-8A8C-6A04619FA9A2}" srcOrd="1" destOrd="0" presId="urn:microsoft.com/office/officeart/2005/8/layout/hChevron3"/>
    <dgm:cxn modelId="{D75D10EA-DDB4-4C3F-96E6-4393966B4454}" type="presParOf" srcId="{DCBBC046-E4DF-4971-A098-C57D6B62BCA5}" destId="{B6913FA2-9238-435C-B529-5624534F864D}" srcOrd="2" destOrd="0" presId="urn:microsoft.com/office/officeart/2005/8/layout/hChevron3"/>
    <dgm:cxn modelId="{E166A1F6-AD08-4C54-9D4A-8E1C7C1E1F4A}" type="presParOf" srcId="{DCBBC046-E4DF-4971-A098-C57D6B62BCA5}" destId="{4ABA6165-6A43-4730-82E4-FC5BB00CBB26}" srcOrd="3" destOrd="0" presId="urn:microsoft.com/office/officeart/2005/8/layout/hChevron3"/>
    <dgm:cxn modelId="{5595A4F3-FBCF-4522-A6E9-EAA49D9AA185}" type="presParOf" srcId="{DCBBC046-E4DF-4971-A098-C57D6B62BCA5}" destId="{2384EF2F-A774-48D5-B17C-7888808A76A8}" srcOrd="4" destOrd="0" presId="urn:microsoft.com/office/officeart/2005/8/layout/hChevron3"/>
    <dgm:cxn modelId="{14AD2575-AAE9-4B72-9461-B7B9002DD031}" type="presParOf" srcId="{DCBBC046-E4DF-4971-A098-C57D6B62BCA5}" destId="{5E78333F-44F8-4A96-ADE8-29FE34A263E0}" srcOrd="5" destOrd="0" presId="urn:microsoft.com/office/officeart/2005/8/layout/hChevron3"/>
    <dgm:cxn modelId="{D30B04D7-3BF4-4A49-8CBE-3C1ED45CF2A8}" type="presParOf" srcId="{DCBBC046-E4DF-4971-A098-C57D6B62BCA5}" destId="{528320E6-90BF-427D-97C5-E40BC3DB3EF2}" srcOrd="6" destOrd="0" presId="urn:microsoft.com/office/officeart/2005/8/layout/hChevron3"/>
    <dgm:cxn modelId="{D2390720-401B-41D4-AD21-961E2F36E0AC}" type="presParOf" srcId="{DCBBC046-E4DF-4971-A098-C57D6B62BCA5}" destId="{C5B58DBC-9E2D-46E4-AB71-D8476B5C2BF1}" srcOrd="7" destOrd="0" presId="urn:microsoft.com/office/officeart/2005/8/layout/hChevron3"/>
    <dgm:cxn modelId="{D74A095A-77DB-4288-B8E1-E607DF908327}" type="presParOf" srcId="{DCBBC046-E4DF-4971-A098-C57D6B62BCA5}" destId="{736D1085-9FA6-45AA-8DF3-9A2C0CFF8A2E}" srcOrd="8" destOrd="0" presId="urn:microsoft.com/office/officeart/2005/8/layout/hChevron3"/>
    <dgm:cxn modelId="{19CBA0BD-2FC7-4866-9895-31BE12FD43B0}" type="presParOf" srcId="{DCBBC046-E4DF-4971-A098-C57D6B62BCA5}" destId="{96825B8B-750C-410D-BCF4-7A195C0A9946}" srcOrd="9" destOrd="0" presId="urn:microsoft.com/office/officeart/2005/8/layout/hChevron3"/>
    <dgm:cxn modelId="{C2C65848-E835-48D2-9401-6B0220DF1ACE}" type="presParOf" srcId="{DCBBC046-E4DF-4971-A098-C57D6B62BCA5}" destId="{F7846A6A-E917-4B11-B78D-094234CBB9C6}" srcOrd="10" destOrd="0" presId="urn:microsoft.com/office/officeart/2005/8/layout/hChevron3"/>
    <dgm:cxn modelId="{2239C5BE-9122-45B1-991C-B598EBCEF05B}" type="presParOf" srcId="{DCBBC046-E4DF-4971-A098-C57D6B62BCA5}" destId="{D56063E7-99D5-4523-AA56-E65FED973CE5}" srcOrd="11" destOrd="0" presId="urn:microsoft.com/office/officeart/2005/8/layout/hChevron3"/>
    <dgm:cxn modelId="{725CDFBE-3CDF-47E7-951D-9418E5588582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FE86491C-A9F4-41CE-84BE-D028AB562D48}" type="presOf" srcId="{78B5322D-4B3F-4EBD-870C-9817FF1DA17B}" destId="{736D1085-9FA6-45AA-8DF3-9A2C0CFF8A2E}" srcOrd="0" destOrd="0" presId="urn:microsoft.com/office/officeart/2005/8/layout/hChevron3"/>
    <dgm:cxn modelId="{99EC8450-9508-4EB3-926F-016C327237AE}" type="presOf" srcId="{0B222F82-4F62-4923-A930-5D4C5DE8647B}" destId="{DE7E9AFB-50FD-49B6-98B0-7CDD36AF6BB3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4339B250-A793-4EFE-97A0-3F1CB663222C}" type="presOf" srcId="{560DD742-7EF9-45D0-A1C6-5CBA3CF6F1B8}" destId="{F7846A6A-E917-4B11-B78D-094234CBB9C6}" srcOrd="0" destOrd="0" presId="urn:microsoft.com/office/officeart/2005/8/layout/hChevron3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D56C3D8A-2AD4-4355-A87C-F0BB83D9C008}" type="presOf" srcId="{1B98D20A-8381-4DE5-8CFB-467E00E2E7DA}" destId="{4FDB97C7-9174-466C-9F45-406E491A169E}" srcOrd="0" destOrd="0" presId="urn:microsoft.com/office/officeart/2005/8/layout/hChevron3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B6F0CB26-60D6-4AB1-A933-D0B352C320F7}" type="presOf" srcId="{4A79EB69-E524-4803-BB96-936D8E747F8F}" destId="{DCBBC046-E4DF-4971-A098-C57D6B62BCA5}" srcOrd="0" destOrd="0" presId="urn:microsoft.com/office/officeart/2005/8/layout/hChevron3"/>
    <dgm:cxn modelId="{DB2CF2A6-46A7-4F13-8567-E17905B15CC0}" type="presOf" srcId="{16119CD3-A006-430F-A400-9BFAA30B404E}" destId="{2384EF2F-A774-48D5-B17C-7888808A76A8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8DE229BE-AAEB-4DA2-A681-621F0C7F00A8}" type="presOf" srcId="{FC6107B6-2944-4E5A-BA5F-F40CC3F3FF2A}" destId="{528320E6-90BF-427D-97C5-E40BC3DB3EF2}" srcOrd="0" destOrd="0" presId="urn:microsoft.com/office/officeart/2005/8/layout/hChevron3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DEF407B6-2A0F-4C9A-990D-722159CF224A}" type="presOf" srcId="{7396490B-CBAB-46D6-A65A-0F66059B46BA}" destId="{B6913FA2-9238-435C-B529-5624534F864D}" srcOrd="0" destOrd="0" presId="urn:microsoft.com/office/officeart/2005/8/layout/hChevron3"/>
    <dgm:cxn modelId="{18896DA4-6C36-4CB4-9768-C7BAB9533E2E}" type="presParOf" srcId="{DCBBC046-E4DF-4971-A098-C57D6B62BCA5}" destId="{4FDB97C7-9174-466C-9F45-406E491A169E}" srcOrd="0" destOrd="0" presId="urn:microsoft.com/office/officeart/2005/8/layout/hChevron3"/>
    <dgm:cxn modelId="{AAA8B9C3-5DDE-4FEB-8F70-E7D900B76A58}" type="presParOf" srcId="{DCBBC046-E4DF-4971-A098-C57D6B62BCA5}" destId="{305F3C9A-99E7-48F8-8A8C-6A04619FA9A2}" srcOrd="1" destOrd="0" presId="urn:microsoft.com/office/officeart/2005/8/layout/hChevron3"/>
    <dgm:cxn modelId="{73B5E8E1-0BAA-4A18-B545-0A567B669C0B}" type="presParOf" srcId="{DCBBC046-E4DF-4971-A098-C57D6B62BCA5}" destId="{B6913FA2-9238-435C-B529-5624534F864D}" srcOrd="2" destOrd="0" presId="urn:microsoft.com/office/officeart/2005/8/layout/hChevron3"/>
    <dgm:cxn modelId="{0838FB94-BF9A-4D2D-A08B-033623D32215}" type="presParOf" srcId="{DCBBC046-E4DF-4971-A098-C57D6B62BCA5}" destId="{4ABA6165-6A43-4730-82E4-FC5BB00CBB26}" srcOrd="3" destOrd="0" presId="urn:microsoft.com/office/officeart/2005/8/layout/hChevron3"/>
    <dgm:cxn modelId="{25EA568E-CCD5-4AB3-98CA-AF0539E9B872}" type="presParOf" srcId="{DCBBC046-E4DF-4971-A098-C57D6B62BCA5}" destId="{2384EF2F-A774-48D5-B17C-7888808A76A8}" srcOrd="4" destOrd="0" presId="urn:microsoft.com/office/officeart/2005/8/layout/hChevron3"/>
    <dgm:cxn modelId="{FC5632B2-A01E-4A7A-B310-A8C539122E3B}" type="presParOf" srcId="{DCBBC046-E4DF-4971-A098-C57D6B62BCA5}" destId="{5E78333F-44F8-4A96-ADE8-29FE34A263E0}" srcOrd="5" destOrd="0" presId="urn:microsoft.com/office/officeart/2005/8/layout/hChevron3"/>
    <dgm:cxn modelId="{2B4866AF-BC1B-4A82-BBBF-42D2427D2E75}" type="presParOf" srcId="{DCBBC046-E4DF-4971-A098-C57D6B62BCA5}" destId="{528320E6-90BF-427D-97C5-E40BC3DB3EF2}" srcOrd="6" destOrd="0" presId="urn:microsoft.com/office/officeart/2005/8/layout/hChevron3"/>
    <dgm:cxn modelId="{AADC0C95-B6D7-4AD6-8E22-2DA2F0010FAF}" type="presParOf" srcId="{DCBBC046-E4DF-4971-A098-C57D6B62BCA5}" destId="{C5B58DBC-9E2D-46E4-AB71-D8476B5C2BF1}" srcOrd="7" destOrd="0" presId="urn:microsoft.com/office/officeart/2005/8/layout/hChevron3"/>
    <dgm:cxn modelId="{0375820C-A17A-43EB-945F-D00B571A4C6D}" type="presParOf" srcId="{DCBBC046-E4DF-4971-A098-C57D6B62BCA5}" destId="{736D1085-9FA6-45AA-8DF3-9A2C0CFF8A2E}" srcOrd="8" destOrd="0" presId="urn:microsoft.com/office/officeart/2005/8/layout/hChevron3"/>
    <dgm:cxn modelId="{B14851D8-261F-4E3F-ABD4-74C9DF351B99}" type="presParOf" srcId="{DCBBC046-E4DF-4971-A098-C57D6B62BCA5}" destId="{96825B8B-750C-410D-BCF4-7A195C0A9946}" srcOrd="9" destOrd="0" presId="urn:microsoft.com/office/officeart/2005/8/layout/hChevron3"/>
    <dgm:cxn modelId="{B6105F18-406F-442A-B899-F791A71EA815}" type="presParOf" srcId="{DCBBC046-E4DF-4971-A098-C57D6B62BCA5}" destId="{F7846A6A-E917-4B11-B78D-094234CBB9C6}" srcOrd="10" destOrd="0" presId="urn:microsoft.com/office/officeart/2005/8/layout/hChevron3"/>
    <dgm:cxn modelId="{894F2E9E-FBE0-4A25-8AAE-3BB656078A29}" type="presParOf" srcId="{DCBBC046-E4DF-4971-A098-C57D6B62BCA5}" destId="{D56063E7-99D5-4523-AA56-E65FED973CE5}" srcOrd="11" destOrd="0" presId="urn:microsoft.com/office/officeart/2005/8/layout/hChevron3"/>
    <dgm:cxn modelId="{7BCE1D44-E2F3-4A51-8143-C1FFD68609BD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00BD12F8-95F3-4D9F-9563-14598F729496}" type="presOf" srcId="{4A79EB69-E524-4803-BB96-936D8E747F8F}" destId="{DCBBC046-E4DF-4971-A098-C57D6B62BCA5}" srcOrd="0" destOrd="0" presId="urn:microsoft.com/office/officeart/2005/8/layout/hChevron3"/>
    <dgm:cxn modelId="{DB515548-8225-400E-A32E-D800BBAFCF7B}" type="presOf" srcId="{1B98D20A-8381-4DE5-8CFB-467E00E2E7DA}" destId="{4FDB97C7-9174-466C-9F45-406E491A169E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AB9B7279-F82B-428E-8A94-FF8FB85BB32B}" type="presOf" srcId="{78B5322D-4B3F-4EBD-870C-9817FF1DA17B}" destId="{736D1085-9FA6-45AA-8DF3-9A2C0CFF8A2E}" srcOrd="0" destOrd="0" presId="urn:microsoft.com/office/officeart/2005/8/layout/hChevron3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B85A39DF-8C04-44EF-ADF1-C55F8AB63BC5}" type="presOf" srcId="{16119CD3-A006-430F-A400-9BFAA30B404E}" destId="{2384EF2F-A774-48D5-B17C-7888808A76A8}" srcOrd="0" destOrd="0" presId="urn:microsoft.com/office/officeart/2005/8/layout/hChevron3"/>
    <dgm:cxn modelId="{FA51E211-57A1-4384-9F85-020D5B707F25}" type="presOf" srcId="{FC6107B6-2944-4E5A-BA5F-F40CC3F3FF2A}" destId="{528320E6-90BF-427D-97C5-E40BC3DB3EF2}" srcOrd="0" destOrd="0" presId="urn:microsoft.com/office/officeart/2005/8/layout/hChevron3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35294FC4-C35B-4595-A1FE-5665DB65D692}" type="presOf" srcId="{560DD742-7EF9-45D0-A1C6-5CBA3CF6F1B8}" destId="{F7846A6A-E917-4B11-B78D-094234CBB9C6}" srcOrd="0" destOrd="0" presId="urn:microsoft.com/office/officeart/2005/8/layout/hChevron3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CE4926A9-0CB8-4E51-BBB2-FCAF0409854B}" type="presOf" srcId="{7396490B-CBAB-46D6-A65A-0F66059B46BA}" destId="{B6913FA2-9238-435C-B529-5624534F864D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CC9B29AF-34C4-4F52-A4E5-DB022F42ABE8}" type="presOf" srcId="{0B222F82-4F62-4923-A930-5D4C5DE8647B}" destId="{DE7E9AFB-50FD-49B6-98B0-7CDD36AF6BB3}" srcOrd="0" destOrd="0" presId="urn:microsoft.com/office/officeart/2005/8/layout/hChevron3"/>
    <dgm:cxn modelId="{C42C2DEB-E065-450E-87DE-FD8FC794CE54}" type="presParOf" srcId="{DCBBC046-E4DF-4971-A098-C57D6B62BCA5}" destId="{4FDB97C7-9174-466C-9F45-406E491A169E}" srcOrd="0" destOrd="0" presId="urn:microsoft.com/office/officeart/2005/8/layout/hChevron3"/>
    <dgm:cxn modelId="{01308E30-202E-4E84-87F4-DB89A9BA118B}" type="presParOf" srcId="{DCBBC046-E4DF-4971-A098-C57D6B62BCA5}" destId="{305F3C9A-99E7-48F8-8A8C-6A04619FA9A2}" srcOrd="1" destOrd="0" presId="urn:microsoft.com/office/officeart/2005/8/layout/hChevron3"/>
    <dgm:cxn modelId="{DCD5EA25-C176-41EC-951F-B94D71469355}" type="presParOf" srcId="{DCBBC046-E4DF-4971-A098-C57D6B62BCA5}" destId="{B6913FA2-9238-435C-B529-5624534F864D}" srcOrd="2" destOrd="0" presId="urn:microsoft.com/office/officeart/2005/8/layout/hChevron3"/>
    <dgm:cxn modelId="{093723D2-F610-461B-8BEC-3C0C92EFF6E9}" type="presParOf" srcId="{DCBBC046-E4DF-4971-A098-C57D6B62BCA5}" destId="{4ABA6165-6A43-4730-82E4-FC5BB00CBB26}" srcOrd="3" destOrd="0" presId="urn:microsoft.com/office/officeart/2005/8/layout/hChevron3"/>
    <dgm:cxn modelId="{2134EE56-5ED8-4D8D-9DDB-BF73DF36A5CE}" type="presParOf" srcId="{DCBBC046-E4DF-4971-A098-C57D6B62BCA5}" destId="{2384EF2F-A774-48D5-B17C-7888808A76A8}" srcOrd="4" destOrd="0" presId="urn:microsoft.com/office/officeart/2005/8/layout/hChevron3"/>
    <dgm:cxn modelId="{88915883-EA4C-4501-A407-8360364D8C97}" type="presParOf" srcId="{DCBBC046-E4DF-4971-A098-C57D6B62BCA5}" destId="{5E78333F-44F8-4A96-ADE8-29FE34A263E0}" srcOrd="5" destOrd="0" presId="urn:microsoft.com/office/officeart/2005/8/layout/hChevron3"/>
    <dgm:cxn modelId="{E9BB5F3B-3BB3-41C9-8770-1E9ACD380459}" type="presParOf" srcId="{DCBBC046-E4DF-4971-A098-C57D6B62BCA5}" destId="{528320E6-90BF-427D-97C5-E40BC3DB3EF2}" srcOrd="6" destOrd="0" presId="urn:microsoft.com/office/officeart/2005/8/layout/hChevron3"/>
    <dgm:cxn modelId="{71FCED10-DF62-4DCD-ADA9-3FD931CB7939}" type="presParOf" srcId="{DCBBC046-E4DF-4971-A098-C57D6B62BCA5}" destId="{C5B58DBC-9E2D-46E4-AB71-D8476B5C2BF1}" srcOrd="7" destOrd="0" presId="urn:microsoft.com/office/officeart/2005/8/layout/hChevron3"/>
    <dgm:cxn modelId="{96C6227C-04D8-467A-8C9B-94A9904850EB}" type="presParOf" srcId="{DCBBC046-E4DF-4971-A098-C57D6B62BCA5}" destId="{736D1085-9FA6-45AA-8DF3-9A2C0CFF8A2E}" srcOrd="8" destOrd="0" presId="urn:microsoft.com/office/officeart/2005/8/layout/hChevron3"/>
    <dgm:cxn modelId="{72558086-45AB-4CA4-B65A-B164D67F604D}" type="presParOf" srcId="{DCBBC046-E4DF-4971-A098-C57D6B62BCA5}" destId="{96825B8B-750C-410D-BCF4-7A195C0A9946}" srcOrd="9" destOrd="0" presId="urn:microsoft.com/office/officeart/2005/8/layout/hChevron3"/>
    <dgm:cxn modelId="{7A216A0D-F326-4177-8ECD-D97576E10EAD}" type="presParOf" srcId="{DCBBC046-E4DF-4971-A098-C57D6B62BCA5}" destId="{F7846A6A-E917-4B11-B78D-094234CBB9C6}" srcOrd="10" destOrd="0" presId="urn:microsoft.com/office/officeart/2005/8/layout/hChevron3"/>
    <dgm:cxn modelId="{A9C04DB4-6DAD-429B-A02B-7B93A5DE7E67}" type="presParOf" srcId="{DCBBC046-E4DF-4971-A098-C57D6B62BCA5}" destId="{D56063E7-99D5-4523-AA56-E65FED973CE5}" srcOrd="11" destOrd="0" presId="urn:microsoft.com/office/officeart/2005/8/layout/hChevron3"/>
    <dgm:cxn modelId="{12D0AAF7-580B-4C8F-8C1B-8E76569E366E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F967DB-C89B-4282-92CD-4FB544541FEE}" type="presOf" srcId="{4A79EB69-E524-4803-BB96-936D8E747F8F}" destId="{DCBBC046-E4DF-4971-A098-C57D6B62BCA5}" srcOrd="0" destOrd="0" presId="urn:microsoft.com/office/officeart/2005/8/layout/hChevron3"/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59D23B24-B4C3-4982-B1E1-D7EB8B59E97C}" type="presOf" srcId="{560DD742-7EF9-45D0-A1C6-5CBA3CF6F1B8}" destId="{F7846A6A-E917-4B11-B78D-094234CBB9C6}" srcOrd="0" destOrd="0" presId="urn:microsoft.com/office/officeart/2005/8/layout/hChevron3"/>
    <dgm:cxn modelId="{4ED15EAE-5B78-4E5A-8EC4-26393B2A5ED9}" type="presOf" srcId="{1B98D20A-8381-4DE5-8CFB-467E00E2E7DA}" destId="{4FDB97C7-9174-466C-9F45-406E491A169E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F6679699-358D-40D0-89C3-3116285A08BB}" type="presOf" srcId="{7396490B-CBAB-46D6-A65A-0F66059B46BA}" destId="{B6913FA2-9238-435C-B529-5624534F864D}" srcOrd="0" destOrd="0" presId="urn:microsoft.com/office/officeart/2005/8/layout/hChevron3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70547899-CA26-410E-9255-1F195025B461}" type="presOf" srcId="{78B5322D-4B3F-4EBD-870C-9817FF1DA17B}" destId="{736D1085-9FA6-45AA-8DF3-9A2C0CFF8A2E}" srcOrd="0" destOrd="0" presId="urn:microsoft.com/office/officeart/2005/8/layout/hChevron3"/>
    <dgm:cxn modelId="{9547CDB0-8945-482D-8001-4F2B13FCF219}" type="presOf" srcId="{16119CD3-A006-430F-A400-9BFAA30B404E}" destId="{2384EF2F-A774-48D5-B17C-7888808A76A8}" srcOrd="0" destOrd="0" presId="urn:microsoft.com/office/officeart/2005/8/layout/hChevron3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61A16D41-FA24-4C69-96DA-11087217E9A0}" type="presOf" srcId="{0B222F82-4F62-4923-A930-5D4C5DE8647B}" destId="{DE7E9AFB-50FD-49B6-98B0-7CDD36AF6BB3}" srcOrd="0" destOrd="0" presId="urn:microsoft.com/office/officeart/2005/8/layout/hChevron3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7144B240-5C6D-48F6-B954-9FB7EDA8E318}" type="presOf" srcId="{FC6107B6-2944-4E5A-BA5F-F40CC3F3FF2A}" destId="{528320E6-90BF-427D-97C5-E40BC3DB3EF2}" srcOrd="0" destOrd="0" presId="urn:microsoft.com/office/officeart/2005/8/layout/hChevron3"/>
    <dgm:cxn modelId="{FF4EDD80-A7DE-4E45-B66F-FDB2AEEE36EC}" type="presParOf" srcId="{DCBBC046-E4DF-4971-A098-C57D6B62BCA5}" destId="{4FDB97C7-9174-466C-9F45-406E491A169E}" srcOrd="0" destOrd="0" presId="urn:microsoft.com/office/officeart/2005/8/layout/hChevron3"/>
    <dgm:cxn modelId="{293B3593-B9A0-4527-97DF-AB8D3B71EF0A}" type="presParOf" srcId="{DCBBC046-E4DF-4971-A098-C57D6B62BCA5}" destId="{305F3C9A-99E7-48F8-8A8C-6A04619FA9A2}" srcOrd="1" destOrd="0" presId="urn:microsoft.com/office/officeart/2005/8/layout/hChevron3"/>
    <dgm:cxn modelId="{7A19BD86-2ADC-480F-9EFB-2207FBF9772C}" type="presParOf" srcId="{DCBBC046-E4DF-4971-A098-C57D6B62BCA5}" destId="{B6913FA2-9238-435C-B529-5624534F864D}" srcOrd="2" destOrd="0" presId="urn:microsoft.com/office/officeart/2005/8/layout/hChevron3"/>
    <dgm:cxn modelId="{C1C752E1-2B24-4388-AD2E-A41FE48BB61E}" type="presParOf" srcId="{DCBBC046-E4DF-4971-A098-C57D6B62BCA5}" destId="{4ABA6165-6A43-4730-82E4-FC5BB00CBB26}" srcOrd="3" destOrd="0" presId="urn:microsoft.com/office/officeart/2005/8/layout/hChevron3"/>
    <dgm:cxn modelId="{783ED8EE-274D-4E70-9DD6-D469B4107979}" type="presParOf" srcId="{DCBBC046-E4DF-4971-A098-C57D6B62BCA5}" destId="{2384EF2F-A774-48D5-B17C-7888808A76A8}" srcOrd="4" destOrd="0" presId="urn:microsoft.com/office/officeart/2005/8/layout/hChevron3"/>
    <dgm:cxn modelId="{9A0B1F23-00A7-41EB-BA06-5C7DEB00AFED}" type="presParOf" srcId="{DCBBC046-E4DF-4971-A098-C57D6B62BCA5}" destId="{5E78333F-44F8-4A96-ADE8-29FE34A263E0}" srcOrd="5" destOrd="0" presId="urn:microsoft.com/office/officeart/2005/8/layout/hChevron3"/>
    <dgm:cxn modelId="{E398FE96-5F4C-4FA0-A52B-72DC5CCB83B2}" type="presParOf" srcId="{DCBBC046-E4DF-4971-A098-C57D6B62BCA5}" destId="{528320E6-90BF-427D-97C5-E40BC3DB3EF2}" srcOrd="6" destOrd="0" presId="urn:microsoft.com/office/officeart/2005/8/layout/hChevron3"/>
    <dgm:cxn modelId="{FE20CAE8-472E-4853-9023-205C2CC0D805}" type="presParOf" srcId="{DCBBC046-E4DF-4971-A098-C57D6B62BCA5}" destId="{C5B58DBC-9E2D-46E4-AB71-D8476B5C2BF1}" srcOrd="7" destOrd="0" presId="urn:microsoft.com/office/officeart/2005/8/layout/hChevron3"/>
    <dgm:cxn modelId="{F1D6E849-1E36-4A42-B2D8-605A8F2A55D1}" type="presParOf" srcId="{DCBBC046-E4DF-4971-A098-C57D6B62BCA5}" destId="{736D1085-9FA6-45AA-8DF3-9A2C0CFF8A2E}" srcOrd="8" destOrd="0" presId="urn:microsoft.com/office/officeart/2005/8/layout/hChevron3"/>
    <dgm:cxn modelId="{1212FC10-1030-4A74-8D71-CC02ACEBAC96}" type="presParOf" srcId="{DCBBC046-E4DF-4971-A098-C57D6B62BCA5}" destId="{96825B8B-750C-410D-BCF4-7A195C0A9946}" srcOrd="9" destOrd="0" presId="urn:microsoft.com/office/officeart/2005/8/layout/hChevron3"/>
    <dgm:cxn modelId="{6FCC79AA-CD9E-4162-BA19-7384DDFC5E2D}" type="presParOf" srcId="{DCBBC046-E4DF-4971-A098-C57D6B62BCA5}" destId="{F7846A6A-E917-4B11-B78D-094234CBB9C6}" srcOrd="10" destOrd="0" presId="urn:microsoft.com/office/officeart/2005/8/layout/hChevron3"/>
    <dgm:cxn modelId="{66BD80FC-226C-4FFC-8DD4-F2E7AABBF540}" type="presParOf" srcId="{DCBBC046-E4DF-4971-A098-C57D6B62BCA5}" destId="{D56063E7-99D5-4523-AA56-E65FED973CE5}" srcOrd="11" destOrd="0" presId="urn:microsoft.com/office/officeart/2005/8/layout/hChevron3"/>
    <dgm:cxn modelId="{B7CC39E7-907F-40E2-96D8-6A7570FA11E6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85E9B157-9553-4533-B2B9-6D5F83C7DDF4}" type="presOf" srcId="{1B98D20A-8381-4DE5-8CFB-467E00E2E7DA}" destId="{4FDB97C7-9174-466C-9F45-406E491A169E}" srcOrd="0" destOrd="0" presId="urn:microsoft.com/office/officeart/2005/8/layout/hChevron3"/>
    <dgm:cxn modelId="{1EC3AD19-8923-4DEF-BF5C-5C0B18BBDE42}" type="presOf" srcId="{78B5322D-4B3F-4EBD-870C-9817FF1DA17B}" destId="{736D1085-9FA6-45AA-8DF3-9A2C0CFF8A2E}" srcOrd="0" destOrd="0" presId="urn:microsoft.com/office/officeart/2005/8/layout/hChevron3"/>
    <dgm:cxn modelId="{3D63CFCB-0DB3-44D0-BA84-FA0D1C54E415}" type="presOf" srcId="{0B222F82-4F62-4923-A930-5D4C5DE8647B}" destId="{DE7E9AFB-50FD-49B6-98B0-7CDD36AF6BB3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C4DA3B1C-2FE2-4742-AE60-222685C514C9}" type="presOf" srcId="{560DD742-7EF9-45D0-A1C6-5CBA3CF6F1B8}" destId="{F7846A6A-E917-4B11-B78D-094234CBB9C6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E2FCCF52-C2ED-4B62-BC27-282E492F7886}" type="presOf" srcId="{4A79EB69-E524-4803-BB96-936D8E747F8F}" destId="{DCBBC046-E4DF-4971-A098-C57D6B62BCA5}" srcOrd="0" destOrd="0" presId="urn:microsoft.com/office/officeart/2005/8/layout/hChevron3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455A4A27-B9BB-4435-848B-2AF6802C72F2}" type="presOf" srcId="{7396490B-CBAB-46D6-A65A-0F66059B46BA}" destId="{B6913FA2-9238-435C-B529-5624534F864D}" srcOrd="0" destOrd="0" presId="urn:microsoft.com/office/officeart/2005/8/layout/hChevron3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189330B5-86DE-4FCC-914E-36B15D14ACC7}" type="presOf" srcId="{FC6107B6-2944-4E5A-BA5F-F40CC3F3FF2A}" destId="{528320E6-90BF-427D-97C5-E40BC3DB3EF2}" srcOrd="0" destOrd="0" presId="urn:microsoft.com/office/officeart/2005/8/layout/hChevron3"/>
    <dgm:cxn modelId="{6A3A86BF-36CB-4DA4-9831-AAB75A46AD26}" type="presOf" srcId="{16119CD3-A006-430F-A400-9BFAA30B404E}" destId="{2384EF2F-A774-48D5-B17C-7888808A76A8}" srcOrd="0" destOrd="0" presId="urn:microsoft.com/office/officeart/2005/8/layout/hChevron3"/>
    <dgm:cxn modelId="{3746D470-5577-47B8-9560-914320A390D5}" type="presParOf" srcId="{DCBBC046-E4DF-4971-A098-C57D6B62BCA5}" destId="{4FDB97C7-9174-466C-9F45-406E491A169E}" srcOrd="0" destOrd="0" presId="urn:microsoft.com/office/officeart/2005/8/layout/hChevron3"/>
    <dgm:cxn modelId="{C55DE202-244F-4389-B4D2-30BF85F0D1D2}" type="presParOf" srcId="{DCBBC046-E4DF-4971-A098-C57D6B62BCA5}" destId="{305F3C9A-99E7-48F8-8A8C-6A04619FA9A2}" srcOrd="1" destOrd="0" presId="urn:microsoft.com/office/officeart/2005/8/layout/hChevron3"/>
    <dgm:cxn modelId="{27A43F1D-22BF-4934-A0D0-1A5081964041}" type="presParOf" srcId="{DCBBC046-E4DF-4971-A098-C57D6B62BCA5}" destId="{B6913FA2-9238-435C-B529-5624534F864D}" srcOrd="2" destOrd="0" presId="urn:microsoft.com/office/officeart/2005/8/layout/hChevron3"/>
    <dgm:cxn modelId="{85A9686E-365E-4A9C-94E3-40A24B465B43}" type="presParOf" srcId="{DCBBC046-E4DF-4971-A098-C57D6B62BCA5}" destId="{4ABA6165-6A43-4730-82E4-FC5BB00CBB26}" srcOrd="3" destOrd="0" presId="urn:microsoft.com/office/officeart/2005/8/layout/hChevron3"/>
    <dgm:cxn modelId="{B24DCF27-59CE-4B10-84C8-168A740B57D3}" type="presParOf" srcId="{DCBBC046-E4DF-4971-A098-C57D6B62BCA5}" destId="{2384EF2F-A774-48D5-B17C-7888808A76A8}" srcOrd="4" destOrd="0" presId="urn:microsoft.com/office/officeart/2005/8/layout/hChevron3"/>
    <dgm:cxn modelId="{3DF8BE81-2C5B-4224-95F7-0DC693DC0D2C}" type="presParOf" srcId="{DCBBC046-E4DF-4971-A098-C57D6B62BCA5}" destId="{5E78333F-44F8-4A96-ADE8-29FE34A263E0}" srcOrd="5" destOrd="0" presId="urn:microsoft.com/office/officeart/2005/8/layout/hChevron3"/>
    <dgm:cxn modelId="{51910234-8B77-40A3-AAB9-7134DE1A828F}" type="presParOf" srcId="{DCBBC046-E4DF-4971-A098-C57D6B62BCA5}" destId="{528320E6-90BF-427D-97C5-E40BC3DB3EF2}" srcOrd="6" destOrd="0" presId="urn:microsoft.com/office/officeart/2005/8/layout/hChevron3"/>
    <dgm:cxn modelId="{861D876A-C835-4CC5-ABA1-166886A8DA34}" type="presParOf" srcId="{DCBBC046-E4DF-4971-A098-C57D6B62BCA5}" destId="{C5B58DBC-9E2D-46E4-AB71-D8476B5C2BF1}" srcOrd="7" destOrd="0" presId="urn:microsoft.com/office/officeart/2005/8/layout/hChevron3"/>
    <dgm:cxn modelId="{A954524A-B6EC-4B44-A8E3-98BB26B261C1}" type="presParOf" srcId="{DCBBC046-E4DF-4971-A098-C57D6B62BCA5}" destId="{736D1085-9FA6-45AA-8DF3-9A2C0CFF8A2E}" srcOrd="8" destOrd="0" presId="urn:microsoft.com/office/officeart/2005/8/layout/hChevron3"/>
    <dgm:cxn modelId="{101C69EC-053B-4CB0-96AF-3FD4A37F5D03}" type="presParOf" srcId="{DCBBC046-E4DF-4971-A098-C57D6B62BCA5}" destId="{96825B8B-750C-410D-BCF4-7A195C0A9946}" srcOrd="9" destOrd="0" presId="urn:microsoft.com/office/officeart/2005/8/layout/hChevron3"/>
    <dgm:cxn modelId="{23EC22CC-3123-43F5-963B-CD6220001A83}" type="presParOf" srcId="{DCBBC046-E4DF-4971-A098-C57D6B62BCA5}" destId="{F7846A6A-E917-4B11-B78D-094234CBB9C6}" srcOrd="10" destOrd="0" presId="urn:microsoft.com/office/officeart/2005/8/layout/hChevron3"/>
    <dgm:cxn modelId="{6A4DA083-D2D4-426F-ADA6-B5284221F799}" type="presParOf" srcId="{DCBBC046-E4DF-4971-A098-C57D6B62BCA5}" destId="{D56063E7-99D5-4523-AA56-E65FED973CE5}" srcOrd="11" destOrd="0" presId="urn:microsoft.com/office/officeart/2005/8/layout/hChevron3"/>
    <dgm:cxn modelId="{298A1C6C-EC58-4416-BBE9-A185DFD7CB09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4FE55EC-3788-4509-90B5-116599215324}" type="presOf" srcId="{560DD742-7EF9-45D0-A1C6-5CBA3CF6F1B8}" destId="{F7846A6A-E917-4B11-B78D-094234CBB9C6}" srcOrd="0" destOrd="0" presId="urn:microsoft.com/office/officeart/2005/8/layout/hChevron3"/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6C0A1112-DF5E-40D9-ADC6-A5F84543114D}" type="presOf" srcId="{0B222F82-4F62-4923-A930-5D4C5DE8647B}" destId="{DE7E9AFB-50FD-49B6-98B0-7CDD36AF6BB3}" srcOrd="0" destOrd="0" presId="urn:microsoft.com/office/officeart/2005/8/layout/hChevron3"/>
    <dgm:cxn modelId="{AEA62FF2-C1CB-4FCE-A67F-7A9DE02E65BD}" type="presOf" srcId="{78B5322D-4B3F-4EBD-870C-9817FF1DA17B}" destId="{736D1085-9FA6-45AA-8DF3-9A2C0CFF8A2E}" srcOrd="0" destOrd="0" presId="urn:microsoft.com/office/officeart/2005/8/layout/hChevron3"/>
    <dgm:cxn modelId="{F626F710-FDDD-442D-A222-AFA8301040CB}" type="presOf" srcId="{7396490B-CBAB-46D6-A65A-0F66059B46BA}" destId="{B6913FA2-9238-435C-B529-5624534F864D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F0E03C26-5558-4E1F-BD85-D0A7CEDD0DB1}" type="presOf" srcId="{FC6107B6-2944-4E5A-BA5F-F40CC3F3FF2A}" destId="{528320E6-90BF-427D-97C5-E40BC3DB3EF2}" srcOrd="0" destOrd="0" presId="urn:microsoft.com/office/officeart/2005/8/layout/hChevron3"/>
    <dgm:cxn modelId="{E2B957CA-EC05-4496-8A13-353B2BD3611B}" type="presOf" srcId="{1B98D20A-8381-4DE5-8CFB-467E00E2E7DA}" destId="{4FDB97C7-9174-466C-9F45-406E491A169E}" srcOrd="0" destOrd="0" presId="urn:microsoft.com/office/officeart/2005/8/layout/hChevron3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B461AFD6-BDD5-4665-A43F-166DF6B8F560}" type="presOf" srcId="{16119CD3-A006-430F-A400-9BFAA30B404E}" destId="{2384EF2F-A774-48D5-B17C-7888808A76A8}" srcOrd="0" destOrd="0" presId="urn:microsoft.com/office/officeart/2005/8/layout/hChevron3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F1953CEC-D0D6-4095-B853-AA0DF10F0C3F}" type="presOf" srcId="{4A79EB69-E524-4803-BB96-936D8E747F8F}" destId="{DCBBC046-E4DF-4971-A098-C57D6B62BCA5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1B2DF832-C0B6-4DB8-8C33-743D44FB1B71}" type="presParOf" srcId="{DCBBC046-E4DF-4971-A098-C57D6B62BCA5}" destId="{4FDB97C7-9174-466C-9F45-406E491A169E}" srcOrd="0" destOrd="0" presId="urn:microsoft.com/office/officeart/2005/8/layout/hChevron3"/>
    <dgm:cxn modelId="{76AAD0A5-CFA5-478A-8538-8E2D02A08B1F}" type="presParOf" srcId="{DCBBC046-E4DF-4971-A098-C57D6B62BCA5}" destId="{305F3C9A-99E7-48F8-8A8C-6A04619FA9A2}" srcOrd="1" destOrd="0" presId="urn:microsoft.com/office/officeart/2005/8/layout/hChevron3"/>
    <dgm:cxn modelId="{2050DD81-83C5-4CAB-9F79-A242585AEF10}" type="presParOf" srcId="{DCBBC046-E4DF-4971-A098-C57D6B62BCA5}" destId="{B6913FA2-9238-435C-B529-5624534F864D}" srcOrd="2" destOrd="0" presId="urn:microsoft.com/office/officeart/2005/8/layout/hChevron3"/>
    <dgm:cxn modelId="{A4E8877D-7A14-46B2-92E4-7C424B2C36DA}" type="presParOf" srcId="{DCBBC046-E4DF-4971-A098-C57D6B62BCA5}" destId="{4ABA6165-6A43-4730-82E4-FC5BB00CBB26}" srcOrd="3" destOrd="0" presId="urn:microsoft.com/office/officeart/2005/8/layout/hChevron3"/>
    <dgm:cxn modelId="{6ECD6B0B-1CD3-473C-98AD-D666DD48EB93}" type="presParOf" srcId="{DCBBC046-E4DF-4971-A098-C57D6B62BCA5}" destId="{2384EF2F-A774-48D5-B17C-7888808A76A8}" srcOrd="4" destOrd="0" presId="urn:microsoft.com/office/officeart/2005/8/layout/hChevron3"/>
    <dgm:cxn modelId="{813EEF87-287A-44DF-9E44-CA6FA8DCF864}" type="presParOf" srcId="{DCBBC046-E4DF-4971-A098-C57D6B62BCA5}" destId="{5E78333F-44F8-4A96-ADE8-29FE34A263E0}" srcOrd="5" destOrd="0" presId="urn:microsoft.com/office/officeart/2005/8/layout/hChevron3"/>
    <dgm:cxn modelId="{D9AA1CEE-489C-41F5-A079-479083787C27}" type="presParOf" srcId="{DCBBC046-E4DF-4971-A098-C57D6B62BCA5}" destId="{528320E6-90BF-427D-97C5-E40BC3DB3EF2}" srcOrd="6" destOrd="0" presId="urn:microsoft.com/office/officeart/2005/8/layout/hChevron3"/>
    <dgm:cxn modelId="{9707EE90-1AE1-42DB-A93C-E1F5B0B30B5E}" type="presParOf" srcId="{DCBBC046-E4DF-4971-A098-C57D6B62BCA5}" destId="{C5B58DBC-9E2D-46E4-AB71-D8476B5C2BF1}" srcOrd="7" destOrd="0" presId="urn:microsoft.com/office/officeart/2005/8/layout/hChevron3"/>
    <dgm:cxn modelId="{9DFEC988-375E-4FCD-9CA9-3173BE3C30E7}" type="presParOf" srcId="{DCBBC046-E4DF-4971-A098-C57D6B62BCA5}" destId="{736D1085-9FA6-45AA-8DF3-9A2C0CFF8A2E}" srcOrd="8" destOrd="0" presId="urn:microsoft.com/office/officeart/2005/8/layout/hChevron3"/>
    <dgm:cxn modelId="{6BA87406-0542-452D-A4F6-CD63F46FED0A}" type="presParOf" srcId="{DCBBC046-E4DF-4971-A098-C57D6B62BCA5}" destId="{96825B8B-750C-410D-BCF4-7A195C0A9946}" srcOrd="9" destOrd="0" presId="urn:microsoft.com/office/officeart/2005/8/layout/hChevron3"/>
    <dgm:cxn modelId="{AC3CC3BB-C7C8-47D0-A727-06A5A8BFC7AA}" type="presParOf" srcId="{DCBBC046-E4DF-4971-A098-C57D6B62BCA5}" destId="{F7846A6A-E917-4B11-B78D-094234CBB9C6}" srcOrd="10" destOrd="0" presId="urn:microsoft.com/office/officeart/2005/8/layout/hChevron3"/>
    <dgm:cxn modelId="{62C2496C-588A-428C-8DD9-21BADE5BEFFD}" type="presParOf" srcId="{DCBBC046-E4DF-4971-A098-C57D6B62BCA5}" destId="{D56063E7-99D5-4523-AA56-E65FED973CE5}" srcOrd="11" destOrd="0" presId="urn:microsoft.com/office/officeart/2005/8/layout/hChevron3"/>
    <dgm:cxn modelId="{986076BC-23B4-4125-9F79-23E66F5B6220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3C32CDC3-9877-40C4-9F19-D780E2203994}" type="presOf" srcId="{1B98D20A-8381-4DE5-8CFB-467E00E2E7DA}" destId="{4FDB97C7-9174-466C-9F45-406E491A169E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C9A34EEB-FF74-4C01-9DBB-19D0BE6B2A8A}" type="presOf" srcId="{FC6107B6-2944-4E5A-BA5F-F40CC3F3FF2A}" destId="{528320E6-90BF-427D-97C5-E40BC3DB3EF2}" srcOrd="0" destOrd="0" presId="urn:microsoft.com/office/officeart/2005/8/layout/hChevron3"/>
    <dgm:cxn modelId="{2659175D-DE14-4F62-BEDC-1829EC389328}" type="presOf" srcId="{0B222F82-4F62-4923-A930-5D4C5DE8647B}" destId="{DE7E9AFB-50FD-49B6-98B0-7CDD36AF6BB3}" srcOrd="0" destOrd="0" presId="urn:microsoft.com/office/officeart/2005/8/layout/hChevron3"/>
    <dgm:cxn modelId="{43C9B9D8-4656-4ECA-9320-005B6C1135D1}" type="presOf" srcId="{7396490B-CBAB-46D6-A65A-0F66059B46BA}" destId="{B6913FA2-9238-435C-B529-5624534F864D}" srcOrd="0" destOrd="0" presId="urn:microsoft.com/office/officeart/2005/8/layout/hChevron3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2B37191F-4468-40CD-8B49-3ADBF9868943}" type="presOf" srcId="{78B5322D-4B3F-4EBD-870C-9817FF1DA17B}" destId="{736D1085-9FA6-45AA-8DF3-9A2C0CFF8A2E}" srcOrd="0" destOrd="0" presId="urn:microsoft.com/office/officeart/2005/8/layout/hChevron3"/>
    <dgm:cxn modelId="{5BC9BFB7-EF6C-4196-9685-123A945B0224}" type="presOf" srcId="{16119CD3-A006-430F-A400-9BFAA30B404E}" destId="{2384EF2F-A774-48D5-B17C-7888808A76A8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D6B6201B-E64C-4AFF-AD82-74D71F555F12}" type="presOf" srcId="{560DD742-7EF9-45D0-A1C6-5CBA3CF6F1B8}" destId="{F7846A6A-E917-4B11-B78D-094234CBB9C6}" srcOrd="0" destOrd="0" presId="urn:microsoft.com/office/officeart/2005/8/layout/hChevron3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93721DB6-3888-45C7-89C7-1764AFACBB9E}" type="presOf" srcId="{4A79EB69-E524-4803-BB96-936D8E747F8F}" destId="{DCBBC046-E4DF-4971-A098-C57D6B62BCA5}" srcOrd="0" destOrd="0" presId="urn:microsoft.com/office/officeart/2005/8/layout/hChevron3"/>
    <dgm:cxn modelId="{2B0310C5-EC1E-41C5-970D-C438C60A2EB5}" type="presParOf" srcId="{DCBBC046-E4DF-4971-A098-C57D6B62BCA5}" destId="{4FDB97C7-9174-466C-9F45-406E491A169E}" srcOrd="0" destOrd="0" presId="urn:microsoft.com/office/officeart/2005/8/layout/hChevron3"/>
    <dgm:cxn modelId="{E4A02397-17A9-43B9-A4E0-B6EE209F46AE}" type="presParOf" srcId="{DCBBC046-E4DF-4971-A098-C57D6B62BCA5}" destId="{305F3C9A-99E7-48F8-8A8C-6A04619FA9A2}" srcOrd="1" destOrd="0" presId="urn:microsoft.com/office/officeart/2005/8/layout/hChevron3"/>
    <dgm:cxn modelId="{F56F84CD-5E4D-41E1-A00D-E4D36A30E986}" type="presParOf" srcId="{DCBBC046-E4DF-4971-A098-C57D6B62BCA5}" destId="{B6913FA2-9238-435C-B529-5624534F864D}" srcOrd="2" destOrd="0" presId="urn:microsoft.com/office/officeart/2005/8/layout/hChevron3"/>
    <dgm:cxn modelId="{6AE31C3A-66EF-4C5B-AAAB-F27BFB8796C7}" type="presParOf" srcId="{DCBBC046-E4DF-4971-A098-C57D6B62BCA5}" destId="{4ABA6165-6A43-4730-82E4-FC5BB00CBB26}" srcOrd="3" destOrd="0" presId="urn:microsoft.com/office/officeart/2005/8/layout/hChevron3"/>
    <dgm:cxn modelId="{E7B9D3FF-442A-4042-9885-6D42AC5D4D43}" type="presParOf" srcId="{DCBBC046-E4DF-4971-A098-C57D6B62BCA5}" destId="{2384EF2F-A774-48D5-B17C-7888808A76A8}" srcOrd="4" destOrd="0" presId="urn:microsoft.com/office/officeart/2005/8/layout/hChevron3"/>
    <dgm:cxn modelId="{112ADCC2-CAF8-4492-A570-456AB216CA94}" type="presParOf" srcId="{DCBBC046-E4DF-4971-A098-C57D6B62BCA5}" destId="{5E78333F-44F8-4A96-ADE8-29FE34A263E0}" srcOrd="5" destOrd="0" presId="urn:microsoft.com/office/officeart/2005/8/layout/hChevron3"/>
    <dgm:cxn modelId="{780AF01C-E808-4829-B864-FF9133795E78}" type="presParOf" srcId="{DCBBC046-E4DF-4971-A098-C57D6B62BCA5}" destId="{528320E6-90BF-427D-97C5-E40BC3DB3EF2}" srcOrd="6" destOrd="0" presId="urn:microsoft.com/office/officeart/2005/8/layout/hChevron3"/>
    <dgm:cxn modelId="{B73EABC5-DC47-4E67-9B4A-A13B186DA052}" type="presParOf" srcId="{DCBBC046-E4DF-4971-A098-C57D6B62BCA5}" destId="{C5B58DBC-9E2D-46E4-AB71-D8476B5C2BF1}" srcOrd="7" destOrd="0" presId="urn:microsoft.com/office/officeart/2005/8/layout/hChevron3"/>
    <dgm:cxn modelId="{0DA06172-D33A-40FF-96F5-7E0033161ACC}" type="presParOf" srcId="{DCBBC046-E4DF-4971-A098-C57D6B62BCA5}" destId="{736D1085-9FA6-45AA-8DF3-9A2C0CFF8A2E}" srcOrd="8" destOrd="0" presId="urn:microsoft.com/office/officeart/2005/8/layout/hChevron3"/>
    <dgm:cxn modelId="{30B16E93-C2AC-4446-96DB-E3509F7168DD}" type="presParOf" srcId="{DCBBC046-E4DF-4971-A098-C57D6B62BCA5}" destId="{96825B8B-750C-410D-BCF4-7A195C0A9946}" srcOrd="9" destOrd="0" presId="urn:microsoft.com/office/officeart/2005/8/layout/hChevron3"/>
    <dgm:cxn modelId="{6AFDBE34-FB36-490E-A046-A259FCEDAE21}" type="presParOf" srcId="{DCBBC046-E4DF-4971-A098-C57D6B62BCA5}" destId="{F7846A6A-E917-4B11-B78D-094234CBB9C6}" srcOrd="10" destOrd="0" presId="urn:microsoft.com/office/officeart/2005/8/layout/hChevron3"/>
    <dgm:cxn modelId="{28FDD3BB-450D-45D7-BD4E-7A220DB637C5}" type="presParOf" srcId="{DCBBC046-E4DF-4971-A098-C57D6B62BCA5}" destId="{D56063E7-99D5-4523-AA56-E65FED973CE5}" srcOrd="11" destOrd="0" presId="urn:microsoft.com/office/officeart/2005/8/layout/hChevron3"/>
    <dgm:cxn modelId="{384B1335-86E1-4413-B4B6-474C4F2148C0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51A16F-1FB4-483C-AEA1-3711287B0CE3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3823A7A-4F5C-49D1-8DF0-90EE64A3308F}">
      <dgm:prSet phldrT="[텍스트]" phldr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4B49C927-7AF9-4077-A3D0-3B850633A73F}" type="parTrans" cxnId="{7A262B21-A0C0-4C1C-B896-4F9E535F17EA}">
      <dgm:prSet/>
      <dgm:spPr/>
      <dgm:t>
        <a:bodyPr/>
        <a:lstStyle/>
        <a:p>
          <a:pPr latinLnBrk="1"/>
          <a:endParaRPr lang="ko-KR" altLang="en-US"/>
        </a:p>
      </dgm:t>
    </dgm:pt>
    <dgm:pt modelId="{BF982690-28AD-4589-AEA5-CDE962F81088}" type="sibTrans" cxnId="{7A262B21-A0C0-4C1C-B896-4F9E535F17EA}">
      <dgm:prSet/>
      <dgm:spPr/>
      <dgm:t>
        <a:bodyPr/>
        <a:lstStyle/>
        <a:p>
          <a:pPr latinLnBrk="1"/>
          <a:endParaRPr lang="ko-KR" altLang="en-US"/>
        </a:p>
      </dgm:t>
    </dgm:pt>
    <dgm:pt modelId="{D30347DA-AFC5-4669-989B-7066120D33D8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2A83AA0F-451A-4F67-96AA-D818DCBAFA96}" type="sibTrans" cxnId="{E5879722-45E1-437A-9DC0-1C3DE374DE8B}">
      <dgm:prSet/>
      <dgm:spPr/>
      <dgm:t>
        <a:bodyPr/>
        <a:lstStyle/>
        <a:p>
          <a:pPr latinLnBrk="1"/>
          <a:endParaRPr lang="ko-KR" altLang="en-US"/>
        </a:p>
      </dgm:t>
    </dgm:pt>
    <dgm:pt modelId="{3549C599-4425-443C-A8D3-66FA31804284}" type="parTrans" cxnId="{E5879722-45E1-437A-9DC0-1C3DE374DE8B}">
      <dgm:prSet/>
      <dgm:spPr/>
      <dgm:t>
        <a:bodyPr/>
        <a:lstStyle/>
        <a:p>
          <a:pPr latinLnBrk="1"/>
          <a:endParaRPr lang="ko-KR" altLang="en-US"/>
        </a:p>
      </dgm:t>
    </dgm:pt>
    <dgm:pt modelId="{6DB982F5-CCF5-4EFD-81FF-C7B847367831}" type="pres">
      <dgm:prSet presAssocID="{9451A16F-1FB4-483C-AEA1-3711287B0CE3}" presName="diagram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EC09CD-485C-4B75-B0C9-17AFF2A24F48}" type="pres">
      <dgm:prSet presAssocID="{D30347DA-AFC5-4669-989B-7066120D33D8}" presName="composite" presStyleCnt="0"/>
      <dgm:spPr/>
    </dgm:pt>
    <dgm:pt modelId="{106B2FD2-CCB3-4A8B-81C6-B2BEF45CF421}" type="pres">
      <dgm:prSet presAssocID="{D30347DA-AFC5-4669-989B-7066120D33D8}" presName="Image" presStyleLbl="bgShp" presStyleIdx="0" presStyleCnt="2" custScaleX="170124" custScaleY="129869" custLinFactNeighborX="10622" custLinFactNeighborY="-3134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3A41919E-048E-4698-A172-83C29E3540C9}" type="pres">
      <dgm:prSet presAssocID="{D30347DA-AFC5-4669-989B-7066120D33D8}" presName="Parent" presStyleLbl="node0" presStyleIdx="0" presStyleCnt="2" custFlipVert="1" custFlipHor="1" custScaleX="15581" custScaleY="44639" custLinFactX="64627" custLinFactNeighborX="100000" custLinFactNeighborY="550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D077ED-9A68-4FEA-9E0F-334809007FDE}" type="pres">
      <dgm:prSet presAssocID="{2A83AA0F-451A-4F67-96AA-D818DCBAFA96}" presName="sibTrans" presStyleCnt="0"/>
      <dgm:spPr/>
    </dgm:pt>
    <dgm:pt modelId="{6E99D65F-A981-44D9-AA1E-F82C157CC619}" type="pres">
      <dgm:prSet presAssocID="{E3823A7A-4F5C-49D1-8DF0-90EE64A3308F}" presName="composite" presStyleCnt="0"/>
      <dgm:spPr/>
    </dgm:pt>
    <dgm:pt modelId="{FB9F6504-1326-4594-9616-EB75CAFE5BD7}" type="pres">
      <dgm:prSet presAssocID="{E3823A7A-4F5C-49D1-8DF0-90EE64A3308F}" presName="Image" presStyleLbl="bgShp" presStyleIdx="1" presStyleCnt="2" custScaleX="57680" custScaleY="135222" custLinFactNeighborX="24574" custLinFactNeighborY="-3027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062FEF7-EB68-4366-84BB-33C6018CE9BC}" type="pres">
      <dgm:prSet presAssocID="{E3823A7A-4F5C-49D1-8DF0-90EE64A3308F}" presName="Parent" presStyleLbl="node0" presStyleIdx="1" presStyleCnt="2" custScaleY="43125" custLinFactNeighborX="40" custLinFactNeighborY="5136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262B21-A0C0-4C1C-B896-4F9E535F17EA}" srcId="{9451A16F-1FB4-483C-AEA1-3711287B0CE3}" destId="{E3823A7A-4F5C-49D1-8DF0-90EE64A3308F}" srcOrd="1" destOrd="0" parTransId="{4B49C927-7AF9-4077-A3D0-3B850633A73F}" sibTransId="{BF982690-28AD-4589-AEA5-CDE962F81088}"/>
    <dgm:cxn modelId="{CB13C0F0-A04C-452B-9869-EFCC9584981F}" type="presOf" srcId="{E3823A7A-4F5C-49D1-8DF0-90EE64A3308F}" destId="{2062FEF7-EB68-4366-84BB-33C6018CE9BC}" srcOrd="0" destOrd="0" presId="urn:microsoft.com/office/officeart/2008/layout/BendingPictureCaption"/>
    <dgm:cxn modelId="{FBA012BA-819E-43A5-B748-606608C1F991}" type="presOf" srcId="{9451A16F-1FB4-483C-AEA1-3711287B0CE3}" destId="{6DB982F5-CCF5-4EFD-81FF-C7B847367831}" srcOrd="0" destOrd="0" presId="urn:microsoft.com/office/officeart/2008/layout/BendingPictureCaption"/>
    <dgm:cxn modelId="{E5879722-45E1-437A-9DC0-1C3DE374DE8B}" srcId="{9451A16F-1FB4-483C-AEA1-3711287B0CE3}" destId="{D30347DA-AFC5-4669-989B-7066120D33D8}" srcOrd="0" destOrd="0" parTransId="{3549C599-4425-443C-A8D3-66FA31804284}" sibTransId="{2A83AA0F-451A-4F67-96AA-D818DCBAFA96}"/>
    <dgm:cxn modelId="{481B2F27-533A-468D-9865-28676C9C5ABE}" type="presOf" srcId="{D30347DA-AFC5-4669-989B-7066120D33D8}" destId="{3A41919E-048E-4698-A172-83C29E3540C9}" srcOrd="0" destOrd="0" presId="urn:microsoft.com/office/officeart/2008/layout/BendingPictureCaption"/>
    <dgm:cxn modelId="{45AD9199-8EC8-4982-B754-7390544F7F7A}" type="presParOf" srcId="{6DB982F5-CCF5-4EFD-81FF-C7B847367831}" destId="{37EC09CD-485C-4B75-B0C9-17AFF2A24F48}" srcOrd="0" destOrd="0" presId="urn:microsoft.com/office/officeart/2008/layout/BendingPictureCaption"/>
    <dgm:cxn modelId="{6AE09B63-AB27-467E-A697-55C3C9EACB7F}" type="presParOf" srcId="{37EC09CD-485C-4B75-B0C9-17AFF2A24F48}" destId="{106B2FD2-CCB3-4A8B-81C6-B2BEF45CF421}" srcOrd="0" destOrd="0" presId="urn:microsoft.com/office/officeart/2008/layout/BendingPictureCaption"/>
    <dgm:cxn modelId="{4D345ECF-4419-42F3-8A34-AEC6061BAC2C}" type="presParOf" srcId="{37EC09CD-485C-4B75-B0C9-17AFF2A24F48}" destId="{3A41919E-048E-4698-A172-83C29E3540C9}" srcOrd="1" destOrd="0" presId="urn:microsoft.com/office/officeart/2008/layout/BendingPictureCaption"/>
    <dgm:cxn modelId="{96FBD0A1-4020-4A87-9333-611EB08B73F7}" type="presParOf" srcId="{6DB982F5-CCF5-4EFD-81FF-C7B847367831}" destId="{46D077ED-9A68-4FEA-9E0F-334809007FDE}" srcOrd="1" destOrd="0" presId="urn:microsoft.com/office/officeart/2008/layout/BendingPictureCaption"/>
    <dgm:cxn modelId="{BAD998E8-BC79-42C1-BB94-F91D8ADF71C3}" type="presParOf" srcId="{6DB982F5-CCF5-4EFD-81FF-C7B847367831}" destId="{6E99D65F-A981-44D9-AA1E-F82C157CC619}" srcOrd="2" destOrd="0" presId="urn:microsoft.com/office/officeart/2008/layout/BendingPictureCaption"/>
    <dgm:cxn modelId="{C5A2A21D-4814-40BF-85E0-DA0E07033B74}" type="presParOf" srcId="{6E99D65F-A981-44D9-AA1E-F82C157CC619}" destId="{FB9F6504-1326-4594-9616-EB75CAFE5BD7}" srcOrd="0" destOrd="0" presId="urn:microsoft.com/office/officeart/2008/layout/BendingPictureCaption"/>
    <dgm:cxn modelId="{38D99B81-CD09-4C26-BD3E-DAFD45BAE736}" type="presParOf" srcId="{6E99D65F-A981-44D9-AA1E-F82C157CC619}" destId="{2062FEF7-EB68-4366-84BB-33C6018CE9BC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C1858B6C-8B39-4742-8177-8797E5BE4292}" type="presOf" srcId="{1B98D20A-8381-4DE5-8CFB-467E00E2E7DA}" destId="{4FDB97C7-9174-466C-9F45-406E491A169E}" srcOrd="0" destOrd="0" presId="urn:microsoft.com/office/officeart/2005/8/layout/hChevron3"/>
    <dgm:cxn modelId="{B2612278-21FE-4085-945F-B67D615DFFCF}" type="presOf" srcId="{560DD742-7EF9-45D0-A1C6-5CBA3CF6F1B8}" destId="{F7846A6A-E917-4B11-B78D-094234CBB9C6}" srcOrd="0" destOrd="0" presId="urn:microsoft.com/office/officeart/2005/8/layout/hChevron3"/>
    <dgm:cxn modelId="{FE07A8D1-EAC2-4CA1-94C4-CCB36D63C8B6}" type="presOf" srcId="{FC6107B6-2944-4E5A-BA5F-F40CC3F3FF2A}" destId="{528320E6-90BF-427D-97C5-E40BC3DB3EF2}" srcOrd="0" destOrd="0" presId="urn:microsoft.com/office/officeart/2005/8/layout/hChevron3"/>
    <dgm:cxn modelId="{F0B5CE79-4452-4A59-836B-982A0B971857}" type="presOf" srcId="{78B5322D-4B3F-4EBD-870C-9817FF1DA17B}" destId="{736D1085-9FA6-45AA-8DF3-9A2C0CFF8A2E}" srcOrd="0" destOrd="0" presId="urn:microsoft.com/office/officeart/2005/8/layout/hChevron3"/>
    <dgm:cxn modelId="{3721630A-7F82-4A17-AC1A-F1BD97E09F84}" type="presOf" srcId="{0B222F82-4F62-4923-A930-5D4C5DE8647B}" destId="{DE7E9AFB-50FD-49B6-98B0-7CDD36AF6BB3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33C11804-7D1C-4109-912A-A4C466F6B551}" type="presOf" srcId="{16119CD3-A006-430F-A400-9BFAA30B404E}" destId="{2384EF2F-A774-48D5-B17C-7888808A76A8}" srcOrd="0" destOrd="0" presId="urn:microsoft.com/office/officeart/2005/8/layout/hChevron3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DA575E42-052F-48C8-9789-6BC9D767FD05}" type="presOf" srcId="{4A79EB69-E524-4803-BB96-936D8E747F8F}" destId="{DCBBC046-E4DF-4971-A098-C57D6B62BCA5}" srcOrd="0" destOrd="0" presId="urn:microsoft.com/office/officeart/2005/8/layout/hChevron3"/>
    <dgm:cxn modelId="{6FEA6906-1F64-41D7-9E7E-08176DD3689E}" type="presOf" srcId="{7396490B-CBAB-46D6-A65A-0F66059B46BA}" destId="{B6913FA2-9238-435C-B529-5624534F864D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A64BFC52-7BFF-4EC2-B494-DC7A22026AA5}" type="presParOf" srcId="{DCBBC046-E4DF-4971-A098-C57D6B62BCA5}" destId="{4FDB97C7-9174-466C-9F45-406E491A169E}" srcOrd="0" destOrd="0" presId="urn:microsoft.com/office/officeart/2005/8/layout/hChevron3"/>
    <dgm:cxn modelId="{476F891D-B3B2-42D2-AFC3-B2883BB90A0F}" type="presParOf" srcId="{DCBBC046-E4DF-4971-A098-C57D6B62BCA5}" destId="{305F3C9A-99E7-48F8-8A8C-6A04619FA9A2}" srcOrd="1" destOrd="0" presId="urn:microsoft.com/office/officeart/2005/8/layout/hChevron3"/>
    <dgm:cxn modelId="{99BD1BC9-AFF2-4074-8992-1F4F40C460A2}" type="presParOf" srcId="{DCBBC046-E4DF-4971-A098-C57D6B62BCA5}" destId="{B6913FA2-9238-435C-B529-5624534F864D}" srcOrd="2" destOrd="0" presId="urn:microsoft.com/office/officeart/2005/8/layout/hChevron3"/>
    <dgm:cxn modelId="{CFD1522F-18CA-43CC-A777-71A99FD7EAB5}" type="presParOf" srcId="{DCBBC046-E4DF-4971-A098-C57D6B62BCA5}" destId="{4ABA6165-6A43-4730-82E4-FC5BB00CBB26}" srcOrd="3" destOrd="0" presId="urn:microsoft.com/office/officeart/2005/8/layout/hChevron3"/>
    <dgm:cxn modelId="{EFBCA257-98CD-4775-A8A5-20E12F57BACB}" type="presParOf" srcId="{DCBBC046-E4DF-4971-A098-C57D6B62BCA5}" destId="{2384EF2F-A774-48D5-B17C-7888808A76A8}" srcOrd="4" destOrd="0" presId="urn:microsoft.com/office/officeart/2005/8/layout/hChevron3"/>
    <dgm:cxn modelId="{6F645AEE-E11B-4876-BBC3-82996E1883BD}" type="presParOf" srcId="{DCBBC046-E4DF-4971-A098-C57D6B62BCA5}" destId="{5E78333F-44F8-4A96-ADE8-29FE34A263E0}" srcOrd="5" destOrd="0" presId="urn:microsoft.com/office/officeart/2005/8/layout/hChevron3"/>
    <dgm:cxn modelId="{184D5E7F-5B70-4849-971C-5833E4F0D733}" type="presParOf" srcId="{DCBBC046-E4DF-4971-A098-C57D6B62BCA5}" destId="{528320E6-90BF-427D-97C5-E40BC3DB3EF2}" srcOrd="6" destOrd="0" presId="urn:microsoft.com/office/officeart/2005/8/layout/hChevron3"/>
    <dgm:cxn modelId="{32AE105C-6D65-48D3-8F51-8CA6872BD567}" type="presParOf" srcId="{DCBBC046-E4DF-4971-A098-C57D6B62BCA5}" destId="{C5B58DBC-9E2D-46E4-AB71-D8476B5C2BF1}" srcOrd="7" destOrd="0" presId="urn:microsoft.com/office/officeart/2005/8/layout/hChevron3"/>
    <dgm:cxn modelId="{343A7CB8-6F98-4F89-9A2B-B5A3AE5FB2B2}" type="presParOf" srcId="{DCBBC046-E4DF-4971-A098-C57D6B62BCA5}" destId="{736D1085-9FA6-45AA-8DF3-9A2C0CFF8A2E}" srcOrd="8" destOrd="0" presId="urn:microsoft.com/office/officeart/2005/8/layout/hChevron3"/>
    <dgm:cxn modelId="{29531CE6-32F3-452E-8FEE-610B5BF9CD89}" type="presParOf" srcId="{DCBBC046-E4DF-4971-A098-C57D6B62BCA5}" destId="{96825B8B-750C-410D-BCF4-7A195C0A9946}" srcOrd="9" destOrd="0" presId="urn:microsoft.com/office/officeart/2005/8/layout/hChevron3"/>
    <dgm:cxn modelId="{ED7CC249-E27B-4692-A476-5B74BF5422F9}" type="presParOf" srcId="{DCBBC046-E4DF-4971-A098-C57D6B62BCA5}" destId="{F7846A6A-E917-4B11-B78D-094234CBB9C6}" srcOrd="10" destOrd="0" presId="urn:microsoft.com/office/officeart/2005/8/layout/hChevron3"/>
    <dgm:cxn modelId="{F6137E4A-DDA0-494E-9B76-FD2787AADE0E}" type="presParOf" srcId="{DCBBC046-E4DF-4971-A098-C57D6B62BCA5}" destId="{D56063E7-99D5-4523-AA56-E65FED973CE5}" srcOrd="11" destOrd="0" presId="urn:microsoft.com/office/officeart/2005/8/layout/hChevron3"/>
    <dgm:cxn modelId="{3D6A3185-986F-4B75-84A5-D9E84BA3A527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2746AE-A13E-4E82-A7EA-E5E6771B064B}" type="doc">
      <dgm:prSet loTypeId="urn:microsoft.com/office/officeart/2008/layout/CaptionedPictures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C0FBFD0-DCA7-4EA9-8EA3-E8613C708CB3}">
      <dgm:prSet phldrT="[텍스트]"/>
      <dgm:spPr/>
      <dgm:t>
        <a:bodyPr/>
        <a:lstStyle/>
        <a:p>
          <a:pPr latinLnBrk="1"/>
          <a:r>
            <a:rPr lang="en-US" altLang="ko-KR" dirty="0" smtClean="0"/>
            <a:t>2011</a:t>
          </a:r>
          <a:r>
            <a:rPr lang="ko-KR" altLang="en-US" dirty="0" smtClean="0"/>
            <a:t>년 </a:t>
          </a:r>
          <a:r>
            <a:rPr lang="en-US" altLang="ko-KR" dirty="0" smtClean="0"/>
            <a:t>3</a:t>
          </a:r>
          <a:r>
            <a:rPr lang="ko-KR" altLang="en-US" dirty="0" smtClean="0"/>
            <a:t>월 부터 </a:t>
          </a:r>
          <a:r>
            <a:rPr lang="ko-KR" altLang="en-US" smtClean="0"/>
            <a:t>가파른 </a:t>
          </a:r>
          <a:r>
            <a:rPr lang="ko-KR" altLang="en-US" smtClean="0"/>
            <a:t>상승세</a:t>
          </a:r>
          <a:endParaRPr lang="ko-KR" altLang="en-US" dirty="0"/>
        </a:p>
      </dgm:t>
    </dgm:pt>
    <dgm:pt modelId="{376C77D4-6D6F-43A3-B949-F4DBE5279AE5}" type="parTrans" cxnId="{752CEBF5-3D52-4930-AFB5-F8BB2B18BEFD}">
      <dgm:prSet/>
      <dgm:spPr/>
      <dgm:t>
        <a:bodyPr/>
        <a:lstStyle/>
        <a:p>
          <a:pPr latinLnBrk="1"/>
          <a:endParaRPr lang="ko-KR" altLang="en-US"/>
        </a:p>
      </dgm:t>
    </dgm:pt>
    <dgm:pt modelId="{924A3D9C-E174-4717-8AC0-B961EECF4564}" type="sibTrans" cxnId="{752CEBF5-3D52-4930-AFB5-F8BB2B18BEFD}">
      <dgm:prSet/>
      <dgm:spPr/>
      <dgm:t>
        <a:bodyPr/>
        <a:lstStyle/>
        <a:p>
          <a:pPr latinLnBrk="1"/>
          <a:endParaRPr lang="ko-KR" altLang="en-US"/>
        </a:p>
      </dgm:t>
    </dgm:pt>
    <dgm:pt modelId="{E2A68C34-9DA3-4160-839D-0D192BD1E4BD}" type="pres">
      <dgm:prSet presAssocID="{EE2746AE-A13E-4E82-A7EA-E5E6771B064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346EAA-72BD-4EF3-BCFA-901B818AA6EF}" type="pres">
      <dgm:prSet presAssocID="{EC0FBFD0-DCA7-4EA9-8EA3-E8613C708CB3}" presName="composite" presStyleCnt="0">
        <dgm:presLayoutVars>
          <dgm:chMax val="1"/>
          <dgm:chPref val="1"/>
        </dgm:presLayoutVars>
      </dgm:prSet>
      <dgm:spPr/>
    </dgm:pt>
    <dgm:pt modelId="{DE6B17DA-1983-4673-8729-B47D9775DD60}" type="pres">
      <dgm:prSet presAssocID="{EC0FBFD0-DCA7-4EA9-8EA3-E8613C708CB3}" presName="Accent" presStyleLbl="trAlignAcc1" presStyleIdx="0" presStyleCnt="1">
        <dgm:presLayoutVars>
          <dgm:chMax val="0"/>
          <dgm:chPref val="0"/>
        </dgm:presLayoutVars>
      </dgm:prSet>
      <dgm:spPr/>
    </dgm:pt>
    <dgm:pt modelId="{765730AA-BFD3-4009-8104-A6B174FF711D}" type="pres">
      <dgm:prSet presAssocID="{EC0FBFD0-DCA7-4EA9-8EA3-E8613C708CB3}" presName="Image" presStyleLbl="alignImgPlace1" presStyleIdx="0" presStyleCnt="1" custLinFactNeighborX="155" custLinFactNeighborY="153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ED6652E-71D2-45C8-BE96-5225EB6A3FBC}" type="pres">
      <dgm:prSet presAssocID="{EC0FBFD0-DCA7-4EA9-8EA3-E8613C708CB3}" presName="ChildComposite" presStyleCnt="0"/>
      <dgm:spPr/>
    </dgm:pt>
    <dgm:pt modelId="{ED823265-2C47-41A1-972F-908BCABF3A8A}" type="pres">
      <dgm:prSet presAssocID="{EC0FBFD0-DCA7-4EA9-8EA3-E8613C708CB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05A967-4B77-49E1-8F15-1EC5BEF7A650}" type="pres">
      <dgm:prSet presAssocID="{EC0FBFD0-DCA7-4EA9-8EA3-E8613C708CB3}" presName="Parent" presStyleLbl="revTx" presStyleIdx="0" presStyleCnt="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401515-BA6A-4B09-AB2E-12688DDC1076}" type="presOf" srcId="{EE2746AE-A13E-4E82-A7EA-E5E6771B064B}" destId="{E2A68C34-9DA3-4160-839D-0D192BD1E4BD}" srcOrd="0" destOrd="0" presId="urn:microsoft.com/office/officeart/2008/layout/CaptionedPictures"/>
    <dgm:cxn modelId="{70F8D6EE-E123-4B59-825D-D892130256A4}" type="presOf" srcId="{EC0FBFD0-DCA7-4EA9-8EA3-E8613C708CB3}" destId="{5605A967-4B77-49E1-8F15-1EC5BEF7A650}" srcOrd="0" destOrd="0" presId="urn:microsoft.com/office/officeart/2008/layout/CaptionedPictures"/>
    <dgm:cxn modelId="{752CEBF5-3D52-4930-AFB5-F8BB2B18BEFD}" srcId="{EE2746AE-A13E-4E82-A7EA-E5E6771B064B}" destId="{EC0FBFD0-DCA7-4EA9-8EA3-E8613C708CB3}" srcOrd="0" destOrd="0" parTransId="{376C77D4-6D6F-43A3-B949-F4DBE5279AE5}" sibTransId="{924A3D9C-E174-4717-8AC0-B961EECF4564}"/>
    <dgm:cxn modelId="{72F5C13C-8D78-4D4B-9A6C-CB065D0FD344}" type="presParOf" srcId="{E2A68C34-9DA3-4160-839D-0D192BD1E4BD}" destId="{39346EAA-72BD-4EF3-BCFA-901B818AA6EF}" srcOrd="0" destOrd="0" presId="urn:microsoft.com/office/officeart/2008/layout/CaptionedPictures"/>
    <dgm:cxn modelId="{1DD74A3A-37D1-4C6F-9C7C-0CF447AC1C0E}" type="presParOf" srcId="{39346EAA-72BD-4EF3-BCFA-901B818AA6EF}" destId="{DE6B17DA-1983-4673-8729-B47D9775DD60}" srcOrd="0" destOrd="0" presId="urn:microsoft.com/office/officeart/2008/layout/CaptionedPictures"/>
    <dgm:cxn modelId="{BFA55CEC-E077-4730-81E2-28C67277C6F6}" type="presParOf" srcId="{39346EAA-72BD-4EF3-BCFA-901B818AA6EF}" destId="{765730AA-BFD3-4009-8104-A6B174FF711D}" srcOrd="1" destOrd="0" presId="urn:microsoft.com/office/officeart/2008/layout/CaptionedPictures"/>
    <dgm:cxn modelId="{5FE6C101-8142-44DC-8188-432CB0CB27BD}" type="presParOf" srcId="{39346EAA-72BD-4EF3-BCFA-901B818AA6EF}" destId="{9ED6652E-71D2-45C8-BE96-5225EB6A3FBC}" srcOrd="2" destOrd="0" presId="urn:microsoft.com/office/officeart/2008/layout/CaptionedPictures"/>
    <dgm:cxn modelId="{CA89EFA0-5B85-4B96-9405-3117A6A3E0BC}" type="presParOf" srcId="{9ED6652E-71D2-45C8-BE96-5225EB6A3FBC}" destId="{ED823265-2C47-41A1-972F-908BCABF3A8A}" srcOrd="0" destOrd="0" presId="urn:microsoft.com/office/officeart/2008/layout/CaptionedPictures"/>
    <dgm:cxn modelId="{D3528BDC-6509-4FA9-A8B1-7057E57880E6}" type="presParOf" srcId="{9ED6652E-71D2-45C8-BE96-5225EB6A3FBC}" destId="{5605A967-4B77-49E1-8F15-1EC5BEF7A650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79EB69-E524-4803-BB96-936D8E747F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98D20A-8381-4DE5-8CFB-467E00E2E7D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8FAECF1-3417-4229-9BD1-DE685F83698E}" type="par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F86153F1-E287-4FBA-9D8F-DE33B73AE991}" type="sibTrans" cxnId="{D5C3B216-379C-4863-969E-2D077311F5E6}">
      <dgm:prSet/>
      <dgm:spPr/>
      <dgm:t>
        <a:bodyPr/>
        <a:lstStyle/>
        <a:p>
          <a:pPr latinLnBrk="1"/>
          <a:endParaRPr lang="ko-KR" altLang="en-US"/>
        </a:p>
      </dgm:t>
    </dgm:pt>
    <dgm:pt modelId="{7396490B-CBAB-46D6-A65A-0F66059B46BA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내부역량</a:t>
          </a:r>
          <a:endParaRPr lang="ko-KR" altLang="en-US" dirty="0"/>
        </a:p>
      </dgm:t>
    </dgm:pt>
    <dgm:pt modelId="{D29A9320-7E8A-4D33-864B-02B77FD15623}" type="par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BC29F0D6-0EF3-488F-8BCF-26BC72D44964}" type="sibTrans" cxnId="{B22F1711-5F79-4195-A4F9-BF6D9E79ABBF}">
      <dgm:prSet/>
      <dgm:spPr/>
      <dgm:t>
        <a:bodyPr/>
        <a:lstStyle/>
        <a:p>
          <a:pPr latinLnBrk="1"/>
          <a:endParaRPr lang="ko-KR" altLang="en-US"/>
        </a:p>
      </dgm:t>
    </dgm:pt>
    <dgm:pt modelId="{16119CD3-A006-430F-A400-9BFAA30B404E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기술성</a:t>
          </a:r>
          <a:endParaRPr lang="ko-KR" altLang="en-US" dirty="0"/>
        </a:p>
      </dgm:t>
    </dgm:pt>
    <dgm:pt modelId="{F0857D2F-DA39-40CF-B453-ECFD88288FDF}" type="par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46E5D17A-325D-4316-A136-BF25194A60FA}" type="sibTrans" cxnId="{A6B6CE96-0DC6-4AE5-9BA7-B5519297B427}">
      <dgm:prSet/>
      <dgm:spPr/>
      <dgm:t>
        <a:bodyPr/>
        <a:lstStyle/>
        <a:p>
          <a:pPr latinLnBrk="1"/>
          <a:endParaRPr lang="ko-KR" altLang="en-US"/>
        </a:p>
      </dgm:t>
    </dgm:pt>
    <dgm:pt modelId="{FC6107B6-2944-4E5A-BA5F-F40CC3F3FF2A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시장분석</a:t>
          </a:r>
          <a:endParaRPr lang="ko-KR" altLang="en-US" dirty="0"/>
        </a:p>
      </dgm:t>
    </dgm:pt>
    <dgm:pt modelId="{BDB8BCD6-0B2F-4723-ABF8-FAE79ADF2BB5}" type="par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5AE00F36-EACF-48BA-84C0-927F80E466A6}" type="sibTrans" cxnId="{EA13A97C-B499-4E2B-81DE-3501E85DE7CB}">
      <dgm:prSet/>
      <dgm:spPr/>
      <dgm:t>
        <a:bodyPr/>
        <a:lstStyle/>
        <a:p>
          <a:pPr latinLnBrk="1"/>
          <a:endParaRPr lang="ko-KR" altLang="en-US"/>
        </a:p>
      </dgm:t>
    </dgm:pt>
    <dgm:pt modelId="{78B5322D-4B3F-4EBD-870C-9817FF1DA1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마케팅</a:t>
          </a:r>
          <a:endParaRPr lang="ko-KR" altLang="en-US" dirty="0"/>
        </a:p>
      </dgm:t>
    </dgm:pt>
    <dgm:pt modelId="{9C0E0D82-D363-4DD6-9AAD-954862BA75A2}" type="par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8619FC1C-2E5A-4458-8597-93EC6D414127}" type="sibTrans" cxnId="{62BF0627-45B4-49E9-9767-DC774EA95DD6}">
      <dgm:prSet/>
      <dgm:spPr/>
      <dgm:t>
        <a:bodyPr/>
        <a:lstStyle/>
        <a:p>
          <a:pPr latinLnBrk="1"/>
          <a:endParaRPr lang="ko-KR" altLang="en-US"/>
        </a:p>
      </dgm:t>
    </dgm:pt>
    <dgm:pt modelId="{560DD742-7EF9-45D0-A1C6-5CBA3CF6F1B8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재무계획</a:t>
          </a:r>
          <a:endParaRPr lang="ko-KR" altLang="en-US" dirty="0"/>
        </a:p>
      </dgm:t>
    </dgm:pt>
    <dgm:pt modelId="{CBD5893A-B5D8-43AB-8FC7-788D2F2BD789}" type="par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13E4A753-C2DC-4199-986F-55F8A96570AF}" type="sibTrans" cxnId="{D339DBF9-BC43-4DC9-9FF9-FC5322177A05}">
      <dgm:prSet/>
      <dgm:spPr/>
      <dgm:t>
        <a:bodyPr/>
        <a:lstStyle/>
        <a:p>
          <a:pPr latinLnBrk="1"/>
          <a:endParaRPr lang="ko-KR" altLang="en-US"/>
        </a:p>
      </dgm:t>
    </dgm:pt>
    <dgm:pt modelId="{0B222F82-4F62-4923-A930-5D4C5DE8647B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향후계획</a:t>
          </a:r>
          <a:endParaRPr lang="ko-KR" altLang="en-US" dirty="0"/>
        </a:p>
      </dgm:t>
    </dgm:pt>
    <dgm:pt modelId="{0D0DD8D7-466C-4463-A3B9-ECD8D17D5544}" type="par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5F02194D-5EC2-49D7-BBE6-DA0DE0F9102F}" type="sibTrans" cxnId="{9872B83F-1AA2-4068-B7F5-1B3CD67DE4E4}">
      <dgm:prSet/>
      <dgm:spPr/>
      <dgm:t>
        <a:bodyPr/>
        <a:lstStyle/>
        <a:p>
          <a:pPr latinLnBrk="1"/>
          <a:endParaRPr lang="ko-KR" altLang="en-US"/>
        </a:p>
      </dgm:t>
    </dgm:pt>
    <dgm:pt modelId="{DCBBC046-E4DF-4971-A098-C57D6B62BCA5}" type="pres">
      <dgm:prSet presAssocID="{4A79EB69-E524-4803-BB96-936D8E747F8F}" presName="Name0" presStyleCnt="0">
        <dgm:presLayoutVars>
          <dgm:dir/>
          <dgm:resizeHandles val="exact"/>
        </dgm:presLayoutVars>
      </dgm:prSet>
      <dgm:spPr/>
    </dgm:pt>
    <dgm:pt modelId="{4FDB97C7-9174-466C-9F45-406E491A169E}" type="pres">
      <dgm:prSet presAssocID="{1B98D20A-8381-4DE5-8CFB-467E00E2E7D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F3C9A-99E7-48F8-8A8C-6A04619FA9A2}" type="pres">
      <dgm:prSet presAssocID="{F86153F1-E287-4FBA-9D8F-DE33B73AE991}" presName="parSpace" presStyleCnt="0"/>
      <dgm:spPr/>
    </dgm:pt>
    <dgm:pt modelId="{B6913FA2-9238-435C-B529-5624534F864D}" type="pres">
      <dgm:prSet presAssocID="{7396490B-CBAB-46D6-A65A-0F66059B46B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A6165-6A43-4730-82E4-FC5BB00CBB26}" type="pres">
      <dgm:prSet presAssocID="{BC29F0D6-0EF3-488F-8BCF-26BC72D44964}" presName="parSpace" presStyleCnt="0"/>
      <dgm:spPr/>
    </dgm:pt>
    <dgm:pt modelId="{2384EF2F-A774-48D5-B17C-7888808A76A8}" type="pres">
      <dgm:prSet presAssocID="{16119CD3-A006-430F-A400-9BFAA30B404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78333F-44F8-4A96-ADE8-29FE34A263E0}" type="pres">
      <dgm:prSet presAssocID="{46E5D17A-325D-4316-A136-BF25194A60FA}" presName="parSpace" presStyleCnt="0"/>
      <dgm:spPr/>
    </dgm:pt>
    <dgm:pt modelId="{528320E6-90BF-427D-97C5-E40BC3DB3EF2}" type="pres">
      <dgm:prSet presAssocID="{FC6107B6-2944-4E5A-BA5F-F40CC3F3FF2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58DBC-9E2D-46E4-AB71-D8476B5C2BF1}" type="pres">
      <dgm:prSet presAssocID="{5AE00F36-EACF-48BA-84C0-927F80E466A6}" presName="parSpace" presStyleCnt="0"/>
      <dgm:spPr/>
    </dgm:pt>
    <dgm:pt modelId="{736D1085-9FA6-45AA-8DF3-9A2C0CFF8A2E}" type="pres">
      <dgm:prSet presAssocID="{78B5322D-4B3F-4EBD-870C-9817FF1DA1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25B8B-750C-410D-BCF4-7A195C0A9946}" type="pres">
      <dgm:prSet presAssocID="{8619FC1C-2E5A-4458-8597-93EC6D414127}" presName="parSpace" presStyleCnt="0"/>
      <dgm:spPr/>
    </dgm:pt>
    <dgm:pt modelId="{F7846A6A-E917-4B11-B78D-094234CBB9C6}" type="pres">
      <dgm:prSet presAssocID="{560DD742-7EF9-45D0-A1C6-5CBA3CF6F1B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63E7-99D5-4523-AA56-E65FED973CE5}" type="pres">
      <dgm:prSet presAssocID="{13E4A753-C2DC-4199-986F-55F8A96570AF}" presName="parSpace" presStyleCnt="0"/>
      <dgm:spPr/>
    </dgm:pt>
    <dgm:pt modelId="{DE7E9AFB-50FD-49B6-98B0-7CDD36AF6BB3}" type="pres">
      <dgm:prSet presAssocID="{0B222F82-4F62-4923-A930-5D4C5DE8647B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DBCD00-B505-4A81-9914-F928EFABC5CA}" type="presOf" srcId="{16119CD3-A006-430F-A400-9BFAA30B404E}" destId="{2384EF2F-A774-48D5-B17C-7888808A76A8}" srcOrd="0" destOrd="0" presId="urn:microsoft.com/office/officeart/2005/8/layout/hChevron3"/>
    <dgm:cxn modelId="{B22F1711-5F79-4195-A4F9-BF6D9E79ABBF}" srcId="{4A79EB69-E524-4803-BB96-936D8E747F8F}" destId="{7396490B-CBAB-46D6-A65A-0F66059B46BA}" srcOrd="1" destOrd="0" parTransId="{D29A9320-7E8A-4D33-864B-02B77FD15623}" sibTransId="{BC29F0D6-0EF3-488F-8BCF-26BC72D44964}"/>
    <dgm:cxn modelId="{6A445774-2E61-4839-9D49-5B06BE3A9E86}" type="presOf" srcId="{78B5322D-4B3F-4EBD-870C-9817FF1DA17B}" destId="{736D1085-9FA6-45AA-8DF3-9A2C0CFF8A2E}" srcOrd="0" destOrd="0" presId="urn:microsoft.com/office/officeart/2005/8/layout/hChevron3"/>
    <dgm:cxn modelId="{38C57847-C4F3-4310-9F39-5D9F81B77606}" type="presOf" srcId="{4A79EB69-E524-4803-BB96-936D8E747F8F}" destId="{DCBBC046-E4DF-4971-A098-C57D6B62BCA5}" srcOrd="0" destOrd="0" presId="urn:microsoft.com/office/officeart/2005/8/layout/hChevron3"/>
    <dgm:cxn modelId="{A06A8434-A556-4273-AD04-90BED2691DC0}" type="presOf" srcId="{FC6107B6-2944-4E5A-BA5F-F40CC3F3FF2A}" destId="{528320E6-90BF-427D-97C5-E40BC3DB3EF2}" srcOrd="0" destOrd="0" presId="urn:microsoft.com/office/officeart/2005/8/layout/hChevron3"/>
    <dgm:cxn modelId="{62BF0627-45B4-49E9-9767-DC774EA95DD6}" srcId="{4A79EB69-E524-4803-BB96-936D8E747F8F}" destId="{78B5322D-4B3F-4EBD-870C-9817FF1DA17B}" srcOrd="4" destOrd="0" parTransId="{9C0E0D82-D363-4DD6-9AAD-954862BA75A2}" sibTransId="{8619FC1C-2E5A-4458-8597-93EC6D414127}"/>
    <dgm:cxn modelId="{A6B6CE96-0DC6-4AE5-9BA7-B5519297B427}" srcId="{4A79EB69-E524-4803-BB96-936D8E747F8F}" destId="{16119CD3-A006-430F-A400-9BFAA30B404E}" srcOrd="2" destOrd="0" parTransId="{F0857D2F-DA39-40CF-B453-ECFD88288FDF}" sibTransId="{46E5D17A-325D-4316-A136-BF25194A60FA}"/>
    <dgm:cxn modelId="{D5C3B216-379C-4863-969E-2D077311F5E6}" srcId="{4A79EB69-E524-4803-BB96-936D8E747F8F}" destId="{1B98D20A-8381-4DE5-8CFB-467E00E2E7DA}" srcOrd="0" destOrd="0" parTransId="{78FAECF1-3417-4229-9BD1-DE685F83698E}" sibTransId="{F86153F1-E287-4FBA-9D8F-DE33B73AE991}"/>
    <dgm:cxn modelId="{9872B83F-1AA2-4068-B7F5-1B3CD67DE4E4}" srcId="{4A79EB69-E524-4803-BB96-936D8E747F8F}" destId="{0B222F82-4F62-4923-A930-5D4C5DE8647B}" srcOrd="6" destOrd="0" parTransId="{0D0DD8D7-466C-4463-A3B9-ECD8D17D5544}" sibTransId="{5F02194D-5EC2-49D7-BBE6-DA0DE0F9102F}"/>
    <dgm:cxn modelId="{B069F5B0-EB20-49F8-9730-6EB5F9CF6E81}" type="presOf" srcId="{560DD742-7EF9-45D0-A1C6-5CBA3CF6F1B8}" destId="{F7846A6A-E917-4B11-B78D-094234CBB9C6}" srcOrd="0" destOrd="0" presId="urn:microsoft.com/office/officeart/2005/8/layout/hChevron3"/>
    <dgm:cxn modelId="{732B63CA-9223-4375-BD90-E0086D313D16}" type="presOf" srcId="{1B98D20A-8381-4DE5-8CFB-467E00E2E7DA}" destId="{4FDB97C7-9174-466C-9F45-406E491A169E}" srcOrd="0" destOrd="0" presId="urn:microsoft.com/office/officeart/2005/8/layout/hChevron3"/>
    <dgm:cxn modelId="{D339DBF9-BC43-4DC9-9FF9-FC5322177A05}" srcId="{4A79EB69-E524-4803-BB96-936D8E747F8F}" destId="{560DD742-7EF9-45D0-A1C6-5CBA3CF6F1B8}" srcOrd="5" destOrd="0" parTransId="{CBD5893A-B5D8-43AB-8FC7-788D2F2BD789}" sibTransId="{13E4A753-C2DC-4199-986F-55F8A96570AF}"/>
    <dgm:cxn modelId="{EA13A97C-B499-4E2B-81DE-3501E85DE7CB}" srcId="{4A79EB69-E524-4803-BB96-936D8E747F8F}" destId="{FC6107B6-2944-4E5A-BA5F-F40CC3F3FF2A}" srcOrd="3" destOrd="0" parTransId="{BDB8BCD6-0B2F-4723-ABF8-FAE79ADF2BB5}" sibTransId="{5AE00F36-EACF-48BA-84C0-927F80E466A6}"/>
    <dgm:cxn modelId="{9491ED47-2A9B-4C8E-8F01-829CDD43082C}" type="presOf" srcId="{7396490B-CBAB-46D6-A65A-0F66059B46BA}" destId="{B6913FA2-9238-435C-B529-5624534F864D}" srcOrd="0" destOrd="0" presId="urn:microsoft.com/office/officeart/2005/8/layout/hChevron3"/>
    <dgm:cxn modelId="{BC7BF4A7-D990-4226-984D-FBE06856CE3F}" type="presOf" srcId="{0B222F82-4F62-4923-A930-5D4C5DE8647B}" destId="{DE7E9AFB-50FD-49B6-98B0-7CDD36AF6BB3}" srcOrd="0" destOrd="0" presId="urn:microsoft.com/office/officeart/2005/8/layout/hChevron3"/>
    <dgm:cxn modelId="{7C93B654-9B24-4020-9917-19929036DBAD}" type="presParOf" srcId="{DCBBC046-E4DF-4971-A098-C57D6B62BCA5}" destId="{4FDB97C7-9174-466C-9F45-406E491A169E}" srcOrd="0" destOrd="0" presId="urn:microsoft.com/office/officeart/2005/8/layout/hChevron3"/>
    <dgm:cxn modelId="{786DE1B2-9787-4D03-8301-E1DD27BB2B10}" type="presParOf" srcId="{DCBBC046-E4DF-4971-A098-C57D6B62BCA5}" destId="{305F3C9A-99E7-48F8-8A8C-6A04619FA9A2}" srcOrd="1" destOrd="0" presId="urn:microsoft.com/office/officeart/2005/8/layout/hChevron3"/>
    <dgm:cxn modelId="{C5CE079C-8D5E-41F1-B892-567D811E186E}" type="presParOf" srcId="{DCBBC046-E4DF-4971-A098-C57D6B62BCA5}" destId="{B6913FA2-9238-435C-B529-5624534F864D}" srcOrd="2" destOrd="0" presId="urn:microsoft.com/office/officeart/2005/8/layout/hChevron3"/>
    <dgm:cxn modelId="{4D0AF822-C07C-4CAD-9977-6449B1D166E5}" type="presParOf" srcId="{DCBBC046-E4DF-4971-A098-C57D6B62BCA5}" destId="{4ABA6165-6A43-4730-82E4-FC5BB00CBB26}" srcOrd="3" destOrd="0" presId="urn:microsoft.com/office/officeart/2005/8/layout/hChevron3"/>
    <dgm:cxn modelId="{529769A0-3CCC-493C-A1BE-533C5DD6E460}" type="presParOf" srcId="{DCBBC046-E4DF-4971-A098-C57D6B62BCA5}" destId="{2384EF2F-A774-48D5-B17C-7888808A76A8}" srcOrd="4" destOrd="0" presId="urn:microsoft.com/office/officeart/2005/8/layout/hChevron3"/>
    <dgm:cxn modelId="{80B862E6-5C49-424A-BB02-67395C08F982}" type="presParOf" srcId="{DCBBC046-E4DF-4971-A098-C57D6B62BCA5}" destId="{5E78333F-44F8-4A96-ADE8-29FE34A263E0}" srcOrd="5" destOrd="0" presId="urn:microsoft.com/office/officeart/2005/8/layout/hChevron3"/>
    <dgm:cxn modelId="{A65DA193-ABCE-473F-A9AF-1513BEF5CD98}" type="presParOf" srcId="{DCBBC046-E4DF-4971-A098-C57D6B62BCA5}" destId="{528320E6-90BF-427D-97C5-E40BC3DB3EF2}" srcOrd="6" destOrd="0" presId="urn:microsoft.com/office/officeart/2005/8/layout/hChevron3"/>
    <dgm:cxn modelId="{73293EAD-377B-4E6F-94E2-73756FB149A5}" type="presParOf" srcId="{DCBBC046-E4DF-4971-A098-C57D6B62BCA5}" destId="{C5B58DBC-9E2D-46E4-AB71-D8476B5C2BF1}" srcOrd="7" destOrd="0" presId="urn:microsoft.com/office/officeart/2005/8/layout/hChevron3"/>
    <dgm:cxn modelId="{5ADF2D0F-FF05-484A-A80B-8A1784AB5543}" type="presParOf" srcId="{DCBBC046-E4DF-4971-A098-C57D6B62BCA5}" destId="{736D1085-9FA6-45AA-8DF3-9A2C0CFF8A2E}" srcOrd="8" destOrd="0" presId="urn:microsoft.com/office/officeart/2005/8/layout/hChevron3"/>
    <dgm:cxn modelId="{3966CD95-F9E7-4668-876B-EA1975D32D2C}" type="presParOf" srcId="{DCBBC046-E4DF-4971-A098-C57D6B62BCA5}" destId="{96825B8B-750C-410D-BCF4-7A195C0A9946}" srcOrd="9" destOrd="0" presId="urn:microsoft.com/office/officeart/2005/8/layout/hChevron3"/>
    <dgm:cxn modelId="{09329279-BB83-410F-BA4D-D2859A57B513}" type="presParOf" srcId="{DCBBC046-E4DF-4971-A098-C57D6B62BCA5}" destId="{F7846A6A-E917-4B11-B78D-094234CBB9C6}" srcOrd="10" destOrd="0" presId="urn:microsoft.com/office/officeart/2005/8/layout/hChevron3"/>
    <dgm:cxn modelId="{9A6EDFD4-B7D0-4518-BA6C-47C508C5A5BF}" type="presParOf" srcId="{DCBBC046-E4DF-4971-A098-C57D6B62BCA5}" destId="{D56063E7-99D5-4523-AA56-E65FED973CE5}" srcOrd="11" destOrd="0" presId="urn:microsoft.com/office/officeart/2005/8/layout/hChevron3"/>
    <dgm:cxn modelId="{DD178385-415B-4D20-8253-FE913BDC6CFC}" type="presParOf" srcId="{DCBBC046-E4DF-4971-A098-C57D6B62BCA5}" destId="{DE7E9AFB-50FD-49B6-98B0-7CDD36AF6BB3}" srcOrd="12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32FA2F-668F-4A40-8CF0-E9EFC39E787C}">
      <dsp:nvSpPr>
        <dsp:cNvPr id="0" name=""/>
        <dsp:cNvSpPr/>
      </dsp:nvSpPr>
      <dsp:spPr>
        <a:xfrm>
          <a:off x="0" y="3373597"/>
          <a:ext cx="8229599" cy="0"/>
        </a:xfrm>
        <a:prstGeom prst="line">
          <a:avLst/>
        </a:prstGeom>
        <a:noFill/>
        <a:ln w="282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7E677-2329-4307-A97C-CB5AF04F3320}">
      <dsp:nvSpPr>
        <dsp:cNvPr id="0" name=""/>
        <dsp:cNvSpPr/>
      </dsp:nvSpPr>
      <dsp:spPr>
        <a:xfrm>
          <a:off x="0" y="1924583"/>
          <a:ext cx="8229599" cy="0"/>
        </a:xfrm>
        <a:prstGeom prst="line">
          <a:avLst/>
        </a:prstGeom>
        <a:noFill/>
        <a:ln w="282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10DFD-C7A5-44AC-B08F-830980D8954C}">
      <dsp:nvSpPr>
        <dsp:cNvPr id="0" name=""/>
        <dsp:cNvSpPr/>
      </dsp:nvSpPr>
      <dsp:spPr>
        <a:xfrm>
          <a:off x="0" y="475570"/>
          <a:ext cx="8229599" cy="0"/>
        </a:xfrm>
        <a:prstGeom prst="line">
          <a:avLst/>
        </a:prstGeom>
        <a:noFill/>
        <a:ln w="282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43795-C9DC-4F55-9C10-A649455906BD}">
      <dsp:nvSpPr>
        <dsp:cNvPr id="0" name=""/>
        <dsp:cNvSpPr/>
      </dsp:nvSpPr>
      <dsp:spPr>
        <a:xfrm>
          <a:off x="2139695" y="530"/>
          <a:ext cx="6089904" cy="47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2139695" y="530"/>
        <a:ext cx="6089904" cy="475039"/>
      </dsp:txXfrm>
    </dsp:sp>
    <dsp:sp modelId="{50AEC808-EEF8-44E1-A7AB-02C8B74645A3}">
      <dsp:nvSpPr>
        <dsp:cNvPr id="0" name=""/>
        <dsp:cNvSpPr/>
      </dsp:nvSpPr>
      <dsp:spPr>
        <a:xfrm>
          <a:off x="0" y="530"/>
          <a:ext cx="2139695" cy="4750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사업 목적</a:t>
          </a:r>
          <a:endParaRPr lang="ko-KR" altLang="en-US" sz="1800" kern="1200" dirty="0"/>
        </a:p>
      </dsp:txBody>
      <dsp:txXfrm>
        <a:off x="0" y="530"/>
        <a:ext cx="2139695" cy="475039"/>
      </dsp:txXfrm>
    </dsp:sp>
    <dsp:sp modelId="{C65DE8CF-511C-4D75-A12B-FF6BBEAD4A84}">
      <dsp:nvSpPr>
        <dsp:cNvPr id="0" name=""/>
        <dsp:cNvSpPr/>
      </dsp:nvSpPr>
      <dsp:spPr>
        <a:xfrm>
          <a:off x="0" y="531439"/>
          <a:ext cx="8229599" cy="95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 로봇에 관심에 많거나 교육하시는 교사님들의 편의</a:t>
          </a:r>
          <a:r>
            <a:rPr lang="en-US" altLang="ko-KR" sz="1700" kern="1200" dirty="0" smtClean="0"/>
            <a:t>.</a:t>
          </a:r>
          <a:endParaRPr lang="ko-KR" altLang="en-US" sz="1700" kern="1200" dirty="0"/>
        </a:p>
      </dsp:txBody>
      <dsp:txXfrm>
        <a:off x="0" y="531439"/>
        <a:ext cx="8229599" cy="950222"/>
      </dsp:txXfrm>
    </dsp:sp>
    <dsp:sp modelId="{E1231E3D-710D-4693-9FA9-5FA01690577B}">
      <dsp:nvSpPr>
        <dsp:cNvPr id="0" name=""/>
        <dsp:cNvSpPr/>
      </dsp:nvSpPr>
      <dsp:spPr>
        <a:xfrm>
          <a:off x="2139695" y="1449544"/>
          <a:ext cx="6089904" cy="47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2139695" y="1449544"/>
        <a:ext cx="6089904" cy="475039"/>
      </dsp:txXfrm>
    </dsp:sp>
    <dsp:sp modelId="{739A6C04-0A78-4C74-A04C-7B340E487298}">
      <dsp:nvSpPr>
        <dsp:cNvPr id="0" name=""/>
        <dsp:cNvSpPr/>
      </dsp:nvSpPr>
      <dsp:spPr>
        <a:xfrm>
          <a:off x="0" y="1449544"/>
          <a:ext cx="2139695" cy="4750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사업 특징</a:t>
          </a:r>
          <a:endParaRPr lang="ko-KR" altLang="en-US" sz="1800" kern="1200" dirty="0"/>
        </a:p>
      </dsp:txBody>
      <dsp:txXfrm>
        <a:off x="0" y="1449544"/>
        <a:ext cx="2139695" cy="475039"/>
      </dsp:txXfrm>
    </dsp:sp>
    <dsp:sp modelId="{0E354BA8-A9A5-4E04-BF7B-FB86D1756746}">
      <dsp:nvSpPr>
        <dsp:cNvPr id="0" name=""/>
        <dsp:cNvSpPr/>
      </dsp:nvSpPr>
      <dsp:spPr>
        <a:xfrm>
          <a:off x="0" y="1924583"/>
          <a:ext cx="8229599" cy="95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latin typeface="+mn-ea"/>
              <a:ea typeface="+mn-ea"/>
            </a:rPr>
            <a:t> </a:t>
          </a:r>
          <a:r>
            <a:rPr lang="ko-KR" altLang="en-US" sz="1700" kern="1200" dirty="0" smtClean="0">
              <a:latin typeface="+mn-ea"/>
              <a:ea typeface="+mn-ea"/>
            </a:rPr>
            <a:t>컴퓨터와 로봇을 </a:t>
          </a:r>
          <a:r>
            <a:rPr lang="ko-KR" altLang="en-US" sz="1700" kern="1200" dirty="0" smtClean="0">
              <a:latin typeface="+mn-ea"/>
              <a:ea typeface="+mn-ea"/>
            </a:rPr>
            <a:t>매개체로 적용한 쌍방향 커뮤니케이션</a:t>
          </a:r>
          <a:endParaRPr lang="ko-KR" altLang="en-US" sz="1700" kern="1200" dirty="0">
            <a:latin typeface="+mn-ea"/>
            <a:ea typeface="+mn-ea"/>
          </a:endParaRPr>
        </a:p>
      </dsp:txBody>
      <dsp:txXfrm>
        <a:off x="0" y="1924583"/>
        <a:ext cx="8229599" cy="950222"/>
      </dsp:txXfrm>
    </dsp:sp>
    <dsp:sp modelId="{F5B643CB-C6B7-4C23-B9C1-AD6CF1F08343}">
      <dsp:nvSpPr>
        <dsp:cNvPr id="0" name=""/>
        <dsp:cNvSpPr/>
      </dsp:nvSpPr>
      <dsp:spPr>
        <a:xfrm>
          <a:off x="2088236" y="2952327"/>
          <a:ext cx="6089904" cy="47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2088236" y="2952327"/>
        <a:ext cx="6089904" cy="475039"/>
      </dsp:txXfrm>
    </dsp:sp>
    <dsp:sp modelId="{E1553687-F2DD-4AC5-8703-86FA4010759F}">
      <dsp:nvSpPr>
        <dsp:cNvPr id="0" name=""/>
        <dsp:cNvSpPr/>
      </dsp:nvSpPr>
      <dsp:spPr>
        <a:xfrm>
          <a:off x="0" y="2898557"/>
          <a:ext cx="2139695" cy="4750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사업 중요성</a:t>
          </a:r>
          <a:endParaRPr lang="ko-KR" altLang="en-US" sz="1800" kern="1200" dirty="0"/>
        </a:p>
      </dsp:txBody>
      <dsp:txXfrm>
        <a:off x="0" y="2898557"/>
        <a:ext cx="2139695" cy="475039"/>
      </dsp:txXfrm>
    </dsp:sp>
    <dsp:sp modelId="{CCF1D401-F2D3-4462-845F-B74983C3FC34}">
      <dsp:nvSpPr>
        <dsp:cNvPr id="0" name=""/>
        <dsp:cNvSpPr/>
      </dsp:nvSpPr>
      <dsp:spPr>
        <a:xfrm>
          <a:off x="0" y="3373597"/>
          <a:ext cx="8229599" cy="95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latin typeface="+mn-ea"/>
              <a:ea typeface="+mn-ea"/>
            </a:rPr>
            <a:t>송수신 </a:t>
          </a:r>
          <a:r>
            <a:rPr lang="ko-KR" altLang="en-US" sz="1700" kern="1200" dirty="0" smtClean="0">
              <a:latin typeface="+mn-ea"/>
              <a:ea typeface="+mn-ea"/>
            </a:rPr>
            <a:t>중계 장비를 </a:t>
          </a:r>
          <a:r>
            <a:rPr lang="ko-KR" altLang="en-US" sz="1700" kern="1200" dirty="0" err="1" smtClean="0">
              <a:latin typeface="+mn-ea"/>
              <a:ea typeface="+mn-ea"/>
            </a:rPr>
            <a:t>스마트폰으로</a:t>
          </a:r>
          <a:r>
            <a:rPr lang="ko-KR" altLang="en-US" sz="1700" kern="1200" dirty="0" smtClean="0">
              <a:latin typeface="+mn-ea"/>
              <a:ea typeface="+mn-ea"/>
            </a:rPr>
            <a:t> 대체함으로써 연구비 절감 효과 기대</a:t>
          </a:r>
          <a:endParaRPr lang="ko-KR" altLang="en-US" sz="1700" kern="1200" dirty="0">
            <a:latin typeface="+mn-ea"/>
            <a:ea typeface="+mn-ea"/>
          </a:endParaRPr>
        </a:p>
      </dsp:txBody>
      <dsp:txXfrm>
        <a:off x="0" y="3373597"/>
        <a:ext cx="8229599" cy="95022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F43C0B-4BF3-46CD-AB43-A0573A69E48B}">
      <dsp:nvSpPr>
        <dsp:cNvPr id="0" name=""/>
        <dsp:cNvSpPr/>
      </dsp:nvSpPr>
      <dsp:spPr>
        <a:xfrm>
          <a:off x="3681983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6849354"/>
              <a:satOff val="37079"/>
              <a:lumOff val="12157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b="0" kern="1200" dirty="0" smtClean="0">
              <a:solidFill>
                <a:schemeClr val="tx1"/>
              </a:solidFill>
            </a:rPr>
            <a:t>공주대학교 학과 </a:t>
          </a:r>
          <a:r>
            <a:rPr lang="ko-KR" altLang="en-US" sz="1000" b="0" kern="1200" dirty="0" smtClean="0">
              <a:solidFill>
                <a:schemeClr val="tx1"/>
              </a:solidFill>
            </a:rPr>
            <a:t>위주 홍보</a:t>
          </a:r>
          <a:endParaRPr lang="ko-KR" altLang="en-US" sz="1000" b="0" kern="1200" dirty="0">
            <a:solidFill>
              <a:schemeClr val="tx1"/>
            </a:solidFill>
          </a:endParaRPr>
        </a:p>
      </dsp:txBody>
      <dsp:txXfrm>
        <a:off x="4284268" y="3088639"/>
        <a:ext cx="1405331" cy="975360"/>
      </dsp:txXfrm>
    </dsp:sp>
    <dsp:sp modelId="{CC75D3D1-6247-4CE6-B487-2AE05B68E827}">
      <dsp:nvSpPr>
        <dsp:cNvPr id="0" name=""/>
        <dsp:cNvSpPr/>
      </dsp:nvSpPr>
      <dsp:spPr>
        <a:xfrm>
          <a:off x="406400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10274031"/>
              <a:satOff val="55619"/>
              <a:lumOff val="18235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동시다발적 판매</a:t>
          </a:r>
          <a:endParaRPr lang="ko-KR" altLang="en-US" sz="1000" kern="1200" dirty="0"/>
        </a:p>
      </dsp:txBody>
      <dsp:txXfrm>
        <a:off x="406400" y="3088639"/>
        <a:ext cx="1405331" cy="975360"/>
      </dsp:txXfrm>
    </dsp:sp>
    <dsp:sp modelId="{FBC3B061-AAE3-42FB-AA1D-B909EA51A8CA}">
      <dsp:nvSpPr>
        <dsp:cNvPr id="0" name=""/>
        <dsp:cNvSpPr/>
      </dsp:nvSpPr>
      <dsp:spPr>
        <a:xfrm>
          <a:off x="3681983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3424677"/>
              <a:satOff val="18540"/>
              <a:lumOff val="6078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가격부담이 없음</a:t>
          </a:r>
          <a:endParaRPr lang="ko-KR" altLang="en-US" sz="1000" kern="1200" dirty="0"/>
        </a:p>
      </dsp:txBody>
      <dsp:txXfrm>
        <a:off x="4284268" y="0"/>
        <a:ext cx="1405331" cy="975360"/>
      </dsp:txXfrm>
    </dsp:sp>
    <dsp:sp modelId="{F20C7170-EFE9-42FE-B72C-0ADD0FC4A2ED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기존의  앱과는 달리 </a:t>
          </a:r>
          <a:r>
            <a:rPr lang="en-US" altLang="ko-KR" sz="1000" kern="1200" dirty="0" smtClean="0"/>
            <a:t>Pc</a:t>
          </a:r>
          <a:r>
            <a:rPr lang="ko-KR" altLang="en-US" sz="1000" kern="1200" dirty="0" smtClean="0"/>
            <a:t>를 연동하여 차별적인 기능을 내세움</a:t>
          </a:r>
          <a:endParaRPr lang="ko-KR" altLang="en-US" sz="1000" kern="1200" dirty="0"/>
        </a:p>
      </dsp:txBody>
      <dsp:txXfrm>
        <a:off x="406400" y="0"/>
        <a:ext cx="1405331" cy="975360"/>
      </dsp:txXfrm>
    </dsp:sp>
    <dsp:sp modelId="{2E028993-0456-448F-9B0F-ACDDE6B5D4D8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accent3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accent3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Product</a:t>
          </a:r>
          <a:endParaRPr lang="ko-KR" altLang="en-US" sz="1800" kern="1200" dirty="0"/>
        </a:p>
      </dsp:txBody>
      <dsp:txXfrm>
        <a:off x="1247648" y="231647"/>
        <a:ext cx="1759712" cy="1759712"/>
      </dsp:txXfrm>
    </dsp:sp>
    <dsp:sp modelId="{220E563F-F170-450E-A00E-82FE59EFA2E0}">
      <dsp:nvSpPr>
        <dsp:cNvPr id="0" name=""/>
        <dsp:cNvSpPr/>
      </dsp:nvSpPr>
      <dsp:spPr>
        <a:xfrm rot="5400000">
          <a:off x="3088639" y="231647"/>
          <a:ext cx="1759712" cy="1759712"/>
        </a:xfrm>
        <a:prstGeom prst="pieWedge">
          <a:avLst/>
        </a:prstGeom>
        <a:gradFill rotWithShape="0">
          <a:gsLst>
            <a:gs pos="0">
              <a:schemeClr val="accent3">
                <a:hueOff val="3424677"/>
                <a:satOff val="18540"/>
                <a:lumOff val="6078"/>
                <a:alphaOff val="0"/>
                <a:shade val="54000"/>
                <a:satMod val="105000"/>
              </a:schemeClr>
            </a:gs>
            <a:gs pos="47500">
              <a:schemeClr val="accent3">
                <a:hueOff val="3424677"/>
                <a:satOff val="18540"/>
                <a:lumOff val="6078"/>
                <a:alphaOff val="0"/>
                <a:shade val="88000"/>
                <a:satMod val="105000"/>
              </a:schemeClr>
            </a:gs>
            <a:gs pos="58500">
              <a:schemeClr val="accent3">
                <a:hueOff val="3424677"/>
                <a:satOff val="18540"/>
                <a:lumOff val="6078"/>
                <a:alphaOff val="0"/>
                <a:shade val="88000"/>
                <a:satMod val="105000"/>
              </a:schemeClr>
            </a:gs>
            <a:gs pos="100000">
              <a:schemeClr val="accent3">
                <a:hueOff val="3424677"/>
                <a:satOff val="18540"/>
                <a:lumOff val="6078"/>
                <a:alphaOff val="0"/>
                <a:shade val="54000"/>
                <a:satMod val="105000"/>
              </a:schemeClr>
            </a:gs>
          </a:gsLst>
          <a:lin ang="3600000" scaled="1"/>
        </a:gra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Price</a:t>
          </a:r>
          <a:endParaRPr lang="ko-KR" altLang="en-US" sz="1800" kern="1200" dirty="0"/>
        </a:p>
      </dsp:txBody>
      <dsp:txXfrm rot="5400000">
        <a:off x="3088639" y="231647"/>
        <a:ext cx="1759712" cy="1759712"/>
      </dsp:txXfrm>
    </dsp:sp>
    <dsp:sp modelId="{889FB44E-878D-4E27-905F-B989F081CEBF}">
      <dsp:nvSpPr>
        <dsp:cNvPr id="0" name=""/>
        <dsp:cNvSpPr/>
      </dsp:nvSpPr>
      <dsp:spPr>
        <a:xfrm rot="10800000">
          <a:off x="3088639" y="2072639"/>
          <a:ext cx="1759712" cy="1759712"/>
        </a:xfrm>
        <a:prstGeom prst="pieWedge">
          <a:avLst/>
        </a:prstGeom>
        <a:gradFill rotWithShape="0">
          <a:gsLst>
            <a:gs pos="0">
              <a:schemeClr val="accent3">
                <a:hueOff val="6849354"/>
                <a:satOff val="37079"/>
                <a:lumOff val="12157"/>
                <a:alphaOff val="0"/>
                <a:shade val="54000"/>
                <a:satMod val="105000"/>
              </a:schemeClr>
            </a:gs>
            <a:gs pos="47500">
              <a:schemeClr val="accent3">
                <a:hueOff val="6849354"/>
                <a:satOff val="37079"/>
                <a:lumOff val="12157"/>
                <a:alphaOff val="0"/>
                <a:shade val="88000"/>
                <a:satMod val="105000"/>
              </a:schemeClr>
            </a:gs>
            <a:gs pos="58500">
              <a:schemeClr val="accent3">
                <a:hueOff val="6849354"/>
                <a:satOff val="37079"/>
                <a:lumOff val="12157"/>
                <a:alphaOff val="0"/>
                <a:shade val="88000"/>
                <a:satMod val="105000"/>
              </a:schemeClr>
            </a:gs>
            <a:gs pos="100000">
              <a:schemeClr val="accent3">
                <a:hueOff val="6849354"/>
                <a:satOff val="37079"/>
                <a:lumOff val="12157"/>
                <a:alphaOff val="0"/>
                <a:shade val="54000"/>
                <a:satMod val="105000"/>
              </a:schemeClr>
            </a:gs>
          </a:gsLst>
          <a:lin ang="3600000" scaled="1"/>
        </a:gra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Promotion</a:t>
          </a:r>
          <a:endParaRPr lang="ko-KR" altLang="en-US" sz="1800" kern="1200" dirty="0"/>
        </a:p>
      </dsp:txBody>
      <dsp:txXfrm rot="10800000">
        <a:off x="3088639" y="2072639"/>
        <a:ext cx="1759712" cy="1759712"/>
      </dsp:txXfrm>
    </dsp:sp>
    <dsp:sp modelId="{2D821C3F-D5E5-43E6-8665-874F050D2A49}">
      <dsp:nvSpPr>
        <dsp:cNvPr id="0" name=""/>
        <dsp:cNvSpPr/>
      </dsp:nvSpPr>
      <dsp:spPr>
        <a:xfrm rot="16200000">
          <a:off x="1247648" y="2072639"/>
          <a:ext cx="1759712" cy="1759712"/>
        </a:xfrm>
        <a:prstGeom prst="pieWedge">
          <a:avLst/>
        </a:prstGeom>
        <a:gradFill rotWithShape="0">
          <a:gsLst>
            <a:gs pos="0">
              <a:schemeClr val="accent3">
                <a:hueOff val="10274031"/>
                <a:satOff val="55619"/>
                <a:lumOff val="18235"/>
                <a:alphaOff val="0"/>
                <a:shade val="54000"/>
                <a:satMod val="105000"/>
              </a:schemeClr>
            </a:gs>
            <a:gs pos="47500">
              <a:schemeClr val="accent3">
                <a:hueOff val="10274031"/>
                <a:satOff val="55619"/>
                <a:lumOff val="18235"/>
                <a:alphaOff val="0"/>
                <a:shade val="88000"/>
                <a:satMod val="105000"/>
              </a:schemeClr>
            </a:gs>
            <a:gs pos="58500">
              <a:schemeClr val="accent3">
                <a:hueOff val="10274031"/>
                <a:satOff val="55619"/>
                <a:lumOff val="18235"/>
                <a:alphaOff val="0"/>
                <a:shade val="88000"/>
                <a:satMod val="105000"/>
              </a:schemeClr>
            </a:gs>
            <a:gs pos="100000">
              <a:schemeClr val="accent3">
                <a:hueOff val="10274031"/>
                <a:satOff val="55619"/>
                <a:lumOff val="18235"/>
                <a:alphaOff val="0"/>
                <a:shade val="54000"/>
                <a:satMod val="105000"/>
              </a:schemeClr>
            </a:gs>
          </a:gsLst>
          <a:lin ang="3600000" scaled="1"/>
        </a:gra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Place</a:t>
          </a:r>
          <a:endParaRPr lang="ko-KR" altLang="en-US" sz="1800" kern="1200" dirty="0"/>
        </a:p>
      </dsp:txBody>
      <dsp:txXfrm rot="16200000">
        <a:off x="1247648" y="2072639"/>
        <a:ext cx="1759712" cy="1759712"/>
      </dsp:txXfrm>
    </dsp:sp>
    <dsp:sp modelId="{FFD36981-743A-4107-89AE-D783E809ED3E}">
      <dsp:nvSpPr>
        <dsp:cNvPr id="0" name=""/>
        <dsp:cNvSpPr/>
      </dsp:nvSpPr>
      <dsp:spPr>
        <a:xfrm>
          <a:off x="2744216" y="1666240"/>
          <a:ext cx="607567" cy="52832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22974A-C99B-4DDF-97F5-368C35A6A4F9}">
      <dsp:nvSpPr>
        <dsp:cNvPr id="0" name=""/>
        <dsp:cNvSpPr/>
      </dsp:nvSpPr>
      <dsp:spPr>
        <a:xfrm rot="10800000">
          <a:off x="2744216" y="1869439"/>
          <a:ext cx="607567" cy="52832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6B2FD2-CCB3-4A8B-81C6-B2BEF45CF421}">
      <dsp:nvSpPr>
        <dsp:cNvPr id="0" name=""/>
        <dsp:cNvSpPr/>
      </dsp:nvSpPr>
      <dsp:spPr>
        <a:xfrm>
          <a:off x="324015" y="8802"/>
          <a:ext cx="5148830" cy="290462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919E-048E-4698-A172-83C29E3540C9}">
      <dsp:nvSpPr>
        <dsp:cNvPr id="0" name=""/>
        <dsp:cNvSpPr/>
      </dsp:nvSpPr>
      <dsp:spPr>
        <a:xfrm flipH="1" flipV="1">
          <a:off x="7069642" y="3393183"/>
          <a:ext cx="406345" cy="279768"/>
        </a:xfrm>
        <a:prstGeom prst="rect">
          <a:avLst/>
        </a:prstGeom>
        <a:solidFill>
          <a:schemeClr val="bg1"/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1600" kern="1200" dirty="0" smtClean="0"/>
            <a:t> </a:t>
          </a:r>
          <a:endParaRPr lang="ko-KR" altLang="en-US" sz="1600" kern="1200" dirty="0"/>
        </a:p>
      </dsp:txBody>
      <dsp:txXfrm flipH="1" flipV="1">
        <a:off x="7069642" y="3393183"/>
        <a:ext cx="406345" cy="279768"/>
      </dsp:txXfrm>
    </dsp:sp>
    <dsp:sp modelId="{FB9F6504-1326-4594-9616-EB75CAFE5BD7}">
      <dsp:nvSpPr>
        <dsp:cNvPr id="0" name=""/>
        <dsp:cNvSpPr/>
      </dsp:nvSpPr>
      <dsp:spPr>
        <a:xfrm>
          <a:off x="6391510" y="0"/>
          <a:ext cx="1745694" cy="302435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2FEF7-EB68-4366-84BB-33C6018CE9BC}">
      <dsp:nvSpPr>
        <dsp:cNvPr id="0" name=""/>
        <dsp:cNvSpPr/>
      </dsp:nvSpPr>
      <dsp:spPr>
        <a:xfrm>
          <a:off x="5620149" y="3375057"/>
          <a:ext cx="2607955" cy="270279"/>
        </a:xfrm>
        <a:prstGeom prst="rect">
          <a:avLst/>
        </a:prstGeom>
        <a:solidFill>
          <a:schemeClr val="bg1"/>
        </a:solidFill>
        <a:ln w="282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ko-KR" altLang="en-US" sz="1100" kern="1200" dirty="0"/>
        </a:p>
      </dsp:txBody>
      <dsp:txXfrm>
        <a:off x="5620149" y="3375057"/>
        <a:ext cx="2607955" cy="27027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6B17DA-1983-4673-8729-B47D9775DD60}">
      <dsp:nvSpPr>
        <dsp:cNvPr id="0" name=""/>
        <dsp:cNvSpPr/>
      </dsp:nvSpPr>
      <dsp:spPr>
        <a:xfrm>
          <a:off x="2276276" y="0"/>
          <a:ext cx="3677047" cy="43259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5730AA-BFD3-4009-8104-A6B174FF711D}">
      <dsp:nvSpPr>
        <dsp:cNvPr id="0" name=""/>
        <dsp:cNvSpPr/>
      </dsp:nvSpPr>
      <dsp:spPr>
        <a:xfrm>
          <a:off x="2465258" y="216171"/>
          <a:ext cx="3309342" cy="281185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05A967-4B77-49E1-8F15-1EC5BEF7A650}">
      <dsp:nvSpPr>
        <dsp:cNvPr id="0" name=""/>
        <dsp:cNvSpPr/>
      </dsp:nvSpPr>
      <dsp:spPr>
        <a:xfrm>
          <a:off x="2460128" y="2984897"/>
          <a:ext cx="3309342" cy="1168003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2011</a:t>
          </a:r>
          <a:r>
            <a:rPr lang="ko-KR" altLang="en-US" sz="2400" kern="1200" dirty="0" smtClean="0"/>
            <a:t>년 </a:t>
          </a:r>
          <a:r>
            <a:rPr lang="en-US" altLang="ko-KR" sz="2400" kern="1200" dirty="0" smtClean="0"/>
            <a:t>3</a:t>
          </a:r>
          <a:r>
            <a:rPr lang="ko-KR" altLang="en-US" sz="2400" kern="1200" dirty="0" smtClean="0"/>
            <a:t>월 부터 </a:t>
          </a:r>
          <a:r>
            <a:rPr lang="ko-KR" altLang="en-US" sz="2400" kern="1200" smtClean="0"/>
            <a:t>가파른 </a:t>
          </a:r>
          <a:r>
            <a:rPr lang="ko-KR" altLang="en-US" sz="2400" kern="1200" smtClean="0"/>
            <a:t>상승세</a:t>
          </a:r>
          <a:endParaRPr lang="ko-KR" altLang="en-US" sz="2400" kern="1200" dirty="0"/>
        </a:p>
      </dsp:txBody>
      <dsp:txXfrm>
        <a:off x="2460128" y="2984897"/>
        <a:ext cx="3309342" cy="116800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B97C7-9174-466C-9F45-406E491A169E}">
      <dsp:nvSpPr>
        <dsp:cNvPr id="0" name=""/>
        <dsp:cNvSpPr/>
      </dsp:nvSpPr>
      <dsp:spPr>
        <a:xfrm>
          <a:off x="731" y="195833"/>
          <a:ext cx="860474" cy="344189"/>
        </a:xfrm>
        <a:prstGeom prst="homePlate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개요</a:t>
          </a:r>
          <a:endParaRPr lang="ko-KR" altLang="en-US" sz="900" kern="1200" dirty="0"/>
        </a:p>
      </dsp:txBody>
      <dsp:txXfrm>
        <a:off x="731" y="195833"/>
        <a:ext cx="860474" cy="344189"/>
      </dsp:txXfrm>
    </dsp:sp>
    <dsp:sp modelId="{B6913FA2-9238-435C-B529-5624534F864D}">
      <dsp:nvSpPr>
        <dsp:cNvPr id="0" name=""/>
        <dsp:cNvSpPr/>
      </dsp:nvSpPr>
      <dsp:spPr>
        <a:xfrm>
          <a:off x="689111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내부역량</a:t>
          </a:r>
          <a:endParaRPr lang="ko-KR" altLang="en-US" sz="900" kern="1200" dirty="0"/>
        </a:p>
      </dsp:txBody>
      <dsp:txXfrm>
        <a:off x="689111" y="195833"/>
        <a:ext cx="860474" cy="344189"/>
      </dsp:txXfrm>
    </dsp:sp>
    <dsp:sp modelId="{2384EF2F-A774-48D5-B17C-7888808A76A8}">
      <dsp:nvSpPr>
        <dsp:cNvPr id="0" name=""/>
        <dsp:cNvSpPr/>
      </dsp:nvSpPr>
      <dsp:spPr>
        <a:xfrm>
          <a:off x="137749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기술성</a:t>
          </a:r>
          <a:endParaRPr lang="ko-KR" altLang="en-US" sz="900" kern="1200" dirty="0"/>
        </a:p>
      </dsp:txBody>
      <dsp:txXfrm>
        <a:off x="1377490" y="195833"/>
        <a:ext cx="860474" cy="344189"/>
      </dsp:txXfrm>
    </dsp:sp>
    <dsp:sp modelId="{528320E6-90BF-427D-97C5-E40BC3DB3EF2}">
      <dsp:nvSpPr>
        <dsp:cNvPr id="0" name=""/>
        <dsp:cNvSpPr/>
      </dsp:nvSpPr>
      <dsp:spPr>
        <a:xfrm>
          <a:off x="2065870" y="195833"/>
          <a:ext cx="860474" cy="344189"/>
        </a:xfrm>
        <a:prstGeom prst="chevron">
          <a:avLst/>
        </a:prstGeom>
        <a:solidFill>
          <a:schemeClr val="accent4"/>
        </a:solidFill>
        <a:ln w="282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시장분석</a:t>
          </a:r>
          <a:endParaRPr lang="ko-KR" altLang="en-US" sz="900" kern="1200" dirty="0"/>
        </a:p>
      </dsp:txBody>
      <dsp:txXfrm>
        <a:off x="2065870" y="195833"/>
        <a:ext cx="860474" cy="344189"/>
      </dsp:txXfrm>
    </dsp:sp>
    <dsp:sp modelId="{736D1085-9FA6-45AA-8DF3-9A2C0CFF8A2E}">
      <dsp:nvSpPr>
        <dsp:cNvPr id="0" name=""/>
        <dsp:cNvSpPr/>
      </dsp:nvSpPr>
      <dsp:spPr>
        <a:xfrm>
          <a:off x="275425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마케팅</a:t>
          </a:r>
          <a:endParaRPr lang="ko-KR" altLang="en-US" sz="900" kern="1200" dirty="0"/>
        </a:p>
      </dsp:txBody>
      <dsp:txXfrm>
        <a:off x="2754250" y="195833"/>
        <a:ext cx="860474" cy="344189"/>
      </dsp:txXfrm>
    </dsp:sp>
    <dsp:sp modelId="{F7846A6A-E917-4B11-B78D-094234CBB9C6}">
      <dsp:nvSpPr>
        <dsp:cNvPr id="0" name=""/>
        <dsp:cNvSpPr/>
      </dsp:nvSpPr>
      <dsp:spPr>
        <a:xfrm>
          <a:off x="3442630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재무계획</a:t>
          </a:r>
          <a:endParaRPr lang="ko-KR" altLang="en-US" sz="900" kern="1200" dirty="0"/>
        </a:p>
      </dsp:txBody>
      <dsp:txXfrm>
        <a:off x="3442630" y="195833"/>
        <a:ext cx="860474" cy="344189"/>
      </dsp:txXfrm>
    </dsp:sp>
    <dsp:sp modelId="{DE7E9AFB-50FD-49B6-98B0-7CDD36AF6BB3}">
      <dsp:nvSpPr>
        <dsp:cNvPr id="0" name=""/>
        <dsp:cNvSpPr/>
      </dsp:nvSpPr>
      <dsp:spPr>
        <a:xfrm>
          <a:off x="4131009" y="195833"/>
          <a:ext cx="860474" cy="344189"/>
        </a:xfrm>
        <a:prstGeom prst="chevron">
          <a:avLst/>
        </a:prstGeom>
        <a:gradFill rotWithShape="1">
          <a:gsLst>
            <a:gs pos="0">
              <a:schemeClr val="accent2">
                <a:tint val="90000"/>
                <a:satMod val="110000"/>
              </a:schemeClr>
            </a:gs>
            <a:gs pos="47500">
              <a:schemeClr val="accent2">
                <a:tint val="53000"/>
                <a:satMod val="120000"/>
              </a:schemeClr>
            </a:gs>
            <a:gs pos="58500">
              <a:schemeClr val="accent2">
                <a:tint val="53000"/>
                <a:satMod val="120000"/>
              </a:schemeClr>
            </a:gs>
            <a:gs pos="100000">
              <a:schemeClr val="accent2">
                <a:tint val="90000"/>
                <a:satMod val="110000"/>
              </a:schemeClr>
            </a:gs>
          </a:gsLst>
          <a:lin ang="36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향후계획</a:t>
          </a:r>
          <a:endParaRPr lang="ko-KR" altLang="en-US" sz="900" kern="1200" dirty="0"/>
        </a:p>
      </dsp:txBody>
      <dsp:txXfrm>
        <a:off x="4131009" y="195833"/>
        <a:ext cx="860474" cy="344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0.39806</cdr:x>
      <cdr:y>0.5098</cdr:y>
    </cdr:from>
    <cdr:to>
      <cdr:x>0.65092</cdr:x>
      <cdr:y>0.5098</cdr:y>
    </cdr:to>
    <cdr:sp macro="" textlink="">
      <cdr:nvSpPr>
        <cdr:cNvPr id="6" name="직선 연결선 5"/>
        <cdr:cNvSpPr/>
      </cdr:nvSpPr>
      <cdr:spPr>
        <a:xfrm xmlns:a="http://schemas.openxmlformats.org/drawingml/2006/main" rot="10800000">
          <a:off x="2952328" y="1872207"/>
          <a:ext cx="1875418" cy="0"/>
        </a:xfrm>
        <a:prstGeom xmlns:a="http://schemas.openxmlformats.org/drawingml/2006/main" prst="line">
          <a:avLst/>
        </a:prstGeom>
        <a:ln xmlns:a="http://schemas.openxmlformats.org/drawingml/2006/main" w="28575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0.66019</cdr:x>
      <cdr:y>0.5098</cdr:y>
    </cdr:from>
    <cdr:to>
      <cdr:x>0.66019</cdr:x>
      <cdr:y>0.67534</cdr:y>
    </cdr:to>
    <cdr:sp macro="" textlink="">
      <cdr:nvSpPr>
        <cdr:cNvPr id="8" name="직선 연결선 7"/>
        <cdr:cNvSpPr/>
      </cdr:nvSpPr>
      <cdr:spPr>
        <a:xfrm xmlns:a="http://schemas.openxmlformats.org/drawingml/2006/main" rot="5400000" flipV="1">
          <a:off x="4592579" y="2176172"/>
          <a:ext cx="607930" cy="0"/>
        </a:xfrm>
        <a:prstGeom xmlns:a="http://schemas.openxmlformats.org/drawingml/2006/main" prst="line">
          <a:avLst/>
        </a:prstGeom>
        <a:ln xmlns:a="http://schemas.openxmlformats.org/drawingml/2006/main" w="28575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0.32155</cdr:x>
      <cdr:y>0.50528</cdr:y>
    </cdr:from>
    <cdr:to>
      <cdr:x>0.43267</cdr:x>
      <cdr:y>0.58483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262360" y="2088232"/>
          <a:ext cx="781824" cy="3287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400" dirty="0" smtClean="0"/>
            <a:t>1,550,000</a:t>
          </a:r>
          <a:r>
            <a:rPr lang="ko-KR" altLang="en-US" sz="1400" dirty="0" smtClean="0"/>
            <a:t>원</a:t>
          </a:r>
          <a:endParaRPr lang="en-US" altLang="ko-KR" sz="1400" dirty="0" smtClean="0"/>
        </a:p>
      </cdr:txBody>
    </cdr:sp>
  </cdr:relSizeAnchor>
  <cdr:relSizeAnchor xmlns:cdr="http://schemas.openxmlformats.org/drawingml/2006/chartDrawing">
    <cdr:from>
      <cdr:x>0.59788</cdr:x>
      <cdr:y>0.69694</cdr:y>
    </cdr:from>
    <cdr:to>
      <cdr:x>0.75707</cdr:x>
      <cdr:y>0.78212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4206576" y="2880320"/>
          <a:ext cx="1120037" cy="3520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400" dirty="0" smtClean="0"/>
            <a:t>15,500</a:t>
          </a:r>
          <a:r>
            <a:rPr lang="ko-KR" altLang="en-US" sz="1400" dirty="0" smtClean="0"/>
            <a:t>건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0.74455</cdr:x>
      <cdr:y>0.17423</cdr:y>
    </cdr:from>
    <cdr:to>
      <cdr:x>0.85203</cdr:x>
      <cdr:y>0.26069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5544616" y="720080"/>
          <a:ext cx="800396" cy="357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800" b="1" dirty="0" smtClean="0">
              <a:solidFill>
                <a:srgbClr val="C00025"/>
              </a:solidFill>
            </a:rPr>
            <a:t>통상 매출액</a:t>
          </a:r>
          <a:endParaRPr lang="ko-KR" altLang="en-US" sz="1800" b="1" dirty="0">
            <a:solidFill>
              <a:srgbClr val="C00025"/>
            </a:solidFill>
          </a:endParaRPr>
        </a:p>
      </cdr:txBody>
    </cdr:sp>
  </cdr:relSizeAnchor>
  <cdr:relSizeAnchor xmlns:cdr="http://schemas.openxmlformats.org/drawingml/2006/chartDrawing">
    <cdr:from>
      <cdr:x>0.14444</cdr:x>
      <cdr:y>0.91482</cdr:y>
    </cdr:from>
    <cdr:to>
      <cdr:x>0.96456</cdr:x>
      <cdr:y>1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016247" y="3780798"/>
          <a:ext cx="5770240" cy="3520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200" dirty="0" smtClean="0"/>
            <a:t>2012 4/4</a:t>
          </a:r>
          <a:r>
            <a:rPr lang="ko-KR" altLang="en-US" sz="1200" dirty="0" smtClean="0"/>
            <a:t>분기</a:t>
          </a:r>
          <a:r>
            <a:rPr lang="en-US" altLang="ko-KR" sz="1200" dirty="0" smtClean="0"/>
            <a:t>     2013 </a:t>
          </a:r>
          <a:r>
            <a:rPr lang="en-US" altLang="ko-KR" sz="1200" dirty="0"/>
            <a:t>2</a:t>
          </a:r>
          <a:r>
            <a:rPr lang="en-US" altLang="ko-KR" sz="1200" dirty="0" smtClean="0"/>
            <a:t>/4</a:t>
          </a:r>
          <a:r>
            <a:rPr lang="ko-KR" altLang="en-US" sz="1200" dirty="0" smtClean="0"/>
            <a:t>분</a:t>
          </a:r>
          <a:r>
            <a:rPr lang="ko-KR" altLang="en-US" sz="1200" dirty="0"/>
            <a:t>기</a:t>
          </a:r>
          <a:r>
            <a:rPr lang="en-US" altLang="ko-KR" sz="1200" dirty="0" smtClean="0"/>
            <a:t>       2013 4/4</a:t>
          </a:r>
          <a:r>
            <a:rPr lang="ko-KR" altLang="en-US" sz="1200" dirty="0" smtClean="0"/>
            <a:t>분기</a:t>
          </a:r>
          <a:r>
            <a:rPr lang="en-US" altLang="ko-KR" sz="1200" dirty="0" smtClean="0"/>
            <a:t>       2014 </a:t>
          </a:r>
          <a:r>
            <a:rPr lang="en-US" altLang="ko-KR" sz="1200" dirty="0"/>
            <a:t>2</a:t>
          </a:r>
          <a:r>
            <a:rPr lang="en-US" altLang="ko-KR" sz="1200" dirty="0" smtClean="0"/>
            <a:t>/4</a:t>
          </a:r>
          <a:r>
            <a:rPr lang="ko-KR" altLang="en-US" sz="1200" dirty="0" smtClean="0"/>
            <a:t>분기</a:t>
          </a:r>
          <a:r>
            <a:rPr lang="en-US" altLang="ko-KR" sz="1200" dirty="0" smtClean="0"/>
            <a:t>     2014 4/4</a:t>
          </a:r>
          <a:r>
            <a:rPr lang="ko-KR" altLang="en-US" sz="1200" dirty="0" smtClean="0"/>
            <a:t>분기</a:t>
          </a:r>
          <a:r>
            <a:rPr lang="en-US" altLang="ko-KR" sz="1200" dirty="0" smtClean="0"/>
            <a:t>      </a:t>
          </a:r>
          <a:endParaRPr lang="ko-KR" altLang="en-US" sz="1200" dirty="0"/>
        </a:p>
      </cdr:txBody>
    </cdr:sp>
  </cdr:relSizeAnchor>
  <cdr:relSizeAnchor xmlns:cdr="http://schemas.openxmlformats.org/drawingml/2006/chartDrawing">
    <cdr:from>
      <cdr:x>0.65049</cdr:x>
      <cdr:y>0.4902</cdr:y>
    </cdr:from>
    <cdr:to>
      <cdr:x>0.67096</cdr:x>
      <cdr:y>0.52505</cdr:y>
    </cdr:to>
    <cdr:sp macro="" textlink="">
      <cdr:nvSpPr>
        <cdr:cNvPr id="10" name="타원 9"/>
        <cdr:cNvSpPr/>
      </cdr:nvSpPr>
      <cdr:spPr>
        <a:xfrm xmlns:a="http://schemas.openxmlformats.org/drawingml/2006/main">
          <a:off x="4824536" y="1800199"/>
          <a:ext cx="151823" cy="127984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noFill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  <a:scene3d xmlns:a="http://schemas.openxmlformats.org/drawingml/2006/main">
          <a:camera prst="orthographicFront">
            <a:rot lat="0" lon="0" rev="0"/>
          </a:camera>
          <a:lightRig rig="threePt" dir="t">
            <a:rot lat="0" lon="0" rev="0"/>
          </a:lightRig>
        </a:scene3d>
        <a:sp3d xmlns:a="http://schemas.openxmlformats.org/drawingml/2006/main" extrusionH="1778000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0.69967</cdr:x>
      <cdr:y>0.50067</cdr:y>
    </cdr:from>
    <cdr:to>
      <cdr:x>1</cdr:x>
      <cdr:y>0.59003</cdr:y>
    </cdr:to>
    <cdr:sp macro="" textlink="">
      <cdr:nvSpPr>
        <cdr:cNvPr id="11" name="TextBox 13"/>
        <cdr:cNvSpPr txBox="1"/>
      </cdr:nvSpPr>
      <cdr:spPr>
        <a:xfrm xmlns:a="http://schemas.openxmlformats.org/drawingml/2006/main">
          <a:off x="4922769" y="2069175"/>
          <a:ext cx="211307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손익분기점 매출액</a:t>
          </a:r>
          <a:endParaRPr lang="ko-KR" altLang="en-US" b="1" cap="all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6719-E74A-4DE0-BC88-46288EEC35DA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CA1D4-9BA0-48A6-BFE1-9C4447827F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696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A1D4-9BA0-48A6-BFE1-9C4447827FB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2952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A1D4-9BA0-48A6-BFE1-9C4447827FB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739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A1D4-9BA0-48A6-BFE1-9C4447827FB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33DD8BD-0562-4C64-B64A-C95E5663094B}" type="datetimeFigureOut">
              <a:rPr lang="ko-KR" altLang="en-US" smtClean="0"/>
              <a:pPr/>
              <a:t>2012-08-11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26B50E6-60F3-41F6-B192-ED2DD0E5AF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diagramColors" Target="../diagrams/colors4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Data" Target="../diagrams/data7.xml"/><Relationship Id="rId1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15.jpeg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4.jpeg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7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2.png"/><Relationship Id="rId1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notesSlide" Target="../notesSlides/notesSlide2.xml"/><Relationship Id="rId7" Type="http://schemas.openxmlformats.org/officeDocument/2006/relationships/diagramLayout" Target="../diagrams/layout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Data" Target="../diagrams/data10.xml"/><Relationship Id="rId5" Type="http://schemas.openxmlformats.org/officeDocument/2006/relationships/image" Target="../media/image2.png"/><Relationship Id="rId10" Type="http://schemas.microsoft.com/office/2007/relationships/diagramDrawing" Target="../diagrams/drawing10.xml"/><Relationship Id="rId4" Type="http://schemas.openxmlformats.org/officeDocument/2006/relationships/chart" Target="../charts/chart1.xml"/><Relationship Id="rId9" Type="http://schemas.openxmlformats.org/officeDocument/2006/relationships/diagramColors" Target="../diagrams/colors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 smtClean="0"/>
              <a:t>NXT Controller</a:t>
            </a:r>
            <a:endParaRPr lang="ko-KR" altLang="en-US" sz="8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5949280"/>
            <a:ext cx="3672408" cy="576064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Team-</a:t>
            </a:r>
            <a:r>
              <a:rPr lang="en-US" altLang="ko-KR" sz="4000" b="1" dirty="0" err="1"/>
              <a:t>gehem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3212976"/>
            <a:ext cx="3240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 </a:t>
            </a:r>
            <a:r>
              <a:rPr lang="ko-KR" altLang="en-US" sz="2500" dirty="0" smtClean="0"/>
              <a:t>대표 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선우 한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               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5847564"/>
            <a:ext cx="792088" cy="795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10527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실생활 활용을 위한</a:t>
            </a:r>
            <a:endParaRPr lang="ko-KR" altLang="en-US" dirty="0"/>
          </a:p>
        </p:txBody>
      </p:sp>
    </p:spTree>
  </p:cSld>
  <p:clrMapOvr>
    <a:masterClrMapping/>
  </p:clrMapOvr>
  <p:transition spd="med" advTm="983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8. </a:t>
            </a:r>
            <a:r>
              <a:rPr lang="en-US" altLang="ko-KR" sz="4500" dirty="0" smtClean="0"/>
              <a:t>4P</a:t>
            </a:r>
            <a:endParaRPr lang="ko-KR" altLang="en-US" sz="4500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="" xmlns:p14="http://schemas.microsoft.com/office/powerpoint/2010/main" val="917647447"/>
              </p:ext>
            </p:extLst>
          </p:nvPr>
        </p:nvGraphicFramePr>
        <p:xfrm>
          <a:off x="1475656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5" name="그림 4" descr="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10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  <p:graphicFrame>
        <p:nvGraphicFramePr>
          <p:cNvPr id="9" name="다이어그램 8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111664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9. </a:t>
            </a:r>
            <a:r>
              <a:rPr lang="ko-KR" altLang="en-US" sz="4500" dirty="0" smtClean="0"/>
              <a:t>제품 개발 세부 계획</a:t>
            </a:r>
            <a:endParaRPr lang="ko-KR" altLang="en-US" sz="45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6" name="그림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11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2587856"/>
              </p:ext>
            </p:extLst>
          </p:nvPr>
        </p:nvGraphicFramePr>
        <p:xfrm>
          <a:off x="611560" y="2060848"/>
          <a:ext cx="7920885" cy="3592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611"/>
                <a:gridCol w="2037968"/>
                <a:gridCol w="391246"/>
                <a:gridCol w="391246"/>
                <a:gridCol w="391246"/>
                <a:gridCol w="391246"/>
                <a:gridCol w="391246"/>
                <a:gridCol w="391246"/>
                <a:gridCol w="391246"/>
                <a:gridCol w="391246"/>
                <a:gridCol w="391246"/>
                <a:gridCol w="391246"/>
                <a:gridCol w="612846"/>
              </a:tblGrid>
              <a:tr h="289255">
                <a:tc row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단      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256B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 dirty="0" smtClean="0">
                          <a:effectLst/>
                        </a:rPr>
                        <a:t>내</a:t>
                      </a:r>
                      <a:r>
                        <a:rPr lang="en-US" altLang="ko-KR" sz="900" kern="0" dirty="0" smtClean="0">
                          <a:effectLst/>
                        </a:rPr>
                        <a:t>   </a:t>
                      </a:r>
                      <a:r>
                        <a:rPr lang="ko-KR" sz="900" kern="0" dirty="0" smtClean="0">
                          <a:effectLst/>
                        </a:rPr>
                        <a:t> </a:t>
                      </a:r>
                      <a:r>
                        <a:rPr lang="ko-KR" sz="900" kern="0" dirty="0">
                          <a:effectLst/>
                        </a:rPr>
                        <a:t>용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256BA5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</a:rPr>
                        <a:t>2012</a:t>
                      </a:r>
                      <a:r>
                        <a:rPr lang="ko-KR" sz="900" kern="0" dirty="0" smtClean="0">
                          <a:effectLst/>
                        </a:rPr>
                        <a:t>년도</a:t>
                      </a:r>
                      <a:r>
                        <a:rPr lang="en-US" altLang="ko-KR" sz="900" kern="0" baseline="0" dirty="0" smtClean="0">
                          <a:effectLst/>
                        </a:rPr>
                        <a:t> ~ 2013</a:t>
                      </a:r>
                      <a:r>
                        <a:rPr lang="ko-KR" altLang="en-US" sz="900" kern="0" baseline="0" dirty="0" smtClean="0">
                          <a:effectLst/>
                        </a:rPr>
                        <a:t>년도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256B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effectLst/>
                        </a:rPr>
                        <a:t>비 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256BA5"/>
                    </a:solidFill>
                  </a:tcPr>
                </a:tc>
              </a:tr>
              <a:tr h="289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0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dirty="0" smtClean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ko-KR" altLang="en-US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0" dirty="0" smtClean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kern="0" dirty="0" smtClean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r>
                        <a:rPr lang="ko-KR" altLang="en-US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8</a:t>
                      </a:r>
                      <a:r>
                        <a:rPr lang="ko-KR" altLang="en-US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0" dirty="0" smtClean="0"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kern="0" dirty="0" smtClean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10</a:t>
                      </a:r>
                      <a:r>
                        <a:rPr lang="ko-KR" altLang="en-US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11</a:t>
                      </a:r>
                      <a:r>
                        <a:rPr lang="ko-KR" altLang="en-US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0" dirty="0" smtClean="0"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kern="0" dirty="0" smtClean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14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dirty="0" smtClean="0">
                          <a:effectLst/>
                        </a:rPr>
                        <a:t>기     획</a:t>
                      </a:r>
                      <a:endParaRPr lang="ko-KR" altLang="ko-KR" sz="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256B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개발 기획 및 설계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6965">
                <a:tc rowSpan="2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메인 서버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256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dirty="0" smtClean="0">
                          <a:effectLst/>
                        </a:rPr>
                        <a:t>서버 개발</a:t>
                      </a:r>
                      <a:endParaRPr lang="en-US" altLang="ko-KR" sz="800" kern="100" dirty="0" smtClean="0">
                        <a:effectLst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6965">
                <a:tc vMerge="1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effectLst/>
                        </a:rPr>
                        <a:t>App</a:t>
                      </a:r>
                      <a:r>
                        <a:rPr lang="en-US" altLang="ko-KR" sz="8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800" kern="100" baseline="0" dirty="0" smtClean="0">
                          <a:effectLst/>
                        </a:rPr>
                        <a:t>개발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9799">
                <a:tc rowSpan="2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테스트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256B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</a:t>
                      </a:r>
                      <a:r>
                        <a:rPr lang="ko-KR" sz="800" kern="0" dirty="0">
                          <a:effectLst/>
                        </a:rPr>
                        <a:t>차 시제품 </a:t>
                      </a:r>
                      <a:r>
                        <a:rPr lang="ko-KR" sz="800" kern="0" dirty="0" smtClean="0">
                          <a:effectLst/>
                        </a:rPr>
                        <a:t>개발</a:t>
                      </a:r>
                      <a:r>
                        <a:rPr lang="en-US" altLang="ko-KR" sz="800" kern="0" dirty="0" smtClean="0">
                          <a:effectLst/>
                        </a:rPr>
                        <a:t> </a:t>
                      </a:r>
                      <a:r>
                        <a:rPr lang="ko-KR" altLang="en-US" sz="800" kern="0" dirty="0" smtClean="0">
                          <a:effectLst/>
                        </a:rPr>
                        <a:t>및 테스트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solidFill>
                          <a:srgbClr val="F89D5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effectLst/>
                        </a:rPr>
                        <a:t>Alpha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1919">
                <a:tc vMerge="1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effectLst/>
                        </a:rPr>
                        <a:t>2</a:t>
                      </a:r>
                      <a:r>
                        <a:rPr lang="ko-KR" altLang="en-US" sz="800" kern="0" dirty="0" smtClean="0">
                          <a:effectLst/>
                        </a:rPr>
                        <a:t>차</a:t>
                      </a:r>
                      <a:r>
                        <a:rPr lang="ko-KR" sz="800" kern="0" dirty="0" smtClean="0">
                          <a:effectLst/>
                        </a:rPr>
                        <a:t> </a:t>
                      </a:r>
                      <a:r>
                        <a:rPr lang="ko-KR" sz="800" kern="0" dirty="0">
                          <a:effectLst/>
                        </a:rPr>
                        <a:t>시제품 </a:t>
                      </a:r>
                      <a:r>
                        <a:rPr lang="ko-KR" altLang="en-US" sz="800" kern="0" dirty="0" smtClean="0">
                          <a:effectLst/>
                        </a:rPr>
                        <a:t>개발 및 테스트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solidFill>
                          <a:srgbClr val="F89D5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r>
                        <a:rPr lang="en-US" sz="800" kern="0" dirty="0" smtClean="0">
                          <a:effectLst/>
                        </a:rPr>
                        <a:t>Beta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1459">
                <a:tc rowSpan="2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프로모션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256B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마켓 등록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rgbClr val="F89D5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6485">
                <a:tc vMerge="1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웹사이트 홍보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6485">
                <a:tc rowSpan="2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유지보수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256B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제품 피드백 및 패치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대외 평가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6256">
                <a:tc vMerge="1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dirty="0" smtClean="0">
                          <a:effectLst/>
                        </a:rPr>
                        <a:t>다음 버전 업데이트</a:t>
                      </a:r>
                      <a:endParaRPr lang="ko-KR" altLang="ko-KR" sz="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37" marR="7537" marT="7537" marB="7537" anchor="ctr">
                    <a:solidFill>
                      <a:srgbClr val="EE6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070" marR="14070" marT="14070" marB="140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다이어그램 9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도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522600"/>
            <a:ext cx="7192863" cy="38061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04664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10. </a:t>
            </a:r>
            <a:r>
              <a:rPr lang="ko-KR" altLang="en-US" sz="4500" dirty="0" smtClean="0"/>
              <a:t>예상 비용</a:t>
            </a:r>
            <a:endParaRPr lang="ko-KR" altLang="en-US" sz="45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9532" y="1988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천원</a:t>
            </a:r>
            <a:endParaRPr lang="ko-KR" alt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24328" y="209624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148478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총 금액 </a:t>
            </a:r>
            <a:r>
              <a:rPr lang="en-US" altLang="ko-KR" sz="3200" dirty="0" smtClean="0"/>
              <a:t>: 2100 </a:t>
            </a:r>
            <a:r>
              <a:rPr lang="ko-KR" altLang="en-US" sz="3200" dirty="0" smtClean="0"/>
              <a:t>천원</a:t>
            </a:r>
            <a:endParaRPr lang="ko-KR" altLang="en-US" sz="3200" dirty="0"/>
          </a:p>
        </p:txBody>
      </p:sp>
      <p:sp>
        <p:nvSpPr>
          <p:cNvPr id="16" name="직사각형 15"/>
          <p:cNvSpPr/>
          <p:nvPr/>
        </p:nvSpPr>
        <p:spPr>
          <a:xfrm>
            <a:off x="1835696" y="5445224"/>
            <a:ext cx="29523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9592" y="59492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기보유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6" idx="1"/>
            <a:endCxn id="17" idx="0"/>
          </p:cNvCxnSpPr>
          <p:nvPr/>
        </p:nvCxnSpPr>
        <p:spPr>
          <a:xfrm flipH="1">
            <a:off x="1367644" y="5589240"/>
            <a:ext cx="4680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220072" y="5445224"/>
            <a:ext cx="25202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40352" y="58772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도입예정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0" idx="3"/>
            <a:endCxn id="21" idx="0"/>
          </p:cNvCxnSpPr>
          <p:nvPr/>
        </p:nvCxnSpPr>
        <p:spPr>
          <a:xfrm>
            <a:off x="7740352" y="5589240"/>
            <a:ext cx="61206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33" name="그림 32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12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  <p:graphicFrame>
        <p:nvGraphicFramePr>
          <p:cNvPr id="35" name="다이어그램 34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1820368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04664"/>
            <a:ext cx="8229600" cy="1111664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11. </a:t>
            </a:r>
            <a:r>
              <a:rPr lang="ko-KR" altLang="en-US" sz="4500" dirty="0" smtClean="0"/>
              <a:t>예상 손익 분기점</a:t>
            </a:r>
            <a:endParaRPr lang="ko-KR" altLang="en-US" sz="45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115616" y="5733256"/>
            <a:ext cx="7284822" cy="519113"/>
            <a:chOff x="1704398" y="5540848"/>
            <a:chExt cx="6518456" cy="519113"/>
          </a:xfrm>
        </p:grpSpPr>
        <p:grpSp>
          <p:nvGrpSpPr>
            <p:cNvPr id="8" name="Group 2"/>
            <p:cNvGrpSpPr>
              <a:grpSpLocks/>
            </p:cNvGrpSpPr>
            <p:nvPr/>
          </p:nvGrpSpPr>
          <p:grpSpPr bwMode="auto">
            <a:xfrm>
              <a:off x="1704398" y="5540848"/>
              <a:ext cx="6518456" cy="519113"/>
              <a:chOff x="2853" y="905"/>
              <a:chExt cx="1840" cy="327"/>
            </a:xfrm>
          </p:grpSpPr>
          <p:sp>
            <p:nvSpPr>
              <p:cNvPr id="10" name="AutoShape 3"/>
              <p:cNvSpPr>
                <a:spLocks noChangeArrowheads="1"/>
              </p:cNvSpPr>
              <p:nvPr/>
            </p:nvSpPr>
            <p:spPr bwMode="auto">
              <a:xfrm>
                <a:off x="2853" y="905"/>
                <a:ext cx="1840" cy="32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</a:gradFill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" name="AutoShape 4"/>
              <p:cNvSpPr>
                <a:spLocks noChangeArrowheads="1"/>
              </p:cNvSpPr>
              <p:nvPr/>
            </p:nvSpPr>
            <p:spPr bwMode="auto">
              <a:xfrm>
                <a:off x="2883" y="922"/>
                <a:ext cx="1773" cy="29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65000">
                    <a:schemeClr val="tx2">
                      <a:lumMod val="40000"/>
                      <a:lumOff val="6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2" name="Oval 5"/>
              <p:cNvSpPr>
                <a:spLocks noChangeArrowheads="1"/>
              </p:cNvSpPr>
              <p:nvPr/>
            </p:nvSpPr>
            <p:spPr bwMode="auto">
              <a:xfrm>
                <a:off x="2910" y="957"/>
                <a:ext cx="158" cy="15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0001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74015" y="5621178"/>
              <a:ext cx="2567803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b="1" dirty="0">
                  <a:ln w="1905"/>
                  <a:gradFill>
                    <a:gsLst>
                      <a:gs pos="0">
                        <a:srgbClr val="FFFF00"/>
                      </a:gs>
                      <a:gs pos="100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Y헤드라인M" pitchFamily="18" charset="-127"/>
                  <a:ea typeface="HY헤드라인M" pitchFamily="18" charset="-127"/>
                  <a:cs typeface="+mj-cs"/>
                </a:rPr>
                <a:t> </a:t>
              </a:r>
              <a:r>
                <a:rPr lang="ko-KR" altLang="en-US" sz="2000" b="1" dirty="0" smtClean="0">
                  <a:ln w="1905"/>
                  <a:gradFill>
                    <a:gsLst>
                      <a:gs pos="0">
                        <a:srgbClr val="FFFF00"/>
                      </a:gs>
                      <a:gs pos="100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Y헤드라인M" pitchFamily="18" charset="-127"/>
                  <a:ea typeface="HY헤드라인M" pitchFamily="18" charset="-127"/>
                  <a:cs typeface="+mj-cs"/>
                </a:rPr>
                <a:t>배너</a:t>
              </a:r>
              <a:r>
                <a:rPr kumimoji="0" lang="ko-KR" altLang="en-US" sz="2000" b="1" i="0" u="none" strike="noStrike" kern="1200" normalizeH="0" baseline="0" noProof="0" dirty="0" smtClean="0">
                  <a:ln w="1905"/>
                  <a:gradFill>
                    <a:gsLst>
                      <a:gs pos="0">
                        <a:srgbClr val="FFFF00"/>
                      </a:gs>
                      <a:gs pos="100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uLnTx/>
                  <a:uFillTx/>
                  <a:latin typeface="HY헤드라인M" pitchFamily="18" charset="-127"/>
                  <a:ea typeface="HY헤드라인M" pitchFamily="18" charset="-127"/>
                  <a:cs typeface="+mj-cs"/>
                </a:rPr>
                <a:t>광고 수입 </a:t>
              </a:r>
              <a:r>
                <a:rPr kumimoji="0" lang="en-US" altLang="ko-KR" sz="2000" b="1" i="0" u="none" strike="noStrike" kern="1200" normalizeH="0" baseline="0" noProof="0" dirty="0" smtClean="0">
                  <a:ln w="1905"/>
                  <a:gradFill>
                    <a:gsLst>
                      <a:gs pos="0">
                        <a:srgbClr val="FFFF00"/>
                      </a:gs>
                      <a:gs pos="100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uLnTx/>
                  <a:uFillTx/>
                  <a:latin typeface="HY헤드라인M" pitchFamily="18" charset="-127"/>
                  <a:ea typeface="HY헤드라인M" pitchFamily="18" charset="-127"/>
                  <a:cs typeface="+mj-cs"/>
                </a:rPr>
                <a:t>= </a:t>
              </a:r>
              <a:r>
                <a:rPr lang="en-US" altLang="ko-KR" sz="2000" b="1" dirty="0">
                  <a:ln w="1905"/>
                  <a:gradFill>
                    <a:gsLst>
                      <a:gs pos="0">
                        <a:srgbClr val="FFFF00"/>
                      </a:gs>
                      <a:gs pos="100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Y헤드라인M" pitchFamily="18" charset="-127"/>
                  <a:ea typeface="HY헤드라인M" pitchFamily="18" charset="-127"/>
                  <a:cs typeface="+mj-cs"/>
                </a:rPr>
                <a:t>1</a:t>
              </a:r>
              <a:r>
                <a:rPr kumimoji="0" lang="en-US" altLang="ko-KR" sz="2000" b="1" i="0" u="none" strike="noStrike" kern="1200" normalizeH="0" baseline="0" noProof="0" dirty="0" smtClean="0">
                  <a:ln w="1905"/>
                  <a:gradFill>
                    <a:gsLst>
                      <a:gs pos="0">
                        <a:srgbClr val="FFFF00"/>
                      </a:gs>
                      <a:gs pos="100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uLnTx/>
                  <a:uFillTx/>
                  <a:latin typeface="HY헤드라인M" pitchFamily="18" charset="-127"/>
                  <a:ea typeface="HY헤드라인M" pitchFamily="18" charset="-127"/>
                  <a:cs typeface="+mj-cs"/>
                </a:rPr>
                <a:t>00</a:t>
              </a:r>
              <a:r>
                <a:rPr kumimoji="0" lang="ko-KR" altLang="en-US" sz="2000" b="1" i="0" u="none" strike="noStrike" kern="1200" normalizeH="0" baseline="0" noProof="0" dirty="0" smtClean="0">
                  <a:ln w="1905"/>
                  <a:gradFill>
                    <a:gsLst>
                      <a:gs pos="0">
                        <a:srgbClr val="FFFF00"/>
                      </a:gs>
                      <a:gs pos="100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uLnTx/>
                  <a:uFillTx/>
                  <a:latin typeface="HY헤드라인M" pitchFamily="18" charset="-127"/>
                  <a:ea typeface="HY헤드라인M" pitchFamily="18" charset="-127"/>
                  <a:cs typeface="+mj-cs"/>
                </a:rPr>
                <a:t>원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17296" y="534301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 smtClean="0"/>
              <a:t>년도</a:t>
            </a:r>
            <a:endParaRPr lang="ko-KR" altLang="en-US" sz="1000" i="1" dirty="0"/>
          </a:p>
        </p:txBody>
      </p:sp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28932993"/>
              </p:ext>
            </p:extLst>
          </p:nvPr>
        </p:nvGraphicFramePr>
        <p:xfrm>
          <a:off x="1043608" y="1844825"/>
          <a:ext cx="7416824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다이어그램 15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8" name="그림 17" descr="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13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0743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12. </a:t>
            </a:r>
            <a:r>
              <a:rPr lang="ko-KR" altLang="en-US" sz="4500" dirty="0" smtClean="0"/>
              <a:t>향후 계획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아이폰</a:t>
            </a:r>
            <a:r>
              <a:rPr lang="ko-KR" altLang="en-US" dirty="0" smtClean="0"/>
              <a:t> 용 어플리케이션 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소비자들의 요구를  바탕으로 업데이트 실시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실용성 향상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5" name="그림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14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  <p:graphicFrame>
        <p:nvGraphicFramePr>
          <p:cNvPr id="9" name="다이어그램 8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2610975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4005064"/>
            <a:ext cx="3888432" cy="1470025"/>
          </a:xfrm>
        </p:spPr>
        <p:txBody>
          <a:bodyPr>
            <a:noAutofit/>
          </a:bodyPr>
          <a:lstStyle/>
          <a:p>
            <a:r>
              <a:rPr lang="en-US" altLang="ko-KR" sz="9600" dirty="0" smtClean="0">
                <a:solidFill>
                  <a:schemeClr val="tx1"/>
                </a:solidFill>
                <a:latin typeface="+mj-ea"/>
              </a:rPr>
              <a:t>Q &amp; A</a:t>
            </a:r>
            <a:endParaRPr lang="ko-KR" altLang="en-US" sz="9600" i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6" name="그림 5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15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62207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79512" y="2819400"/>
            <a:ext cx="8735887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6500" dirty="0" smtClean="0"/>
              <a:t>             THANK YOU</a:t>
            </a:r>
            <a:endParaRPr lang="ko-KR" altLang="en-US" sz="65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78896" cy="17526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292080" y="5949280"/>
            <a:ext cx="3672408" cy="57606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Team-gehem</a:t>
            </a:r>
            <a:endParaRPr kumimoji="0" lang="ko-KR" altLang="en-US" sz="4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그림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9" y="5847564"/>
            <a:ext cx="792088" cy="795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16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128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500" dirty="0" smtClean="0"/>
              <a:t>※ </a:t>
            </a:r>
            <a:r>
              <a:rPr lang="ko-KR" altLang="en-US" sz="4500" dirty="0" smtClean="0"/>
              <a:t>목차 </a:t>
            </a:r>
            <a:r>
              <a:rPr lang="en-US" altLang="ko-KR" sz="4500" dirty="0" smtClean="0"/>
              <a:t>※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08512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사</a:t>
            </a:r>
            <a:r>
              <a:rPr lang="ko-KR" altLang="en-US" dirty="0"/>
              <a:t>업</a:t>
            </a:r>
            <a:r>
              <a:rPr lang="ko-KR" altLang="en-US" dirty="0" smtClean="0"/>
              <a:t>개발 목적 및 필요성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보유기술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조직도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시스템구성도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소비자 분석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목표시장 분석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4P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STP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App</a:t>
            </a:r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제품계발 세부계획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예상 비용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예상 손익 분기점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향후 계획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5" name="그림 4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2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4868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1. </a:t>
            </a:r>
            <a:r>
              <a:rPr lang="ko-KR" altLang="en-US" sz="4500" dirty="0" smtClean="0"/>
              <a:t>사</a:t>
            </a:r>
            <a:r>
              <a:rPr lang="ko-KR" altLang="en-US" sz="4500" dirty="0"/>
              <a:t>업</a:t>
            </a:r>
            <a:r>
              <a:rPr lang="ko-KR" altLang="en-US" sz="4500" dirty="0" smtClean="0"/>
              <a:t>개발 목적 및 필요성</a:t>
            </a:r>
            <a:endParaRPr lang="ko-KR" altLang="en-US" sz="45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675272"/>
              </p:ext>
            </p:extLst>
          </p:nvPr>
        </p:nvGraphicFramePr>
        <p:xfrm>
          <a:off x="467544" y="170080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5" name="그림 4" descr="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3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  <p:graphicFrame>
        <p:nvGraphicFramePr>
          <p:cNvPr id="8" name="다이어그램 7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1737577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910DFD-C7A5-44AC-B08F-830980D89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2910DFD-C7A5-44AC-B08F-830980D895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AEC808-EEF8-44E1-A7AB-02C8B7464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50AEC808-EEF8-44E1-A7AB-02C8B7464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143795-C9DC-4F55-9C10-A64945590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D0143795-C9DC-4F55-9C10-A649455906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65DE8CF-511C-4D75-A12B-FF6BBEA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C65DE8CF-511C-4D75-A12B-FF6BBEAD4A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A7E677-2329-4307-A97C-CB5AF04F3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5AA7E677-2329-4307-A97C-CB5AF04F3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9A6C04-0A78-4C74-A04C-7B340E487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739A6C04-0A78-4C74-A04C-7B340E487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231E3D-710D-4693-9FA9-5FA016905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E1231E3D-710D-4693-9FA9-5FA0169057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E354BA8-A9A5-4E04-BF7B-FB86D1756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0E354BA8-A9A5-4E04-BF7B-FB86D17567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32FA2F-668F-4A40-8CF0-E9EFC39E7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132FA2F-668F-4A40-8CF0-E9EFC39E78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553687-F2DD-4AC5-8703-86FA40107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E1553687-F2DD-4AC5-8703-86FA401075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B643CB-C6B7-4C23-B9C1-AD6CF1F08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F5B643CB-C6B7-4C23-B9C1-AD6CF1F083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F1D401-F2D3-4462-845F-B74983C3F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CCF1D401-F2D3-4462-845F-B74983C3FC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2. SWOT </a:t>
            </a:r>
            <a:r>
              <a:rPr lang="ko-KR" altLang="en-US" sz="4500" dirty="0" smtClean="0"/>
              <a:t>분석</a:t>
            </a:r>
            <a:endParaRPr lang="ko-KR" altLang="en-US" sz="45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8722848"/>
              </p:ext>
            </p:extLst>
          </p:nvPr>
        </p:nvGraphicFramePr>
        <p:xfrm>
          <a:off x="467544" y="1756486"/>
          <a:ext cx="8280921" cy="4624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395"/>
                <a:gridCol w="2603842"/>
                <a:gridCol w="2603842"/>
                <a:gridCol w="2603842"/>
              </a:tblGrid>
              <a:tr h="279373">
                <a:tc rowSpan="2" gridSpan="2">
                  <a:txBody>
                    <a:bodyPr/>
                    <a:lstStyle/>
                    <a:p>
                      <a:pPr marR="245110"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내부 능력</a:t>
                      </a:r>
                      <a:r>
                        <a:rPr lang="en-US" sz="1200" kern="0" dirty="0">
                          <a:effectLst/>
                        </a:rPr>
                        <a:t>  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</a:endParaRPr>
                    </a:p>
                    <a:p>
                      <a:pPr marL="17399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외부 환경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3896" marR="63896" marT="0" marB="0" anchor="ctr"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 prst="cross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강</a:t>
                      </a:r>
                      <a:r>
                        <a:rPr lang="en-US" sz="1200" kern="0" dirty="0">
                          <a:effectLst/>
                        </a:rPr>
                        <a:t>   </a:t>
                      </a:r>
                      <a:r>
                        <a:rPr lang="ko-KR" sz="1200" kern="0" dirty="0">
                          <a:effectLst/>
                        </a:rPr>
                        <a:t>점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약</a:t>
                      </a:r>
                      <a:r>
                        <a:rPr lang="en-US" sz="1200" kern="0" dirty="0">
                          <a:effectLst/>
                        </a:rPr>
                        <a:t>   </a:t>
                      </a:r>
                      <a:r>
                        <a:rPr lang="ko-KR" sz="1200" kern="0" dirty="0">
                          <a:effectLst/>
                        </a:rPr>
                        <a:t>점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/>
                    </a:solidFill>
                  </a:tcPr>
                </a:tc>
              </a:tr>
              <a:tr h="144287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대학생 창업에 대한 기업가 마인드 함양</a:t>
                      </a:r>
                    </a:p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실무경험 개발자 포진</a:t>
                      </a:r>
                    </a:p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사무실</a:t>
                      </a: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개발시설 등이 갖추어진 작업 환경</a:t>
                      </a:r>
                    </a:p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기존의 프로젝트 결과로 가공된 자체 라이브러리</a:t>
                      </a:r>
                      <a:endParaRPr kumimoji="0"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실무에 비해 낮은 개발자원</a:t>
                      </a:r>
                    </a:p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마케팅 인력 부족</a:t>
                      </a:r>
                    </a:p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관리 미흡</a:t>
                      </a:r>
                      <a:endParaRPr kumimoji="0"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442871">
                <a:tc>
                  <a:txBody>
                    <a:bodyPr/>
                    <a:lstStyle/>
                    <a:p>
                      <a:pPr marL="71755" marR="71755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기</a:t>
                      </a:r>
                      <a:r>
                        <a:rPr lang="en-US" sz="1200" kern="0" dirty="0">
                          <a:effectLst/>
                        </a:rPr>
                        <a:t>   </a:t>
                      </a:r>
                      <a:r>
                        <a:rPr lang="ko-KR" sz="1200" kern="0" dirty="0">
                          <a:effectLst/>
                        </a:rPr>
                        <a:t>회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3896" marR="63896" marT="0" marB="0" vert="eaVert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협력단체의 지속적인 창업 멘토링 지원</a:t>
                      </a:r>
                    </a:p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스마트폰의 시장 가속화</a:t>
                      </a:r>
                    </a:p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진입 시장의 미개척 시장과 틈새시장 발견</a:t>
                      </a:r>
                    </a:p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정부적인 차원에서 학생 창업의 우대</a:t>
                      </a:r>
                      <a:endParaRPr kumimoji="0"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&lt;</a:t>
                      </a:r>
                      <a:r>
                        <a:rPr lang="ko-KR" sz="1200" b="0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우수수행과제</a:t>
                      </a:r>
                      <a:r>
                        <a:rPr lang="en-US" sz="1200" b="0" kern="0" dirty="0" smtClean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&gt;</a:t>
                      </a: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effectLst/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  <a:p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▶ 틈새시장을 노린 신제품 개발</a:t>
                      </a:r>
                    </a:p>
                    <a:p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▶ 정부의 창업 지원정책 참여</a:t>
                      </a:r>
                    </a:p>
                    <a:p>
                      <a:pPr marL="88900" lvl="0" indent="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altLang="ko-KR" sz="1000" b="0" kern="0" dirty="0" smtClean="0">
                        <a:effectLst/>
                      </a:endParaRPr>
                    </a:p>
                    <a:p>
                      <a:pPr marL="268288" lvl="0" indent="-179388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</a:pPr>
                      <a:endParaRPr lang="ko-KR" sz="100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&lt;</a:t>
                      </a:r>
                      <a:r>
                        <a:rPr lang="ko-KR" sz="1200" b="0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우선 보완 과제</a:t>
                      </a:r>
                      <a:r>
                        <a:rPr lang="en-US" sz="1200" b="0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&gt;</a:t>
                      </a:r>
                      <a:endParaRPr lang="ko-KR" sz="1200" b="0" kern="100" dirty="0">
                        <a:effectLst/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  <a:p>
                      <a:pPr marL="268288" lvl="0" indent="-179388" algn="l" latinLnBrk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50" b="0" kern="0" dirty="0" smtClean="0">
                          <a:effectLst/>
                        </a:rPr>
                        <a:t>▶  </a:t>
                      </a:r>
                      <a:r>
                        <a:rPr lang="ko-KR" sz="1050" b="0" kern="0" dirty="0" smtClean="0">
                          <a:effectLst/>
                        </a:rPr>
                        <a:t>창업캠프</a:t>
                      </a:r>
                      <a:r>
                        <a:rPr lang="en-US" sz="1050" b="0" kern="0" dirty="0">
                          <a:effectLst/>
                        </a:rPr>
                        <a:t>, </a:t>
                      </a:r>
                      <a:r>
                        <a:rPr lang="ko-KR" sz="1050" b="0" kern="0" dirty="0" err="1">
                          <a:effectLst/>
                        </a:rPr>
                        <a:t>워크샵</a:t>
                      </a:r>
                      <a:r>
                        <a:rPr lang="ko-KR" sz="1050" b="0" kern="0" dirty="0">
                          <a:effectLst/>
                        </a:rPr>
                        <a:t> 참여로 창업스킬 강화</a:t>
                      </a:r>
                      <a:endParaRPr lang="ko-KR" sz="1050" b="0" kern="100" dirty="0">
                        <a:effectLst/>
                      </a:endParaRPr>
                    </a:p>
                    <a:p>
                      <a:pPr marL="268288" lvl="0" indent="-179388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50" b="0" kern="0" dirty="0" smtClean="0">
                          <a:effectLst/>
                        </a:rPr>
                        <a:t>▶ </a:t>
                      </a:r>
                      <a:r>
                        <a:rPr lang="ko-KR" sz="1050" b="0" kern="0" dirty="0" smtClean="0">
                          <a:effectLst/>
                        </a:rPr>
                        <a:t>개발 </a:t>
                      </a:r>
                      <a:r>
                        <a:rPr lang="ko-KR" sz="1050" b="0" kern="0" dirty="0">
                          <a:effectLst/>
                        </a:rPr>
                        <a:t>인력 영입</a:t>
                      </a:r>
                      <a:endParaRPr lang="ko-KR" sz="1050" b="0" kern="100" dirty="0">
                        <a:effectLst/>
                      </a:endParaRPr>
                    </a:p>
                    <a:p>
                      <a:pPr marL="268288" lvl="0" indent="-179388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50" b="0" kern="0" dirty="0" smtClean="0">
                          <a:effectLst/>
                        </a:rPr>
                        <a:t>▶ </a:t>
                      </a:r>
                      <a:r>
                        <a:rPr lang="ko-KR" sz="1050" b="0" kern="0" dirty="0" smtClean="0">
                          <a:effectLst/>
                        </a:rPr>
                        <a:t>경영 </a:t>
                      </a:r>
                      <a:r>
                        <a:rPr lang="ko-KR" sz="1050" b="0" kern="0" dirty="0">
                          <a:effectLst/>
                        </a:rPr>
                        <a:t>인력 영입</a:t>
                      </a:r>
                      <a:endParaRPr lang="ko-KR" sz="105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459727">
                <a:tc>
                  <a:txBody>
                    <a:bodyPr/>
                    <a:lstStyle/>
                    <a:p>
                      <a:pPr marL="71755" marR="71755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위</a:t>
                      </a:r>
                      <a:r>
                        <a:rPr lang="en-US" sz="1200" kern="0" dirty="0">
                          <a:effectLst/>
                        </a:rPr>
                        <a:t>   </a:t>
                      </a:r>
                      <a:r>
                        <a:rPr lang="ko-KR" sz="1200" kern="0" dirty="0" err="1">
                          <a:effectLst/>
                        </a:rPr>
                        <a:t>협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3896" marR="63896" marT="0" marB="0" vert="eaVert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국내에는 </a:t>
                      </a: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NXT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소유자가 적음</a:t>
                      </a:r>
                    </a:p>
                    <a:p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기술적인 문제로 </a:t>
                      </a: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오라클사의 소송으로 인한 라이선스 비용 문제 소지</a:t>
                      </a:r>
                      <a:endParaRPr kumimoji="0"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&lt;RISK </a:t>
                      </a:r>
                      <a:r>
                        <a:rPr lang="ko-KR" sz="1200" b="1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해결 과제</a:t>
                      </a:r>
                      <a:r>
                        <a:rPr lang="en-US" sz="1200" b="1" kern="0" dirty="0" smtClean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&gt;</a:t>
                      </a:r>
                      <a:endParaRPr lang="en-US" altLang="ko-KR" sz="1200" b="1" kern="0" dirty="0" smtClean="0">
                        <a:effectLst/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  <a:p>
                      <a:pPr marL="268288" lvl="0" indent="-179388" algn="l" latinLnBrk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200" b="0" kern="0" dirty="0" smtClean="0">
                          <a:effectLst/>
                        </a:rPr>
                        <a:t>▶ 해외 시장으로 매출범위 확대</a:t>
                      </a:r>
                      <a:endParaRPr lang="ko-KR" altLang="ko-KR" sz="1200" kern="100" dirty="0" smtClean="0">
                        <a:effectLst/>
                      </a:endParaRPr>
                    </a:p>
                    <a:p>
                      <a:pPr marL="268288" lvl="0" indent="-179388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200" b="0" kern="0" dirty="0" smtClean="0">
                          <a:effectLst/>
                        </a:rPr>
                        <a:t>▶ </a:t>
                      </a:r>
                      <a:r>
                        <a:rPr lang="en-US" altLang="ko-KR" sz="1200" kern="0" dirty="0" smtClean="0">
                          <a:effectLst/>
                        </a:rPr>
                        <a:t>iPhone </a:t>
                      </a:r>
                      <a:r>
                        <a:rPr lang="ko-KR" altLang="ko-KR" sz="1200" kern="0" dirty="0" smtClean="0">
                          <a:effectLst/>
                        </a:rPr>
                        <a:t>및</a:t>
                      </a:r>
                      <a:r>
                        <a:rPr lang="en-US" altLang="ko-KR" sz="1200" kern="0" dirty="0" smtClean="0">
                          <a:effectLst/>
                        </a:rPr>
                        <a:t> Web </a:t>
                      </a:r>
                      <a:r>
                        <a:rPr lang="ko-KR" altLang="ko-KR" sz="1200" kern="0" dirty="0" smtClean="0">
                          <a:effectLst/>
                        </a:rPr>
                        <a:t>분야 개발 환경 구축</a:t>
                      </a:r>
                      <a:endParaRPr lang="ko-KR" altLang="ko-KR" sz="1200" kern="100" dirty="0" smtClean="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effectLst/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&lt;</a:t>
                      </a:r>
                      <a:r>
                        <a:rPr lang="ko-KR" sz="1200" b="1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장기 보완 과제</a:t>
                      </a:r>
                      <a:r>
                        <a:rPr lang="en-US" sz="1200" b="1" kern="0" dirty="0">
                          <a:effectLst/>
                          <a:latin typeface="휴먼둥근헤드라인" pitchFamily="18" charset="-127"/>
                          <a:ea typeface="휴먼둥근헤드라인" pitchFamily="18" charset="-127"/>
                        </a:rPr>
                        <a:t>&gt;</a:t>
                      </a:r>
                      <a:endParaRPr lang="ko-KR" sz="1200" b="1" kern="100" dirty="0">
                        <a:effectLst/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  <a:p>
                      <a:pPr marL="268288" lvl="0" indent="-179388" algn="l" latinLnBrk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b="0" kern="0" dirty="0" smtClean="0">
                          <a:effectLst/>
                        </a:rPr>
                        <a:t>▶ </a:t>
                      </a:r>
                      <a:r>
                        <a:rPr lang="en-US" altLang="ko-KR" sz="1000" b="0" kern="0" dirty="0" smtClean="0">
                          <a:effectLst/>
                        </a:rPr>
                        <a:t>NXT</a:t>
                      </a:r>
                      <a:r>
                        <a:rPr lang="ko-KR" altLang="en-US" sz="1000" b="0" kern="0" dirty="0" smtClean="0">
                          <a:effectLst/>
                        </a:rPr>
                        <a:t>에 대한 적극적인 홍보필요</a:t>
                      </a:r>
                      <a:endParaRPr lang="ko-KR" sz="1000" kern="100" dirty="0" smtClean="0">
                        <a:effectLst/>
                      </a:endParaRPr>
                    </a:p>
                    <a:p>
                      <a:pPr marL="268288" lvl="0" indent="-179388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b="0" kern="0" dirty="0" smtClean="0">
                          <a:effectLst/>
                        </a:rPr>
                        <a:t>▶ </a:t>
                      </a:r>
                      <a:r>
                        <a:rPr lang="ko-KR" sz="1000" kern="0" dirty="0" smtClean="0">
                          <a:effectLst/>
                        </a:rPr>
                        <a:t>개발자 </a:t>
                      </a:r>
                      <a:r>
                        <a:rPr lang="ko-KR" sz="1000" kern="0" dirty="0">
                          <a:effectLst/>
                        </a:rPr>
                        <a:t>컨퍼런스와 </a:t>
                      </a:r>
                      <a:r>
                        <a:rPr lang="en-US" altLang="ko-KR" sz="1000" kern="0" dirty="0" smtClean="0">
                          <a:effectLst/>
                        </a:rPr>
                        <a:t> </a:t>
                      </a:r>
                      <a:r>
                        <a:rPr lang="ko-KR" altLang="en-US" sz="1000" kern="0" dirty="0" err="1" smtClean="0">
                          <a:effectLst/>
                        </a:rPr>
                        <a:t>멘토링을</a:t>
                      </a:r>
                      <a:r>
                        <a:rPr lang="ko-KR" sz="1000" kern="0" dirty="0" smtClean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통한 개발노하우 개선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3896" marR="63896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3" name="그림 12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4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  <p:graphicFrame>
        <p:nvGraphicFramePr>
          <p:cNvPr id="10" name="다이어그램 9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111664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3. </a:t>
            </a:r>
            <a:r>
              <a:rPr lang="ko-KR" altLang="en-US" sz="4500" dirty="0" smtClean="0"/>
              <a:t>보유 기술</a:t>
            </a:r>
            <a:endParaRPr lang="ko-KR" altLang="en-US" sz="45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1342872" cy="22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16216" y="3789040"/>
            <a:ext cx="112851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버스 검색 </a:t>
            </a:r>
            <a:r>
              <a:rPr kumimoji="0" lang="en-US" altLang="ko-KR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App</a:t>
            </a:r>
            <a:endParaRPr kumimoji="0" lang="ko-KR" altLang="en-US" sz="1200" b="1" i="0" u="none" strike="noStrike" kern="1200" cap="none" spc="0" normalizeH="0" baseline="0" noProof="0" dirty="0" smtClean="0">
              <a:ln w="18415" cmpd="sng">
                <a:noFill/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 descr="C:\Users\um\Pictures\work\Pictures\그림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1522450" cy="2229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79912" y="3789040"/>
            <a:ext cx="13869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lang="en-US" altLang="ko-KR" sz="1200" b="1" dirty="0" smtClean="0">
                <a:ln w="18415" cmpd="sng">
                  <a:noFill/>
                  <a:prstDash val="solid"/>
                </a:ln>
                <a:latin typeface="+mj-lt"/>
                <a:ea typeface="+mj-ea"/>
                <a:cs typeface="+mj-cs"/>
              </a:rPr>
              <a:t>D </a:t>
            </a:r>
            <a:r>
              <a:rPr lang="ko-KR" altLang="en-US" sz="1200" b="1" dirty="0" smtClean="0">
                <a:ln w="18415" cmpd="sng">
                  <a:noFill/>
                  <a:prstDash val="solid"/>
                </a:ln>
                <a:latin typeface="+mj-lt"/>
                <a:ea typeface="+mj-ea"/>
                <a:cs typeface="+mj-cs"/>
              </a:rPr>
              <a:t>엔진 예제 게임</a:t>
            </a:r>
            <a:endParaRPr kumimoji="0" lang="ko-KR" altLang="en-US" sz="1200" b="1" i="0" u="none" strike="noStrike" kern="1200" cap="none" spc="0" normalizeH="0" baseline="0" noProof="0" dirty="0" smtClean="0">
              <a:ln w="18415" cmpd="sng">
                <a:noFill/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2" descr="C:\Users\um\Pictures\work\Pictures\그림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1522450" cy="2238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43608" y="3789040"/>
            <a:ext cx="188160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1:1</a:t>
            </a:r>
            <a:r>
              <a:rPr kumimoji="0" lang="en-US" altLang="ko-KR" sz="1200" b="1" i="0" u="none" strike="noStrike" kern="1200" cap="none" spc="0" normalizeH="0" noProof="0" dirty="0" smtClean="0">
                <a:ln w="18415" cmpd="sng">
                  <a:noFill/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b="1" i="0" u="none" strike="noStrike" kern="1200" cap="none" spc="0" normalizeH="0" noProof="0" dirty="0" smtClean="0">
                <a:ln w="18415" cmpd="sng">
                  <a:noFill/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랜덤채팅 </a:t>
            </a:r>
            <a:r>
              <a:rPr lang="en-US" altLang="ko-KR" sz="1200" b="1" dirty="0" smtClean="0">
                <a:ln w="18415" cmpd="sng">
                  <a:noFill/>
                  <a:prstDash val="solid"/>
                </a:ln>
                <a:latin typeface="+mj-lt"/>
                <a:ea typeface="+mj-ea"/>
                <a:cs typeface="+mj-cs"/>
              </a:rPr>
              <a:t>App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팅</a:t>
            </a:r>
            <a:r>
              <a:rPr kumimoji="0" lang="ko-KR" altLang="en-US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</a:t>
            </a:r>
            <a:endParaRPr kumimoji="0" lang="ko-KR" altLang="en-US" sz="1200" b="1" i="0" u="none" strike="noStrike" kern="1200" cap="none" spc="0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3" y="4304122"/>
            <a:ext cx="2385209" cy="14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68606" y="5774305"/>
            <a:ext cx="13869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2D </a:t>
            </a:r>
            <a:r>
              <a:rPr kumimoji="0" lang="ko-KR" altLang="en-US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엔진 제작 게임</a:t>
            </a:r>
          </a:p>
        </p:txBody>
      </p:sp>
      <p:pic>
        <p:nvPicPr>
          <p:cNvPr id="17" name="Picture 7" descr="C:\Users\um\Pictures\work\kopenn_kor\menu_00_회사소개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78" y="4312734"/>
            <a:ext cx="1474736" cy="176968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949296" y="6082417"/>
            <a:ext cx="116249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기업 홈페이지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/>
          <a:srcRect l="53125" t="13916" r="3222" b="3320"/>
          <a:stretch>
            <a:fillRect/>
          </a:stretch>
        </p:blipFill>
        <p:spPr bwMode="auto">
          <a:xfrm>
            <a:off x="5929161" y="4312734"/>
            <a:ext cx="2216435" cy="1680921"/>
          </a:xfrm>
          <a:prstGeom prst="rect">
            <a:avLst/>
          </a:prstGeom>
          <a:ln w="3175" cap="rnd"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392429" y="5993655"/>
            <a:ext cx="131638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 noProof="0" dirty="0" smtClean="0">
                <a:ln w="18415" cmpd="sng">
                  <a:noFill/>
                  <a:prstDash val="solid"/>
                </a:ln>
                <a:latin typeface="+mj-lt"/>
                <a:ea typeface="+mj-ea"/>
                <a:cs typeface="+mj-cs"/>
              </a:rPr>
              <a:t>연구실 홈페이지</a:t>
            </a:r>
            <a:endParaRPr kumimoji="0" lang="ko-KR" altLang="en-US" sz="1200" b="1" i="0" u="none" strike="noStrike" kern="1200" cap="none" spc="0" normalizeH="0" baseline="0" noProof="0" dirty="0" smtClean="0">
              <a:ln w="18415" cmpd="sng">
                <a:noFill/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64088" y="1268760"/>
            <a:ext cx="3635862" cy="260584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kern="10" spc="-120" dirty="0" err="1" smtClean="0">
                <a:ln w="3175" cmpd="sng">
                  <a:noFill/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스마트폰</a:t>
            </a:r>
            <a:r>
              <a:rPr lang="ko-KR" altLang="en-US" sz="1050" kern="10" spc="-120" dirty="0" smtClean="0">
                <a:ln w="3175" cmpd="sng">
                  <a:noFill/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1050" kern="10" spc="-120" dirty="0" smtClean="0">
                <a:ln w="3175" cmpd="sng">
                  <a:noFill/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App </a:t>
            </a:r>
            <a:r>
              <a:rPr lang="ko-KR" altLang="en-US" sz="1050" kern="10" spc="-120" dirty="0" smtClean="0">
                <a:ln w="3175" cmpd="sng">
                  <a:noFill/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을 비롯하여 서버관리 기술</a:t>
            </a:r>
            <a:r>
              <a:rPr lang="en-US" altLang="ko-KR" sz="1050" kern="10" spc="-120" dirty="0" smtClean="0">
                <a:ln w="3175" cmpd="sng">
                  <a:noFill/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, </a:t>
            </a:r>
            <a:r>
              <a:rPr lang="ko-KR" altLang="en-US" sz="1050" kern="10" spc="-120" dirty="0" smtClean="0">
                <a:ln w="3175" cmpd="sng">
                  <a:noFill/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웹 제작 기술을 보유</a:t>
            </a:r>
            <a:r>
              <a:rPr lang="en-US" altLang="ko-KR" sz="1050" kern="10" spc="-120" dirty="0" smtClean="0">
                <a:ln w="3175" cmpd="sng">
                  <a:noFill/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.</a:t>
            </a:r>
            <a:endParaRPr lang="ko-KR" altLang="en-US" sz="1050" kern="10" spc="-120" dirty="0" smtClean="0">
              <a:ln w="3175" cmpd="sng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aphicFrame>
        <p:nvGraphicFramePr>
          <p:cNvPr id="25" name="다이어그램 24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27" name="그림 26" descr="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5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7514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/>
              <a:t>4</a:t>
            </a:r>
            <a:r>
              <a:rPr lang="en-US" altLang="ko-KR" sz="4500" dirty="0" smtClean="0"/>
              <a:t>. </a:t>
            </a:r>
            <a:r>
              <a:rPr lang="ko-KR" altLang="en-US" sz="4500" dirty="0" smtClean="0"/>
              <a:t>조직</a:t>
            </a:r>
            <a:r>
              <a:rPr lang="ko-KR" altLang="en-US" sz="4500" dirty="0"/>
              <a:t>도</a:t>
            </a:r>
          </a:p>
        </p:txBody>
      </p:sp>
      <p:sp>
        <p:nvSpPr>
          <p:cNvPr id="4" name="타원 3"/>
          <p:cNvSpPr/>
          <p:nvPr/>
        </p:nvSpPr>
        <p:spPr>
          <a:xfrm>
            <a:off x="2051720" y="1736812"/>
            <a:ext cx="4968552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</a:rPr>
              <a:t>기획 및  설계</a:t>
            </a:r>
            <a:endParaRPr lang="en-US" altLang="ko-KR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전 동아리원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4437112"/>
            <a:ext cx="2232248" cy="1800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NXT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조립 및 그래픽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최재혁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4437112"/>
            <a:ext cx="2232248" cy="1800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APP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개발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강현구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선우한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4437112"/>
            <a:ext cx="2232248" cy="1800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Server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개발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정승기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김남훈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4"/>
            <a:endCxn id="6" idx="0"/>
          </p:cNvCxnSpPr>
          <p:nvPr/>
        </p:nvCxnSpPr>
        <p:spPr>
          <a:xfrm>
            <a:off x="4535996" y="3104964"/>
            <a:ext cx="0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4"/>
            <a:endCxn id="5" idx="0"/>
          </p:cNvCxnSpPr>
          <p:nvPr/>
        </p:nvCxnSpPr>
        <p:spPr>
          <a:xfrm flipH="1">
            <a:off x="1871700" y="3104964"/>
            <a:ext cx="2664296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4"/>
            <a:endCxn id="7" idx="0"/>
          </p:cNvCxnSpPr>
          <p:nvPr/>
        </p:nvCxnSpPr>
        <p:spPr>
          <a:xfrm>
            <a:off x="4535996" y="3104964"/>
            <a:ext cx="2808312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2" name="그림 11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6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  <p:graphicFrame>
        <p:nvGraphicFramePr>
          <p:cNvPr id="18" name="다이어그램 17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/>
          <p:cNvSpPr/>
          <p:nvPr/>
        </p:nvSpPr>
        <p:spPr>
          <a:xfrm>
            <a:off x="6732240" y="1673610"/>
            <a:ext cx="1872208" cy="3168352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61934" y="1673610"/>
            <a:ext cx="5472608" cy="3168352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561934" y="5468739"/>
            <a:ext cx="5472608" cy="88535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5. </a:t>
            </a:r>
            <a:r>
              <a:rPr lang="ko-KR" altLang="en-US" sz="4500" dirty="0" smtClean="0"/>
              <a:t>시스템 구성도</a:t>
            </a:r>
            <a:endParaRPr lang="ko-KR" altLang="en-US" sz="4500" dirty="0"/>
          </a:p>
        </p:txBody>
      </p:sp>
      <p:graphicFrame>
        <p:nvGraphicFramePr>
          <p:cNvPr id="141" name="내용 개체 틀 1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61489052"/>
              </p:ext>
            </p:extLst>
          </p:nvPr>
        </p:nvGraphicFramePr>
        <p:xfrm>
          <a:off x="395536" y="1772816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653786" y="6095969"/>
            <a:ext cx="1268413" cy="192534"/>
            <a:chOff x="741363" y="5726460"/>
            <a:chExt cx="1268413" cy="487362"/>
          </a:xfrm>
        </p:grpSpPr>
        <p:sp>
          <p:nvSpPr>
            <p:cNvPr id="144" name="Rectangle 34"/>
            <p:cNvSpPr>
              <a:spLocks noChangeArrowheads="1"/>
            </p:cNvSpPr>
            <p:nvPr/>
          </p:nvSpPr>
          <p:spPr bwMode="auto">
            <a:xfrm>
              <a:off x="741363" y="5726460"/>
              <a:ext cx="1268413" cy="487362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50000">
                  <a:srgbClr val="000066">
                    <a:gamma/>
                    <a:tint val="0"/>
                    <a:invGamma/>
                  </a:srgbClr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lnSpc>
                  <a:spcPct val="110000"/>
                </a:lnSpc>
              </a:pPr>
              <a:endParaRPr lang="ko-KR" altLang="ko-KR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45" name="AutoShape 35"/>
            <p:cNvSpPr>
              <a:spLocks noChangeArrowheads="1"/>
            </p:cNvSpPr>
            <p:nvPr/>
          </p:nvSpPr>
          <p:spPr bwMode="auto">
            <a:xfrm>
              <a:off x="787400" y="5770910"/>
              <a:ext cx="1176338" cy="398462"/>
            </a:xfrm>
            <a:prstGeom prst="bevel">
              <a:avLst>
                <a:gd name="adj" fmla="val 4449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45791" dir="202140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3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우리새봄" pitchFamily="18" charset="-127"/>
                  <a:ea typeface="우리새봄" pitchFamily="18" charset="-127"/>
                  <a:sym typeface="Marlett" pitchFamily="2" charset="2"/>
                </a:rPr>
                <a:t>SERVER</a:t>
              </a:r>
              <a:endParaRPr lang="en-US" altLang="ko-KR" sz="13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우리새봄" pitchFamily="18" charset="-127"/>
                <a:ea typeface="우리새봄" pitchFamily="18" charset="-127"/>
                <a:sym typeface="Marlett" pitchFamily="2" charset="2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373173" y="6095969"/>
            <a:ext cx="1268413" cy="192534"/>
            <a:chOff x="3460750" y="5726460"/>
            <a:chExt cx="1268413" cy="487362"/>
          </a:xfrm>
        </p:grpSpPr>
        <p:sp>
          <p:nvSpPr>
            <p:cNvPr id="147" name="Rectangle 36"/>
            <p:cNvSpPr>
              <a:spLocks noChangeArrowheads="1"/>
            </p:cNvSpPr>
            <p:nvPr/>
          </p:nvSpPr>
          <p:spPr bwMode="auto">
            <a:xfrm>
              <a:off x="3460750" y="5726460"/>
              <a:ext cx="1268413" cy="487362"/>
            </a:xfrm>
            <a:prstGeom prst="rect">
              <a:avLst/>
            </a:prstGeom>
            <a:gradFill rotWithShape="0">
              <a:gsLst>
                <a:gs pos="0">
                  <a:srgbClr val="003300"/>
                </a:gs>
                <a:gs pos="50000">
                  <a:srgbClr val="003300">
                    <a:gamma/>
                    <a:tint val="0"/>
                    <a:invGamma/>
                  </a:srgbClr>
                </a:gs>
                <a:gs pos="100000">
                  <a:srgbClr val="00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lnSpc>
                  <a:spcPct val="110000"/>
                </a:lnSpc>
              </a:pPr>
              <a:endParaRPr lang="ko-KR" altLang="ko-KR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48" name="AutoShape 37"/>
            <p:cNvSpPr>
              <a:spLocks noChangeArrowheads="1"/>
            </p:cNvSpPr>
            <p:nvPr/>
          </p:nvSpPr>
          <p:spPr bwMode="auto">
            <a:xfrm>
              <a:off x="3506788" y="5770910"/>
              <a:ext cx="1176338" cy="398462"/>
            </a:xfrm>
            <a:prstGeom prst="bevel">
              <a:avLst>
                <a:gd name="adj" fmla="val 4449"/>
              </a:avLst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45791" dir="202140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3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우리새봄" pitchFamily="18" charset="-127"/>
                  <a:ea typeface="우리새봄" pitchFamily="18" charset="-127"/>
                  <a:sym typeface="Marlett" pitchFamily="2" charset="2"/>
                </a:rPr>
                <a:t>MIC</a:t>
              </a:r>
              <a:endParaRPr lang="ko-KR" alt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우리새봄" pitchFamily="18" charset="-127"/>
                <a:ea typeface="우리새봄" pitchFamily="18" charset="-127"/>
                <a:sym typeface="Marlett" pitchFamily="2" charset="2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014273" y="6095969"/>
            <a:ext cx="1268413" cy="192534"/>
            <a:chOff x="2101850" y="5726460"/>
            <a:chExt cx="1268413" cy="487362"/>
          </a:xfrm>
        </p:grpSpPr>
        <p:sp>
          <p:nvSpPr>
            <p:cNvPr id="150" name="Rectangle 38"/>
            <p:cNvSpPr>
              <a:spLocks noChangeArrowheads="1"/>
            </p:cNvSpPr>
            <p:nvPr/>
          </p:nvSpPr>
          <p:spPr bwMode="auto">
            <a:xfrm>
              <a:off x="2101850" y="5726460"/>
              <a:ext cx="1268413" cy="487362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50000">
                  <a:srgbClr val="000066">
                    <a:gamma/>
                    <a:tint val="0"/>
                    <a:invGamma/>
                  </a:srgbClr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lnSpc>
                  <a:spcPct val="110000"/>
                </a:lnSpc>
              </a:pPr>
              <a:endParaRPr lang="ko-KR" altLang="ko-KR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51" name="AutoShape 39"/>
            <p:cNvSpPr>
              <a:spLocks noChangeArrowheads="1"/>
            </p:cNvSpPr>
            <p:nvPr/>
          </p:nvSpPr>
          <p:spPr bwMode="auto">
            <a:xfrm>
              <a:off x="2147888" y="5770910"/>
              <a:ext cx="1176338" cy="398462"/>
            </a:xfrm>
            <a:prstGeom prst="bevel">
              <a:avLst>
                <a:gd name="adj" fmla="val 4449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45791" dir="202140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3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우리새봄" pitchFamily="18" charset="-127"/>
                  <a:ea typeface="우리새봄" pitchFamily="18" charset="-127"/>
                  <a:sym typeface="Marlett" pitchFamily="2" charset="2"/>
                </a:rPr>
                <a:t>CAM</a:t>
              </a:r>
              <a:endParaRPr lang="ko-KR" alt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우리새봄" pitchFamily="18" charset="-127"/>
                <a:ea typeface="우리새봄" pitchFamily="18" charset="-127"/>
                <a:sym typeface="Marlett" pitchFamily="2" charset="2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732073" y="6095969"/>
            <a:ext cx="1268413" cy="192534"/>
            <a:chOff x="4819650" y="5726460"/>
            <a:chExt cx="1268413" cy="487362"/>
          </a:xfrm>
        </p:grpSpPr>
        <p:sp>
          <p:nvSpPr>
            <p:cNvPr id="153" name="Rectangle 40"/>
            <p:cNvSpPr>
              <a:spLocks noChangeArrowheads="1"/>
            </p:cNvSpPr>
            <p:nvPr/>
          </p:nvSpPr>
          <p:spPr bwMode="auto">
            <a:xfrm>
              <a:off x="4819650" y="5726460"/>
              <a:ext cx="1268413" cy="487362"/>
            </a:xfrm>
            <a:prstGeom prst="rect">
              <a:avLst/>
            </a:prstGeom>
            <a:gradFill rotWithShape="0">
              <a:gsLst>
                <a:gs pos="0">
                  <a:srgbClr val="003300"/>
                </a:gs>
                <a:gs pos="50000">
                  <a:srgbClr val="003300">
                    <a:gamma/>
                    <a:tint val="0"/>
                    <a:invGamma/>
                  </a:srgbClr>
                </a:gs>
                <a:gs pos="100000">
                  <a:srgbClr val="00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lnSpc>
                  <a:spcPct val="110000"/>
                </a:lnSpc>
              </a:pPr>
              <a:endParaRPr lang="ko-KR" altLang="ko-KR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54" name="AutoShape 41"/>
            <p:cNvSpPr>
              <a:spLocks noChangeArrowheads="1"/>
            </p:cNvSpPr>
            <p:nvPr/>
          </p:nvSpPr>
          <p:spPr bwMode="auto">
            <a:xfrm>
              <a:off x="4865688" y="5770910"/>
              <a:ext cx="1176338" cy="398462"/>
            </a:xfrm>
            <a:prstGeom prst="bevel">
              <a:avLst>
                <a:gd name="adj" fmla="val 4449"/>
              </a:avLst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45791" dir="202140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3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우리새봄" pitchFamily="18" charset="-127"/>
                  <a:ea typeface="우리새봄" pitchFamily="18" charset="-127"/>
                  <a:sym typeface="Marlett" pitchFamily="2" charset="2"/>
                </a:rPr>
                <a:t>CONTROL</a:t>
              </a:r>
              <a:endParaRPr lang="ko-KR" alt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우리새봄" pitchFamily="18" charset="-127"/>
                <a:ea typeface="우리새봄" pitchFamily="18" charset="-127"/>
                <a:sym typeface="Marlett" pitchFamily="2" charset="2"/>
              </a:endParaRPr>
            </a:p>
          </p:txBody>
        </p:sp>
      </p:grpSp>
      <p:pic>
        <p:nvPicPr>
          <p:cNvPr id="155" name="Picture 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54" y="5560250"/>
            <a:ext cx="739150" cy="498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2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5004" y="5560251"/>
            <a:ext cx="597252" cy="498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3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9746" y="5526392"/>
            <a:ext cx="532310" cy="532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모서리가 둥근 직사각형 157"/>
          <p:cNvSpPr/>
          <p:nvPr/>
        </p:nvSpPr>
        <p:spPr>
          <a:xfrm>
            <a:off x="5097822" y="5526392"/>
            <a:ext cx="532310" cy="5323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우리새봄" pitchFamily="18" charset="-127"/>
              <a:ea typeface="우리새봄" pitchFamily="18" charset="-127"/>
            </a:endParaRPr>
          </a:p>
        </p:txBody>
      </p:sp>
      <p:grpSp>
        <p:nvGrpSpPr>
          <p:cNvPr id="159" name="Group 9"/>
          <p:cNvGrpSpPr>
            <a:grpSpLocks noChangeAspect="1"/>
          </p:cNvGrpSpPr>
          <p:nvPr/>
        </p:nvGrpSpPr>
        <p:grpSpPr bwMode="auto">
          <a:xfrm>
            <a:off x="5134505" y="5619248"/>
            <a:ext cx="463550" cy="371475"/>
            <a:chOff x="4171" y="3409"/>
            <a:chExt cx="292" cy="234"/>
          </a:xfrm>
        </p:grpSpPr>
        <p:sp>
          <p:nvSpPr>
            <p:cNvPr id="160" name="AutoShape 8"/>
            <p:cNvSpPr>
              <a:spLocks noChangeAspect="1" noChangeArrowheads="1" noTextEdit="1"/>
            </p:cNvSpPr>
            <p:nvPr/>
          </p:nvSpPr>
          <p:spPr bwMode="auto">
            <a:xfrm>
              <a:off x="4171" y="3409"/>
              <a:ext cx="29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61" name="Freeform 11"/>
            <p:cNvSpPr>
              <a:spLocks/>
            </p:cNvSpPr>
            <p:nvPr/>
          </p:nvSpPr>
          <p:spPr bwMode="auto">
            <a:xfrm>
              <a:off x="4195" y="3409"/>
              <a:ext cx="82" cy="66"/>
            </a:xfrm>
            <a:custGeom>
              <a:avLst/>
              <a:gdLst>
                <a:gd name="T0" fmla="*/ 42 w 573"/>
                <a:gd name="T1" fmla="*/ 121 h 456"/>
                <a:gd name="T2" fmla="*/ 7 w 573"/>
                <a:gd name="T3" fmla="*/ 312 h 456"/>
                <a:gd name="T4" fmla="*/ 139 w 573"/>
                <a:gd name="T5" fmla="*/ 274 h 456"/>
                <a:gd name="T6" fmla="*/ 301 w 573"/>
                <a:gd name="T7" fmla="*/ 256 h 456"/>
                <a:gd name="T8" fmla="*/ 317 w 573"/>
                <a:gd name="T9" fmla="*/ 323 h 456"/>
                <a:gd name="T10" fmla="*/ 282 w 573"/>
                <a:gd name="T11" fmla="*/ 410 h 456"/>
                <a:gd name="T12" fmla="*/ 288 w 573"/>
                <a:gd name="T13" fmla="*/ 410 h 456"/>
                <a:gd name="T14" fmla="*/ 301 w 573"/>
                <a:gd name="T15" fmla="*/ 410 h 456"/>
                <a:gd name="T16" fmla="*/ 316 w 573"/>
                <a:gd name="T17" fmla="*/ 412 h 456"/>
                <a:gd name="T18" fmla="*/ 328 w 573"/>
                <a:gd name="T19" fmla="*/ 414 h 456"/>
                <a:gd name="T20" fmla="*/ 348 w 573"/>
                <a:gd name="T21" fmla="*/ 418 h 456"/>
                <a:gd name="T22" fmla="*/ 380 w 573"/>
                <a:gd name="T23" fmla="*/ 425 h 456"/>
                <a:gd name="T24" fmla="*/ 409 w 573"/>
                <a:gd name="T25" fmla="*/ 431 h 456"/>
                <a:gd name="T26" fmla="*/ 422 w 573"/>
                <a:gd name="T27" fmla="*/ 433 h 456"/>
                <a:gd name="T28" fmla="*/ 573 w 573"/>
                <a:gd name="T29" fmla="*/ 442 h 456"/>
                <a:gd name="T30" fmla="*/ 566 w 573"/>
                <a:gd name="T31" fmla="*/ 440 h 456"/>
                <a:gd name="T32" fmla="*/ 545 w 573"/>
                <a:gd name="T33" fmla="*/ 436 h 456"/>
                <a:gd name="T34" fmla="*/ 516 w 573"/>
                <a:gd name="T35" fmla="*/ 431 h 456"/>
                <a:gd name="T36" fmla="*/ 482 w 573"/>
                <a:gd name="T37" fmla="*/ 424 h 456"/>
                <a:gd name="T38" fmla="*/ 447 w 573"/>
                <a:gd name="T39" fmla="*/ 416 h 456"/>
                <a:gd name="T40" fmla="*/ 414 w 573"/>
                <a:gd name="T41" fmla="*/ 410 h 456"/>
                <a:gd name="T42" fmla="*/ 389 w 573"/>
                <a:gd name="T43" fmla="*/ 405 h 456"/>
                <a:gd name="T44" fmla="*/ 375 w 573"/>
                <a:gd name="T45" fmla="*/ 403 h 456"/>
                <a:gd name="T46" fmla="*/ 348 w 573"/>
                <a:gd name="T47" fmla="*/ 399 h 456"/>
                <a:gd name="T48" fmla="*/ 326 w 573"/>
                <a:gd name="T49" fmla="*/ 393 h 456"/>
                <a:gd name="T50" fmla="*/ 310 w 573"/>
                <a:gd name="T51" fmla="*/ 387 h 456"/>
                <a:gd name="T52" fmla="*/ 305 w 573"/>
                <a:gd name="T53" fmla="*/ 385 h 456"/>
                <a:gd name="T54" fmla="*/ 356 w 573"/>
                <a:gd name="T55" fmla="*/ 295 h 456"/>
                <a:gd name="T56" fmla="*/ 360 w 573"/>
                <a:gd name="T57" fmla="*/ 267 h 456"/>
                <a:gd name="T58" fmla="*/ 348 w 573"/>
                <a:gd name="T59" fmla="*/ 252 h 456"/>
                <a:gd name="T60" fmla="*/ 329 w 573"/>
                <a:gd name="T61" fmla="*/ 244 h 456"/>
                <a:gd name="T62" fmla="*/ 307 w 573"/>
                <a:gd name="T63" fmla="*/ 238 h 456"/>
                <a:gd name="T64" fmla="*/ 285 w 573"/>
                <a:gd name="T65" fmla="*/ 234 h 456"/>
                <a:gd name="T66" fmla="*/ 263 w 573"/>
                <a:gd name="T67" fmla="*/ 233 h 456"/>
                <a:gd name="T68" fmla="*/ 231 w 573"/>
                <a:gd name="T69" fmla="*/ 234 h 456"/>
                <a:gd name="T70" fmla="*/ 192 w 573"/>
                <a:gd name="T71" fmla="*/ 237 h 456"/>
                <a:gd name="T72" fmla="*/ 157 w 573"/>
                <a:gd name="T73" fmla="*/ 242 h 456"/>
                <a:gd name="T74" fmla="*/ 129 w 573"/>
                <a:gd name="T75" fmla="*/ 252 h 456"/>
                <a:gd name="T76" fmla="*/ 101 w 573"/>
                <a:gd name="T77" fmla="*/ 266 h 456"/>
                <a:gd name="T78" fmla="*/ 72 w 573"/>
                <a:gd name="T79" fmla="*/ 281 h 456"/>
                <a:gd name="T80" fmla="*/ 48 w 573"/>
                <a:gd name="T81" fmla="*/ 292 h 456"/>
                <a:gd name="T82" fmla="*/ 26 w 573"/>
                <a:gd name="T83" fmla="*/ 281 h 456"/>
                <a:gd name="T84" fmla="*/ 32 w 573"/>
                <a:gd name="T85" fmla="*/ 212 h 456"/>
                <a:gd name="T86" fmla="*/ 109 w 573"/>
                <a:gd name="T87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3" h="456">
                  <a:moveTo>
                    <a:pt x="96" y="1"/>
                  </a:moveTo>
                  <a:lnTo>
                    <a:pt x="42" y="121"/>
                  </a:lnTo>
                  <a:lnTo>
                    <a:pt x="0" y="252"/>
                  </a:lnTo>
                  <a:lnTo>
                    <a:pt x="7" y="312"/>
                  </a:lnTo>
                  <a:lnTo>
                    <a:pt x="37" y="320"/>
                  </a:lnTo>
                  <a:lnTo>
                    <a:pt x="139" y="274"/>
                  </a:lnTo>
                  <a:lnTo>
                    <a:pt x="207" y="256"/>
                  </a:lnTo>
                  <a:lnTo>
                    <a:pt x="301" y="256"/>
                  </a:lnTo>
                  <a:lnTo>
                    <a:pt x="335" y="289"/>
                  </a:lnTo>
                  <a:lnTo>
                    <a:pt x="317" y="323"/>
                  </a:lnTo>
                  <a:lnTo>
                    <a:pt x="275" y="369"/>
                  </a:lnTo>
                  <a:lnTo>
                    <a:pt x="282" y="410"/>
                  </a:lnTo>
                  <a:lnTo>
                    <a:pt x="283" y="410"/>
                  </a:lnTo>
                  <a:lnTo>
                    <a:pt x="288" y="410"/>
                  </a:lnTo>
                  <a:lnTo>
                    <a:pt x="294" y="410"/>
                  </a:lnTo>
                  <a:lnTo>
                    <a:pt x="301" y="410"/>
                  </a:lnTo>
                  <a:lnTo>
                    <a:pt x="308" y="411"/>
                  </a:lnTo>
                  <a:lnTo>
                    <a:pt x="316" y="412"/>
                  </a:lnTo>
                  <a:lnTo>
                    <a:pt x="323" y="413"/>
                  </a:lnTo>
                  <a:lnTo>
                    <a:pt x="328" y="414"/>
                  </a:lnTo>
                  <a:lnTo>
                    <a:pt x="335" y="416"/>
                  </a:lnTo>
                  <a:lnTo>
                    <a:pt x="348" y="418"/>
                  </a:lnTo>
                  <a:lnTo>
                    <a:pt x="363" y="422"/>
                  </a:lnTo>
                  <a:lnTo>
                    <a:pt x="380" y="425"/>
                  </a:lnTo>
                  <a:lnTo>
                    <a:pt x="395" y="428"/>
                  </a:lnTo>
                  <a:lnTo>
                    <a:pt x="409" y="431"/>
                  </a:lnTo>
                  <a:lnTo>
                    <a:pt x="419" y="432"/>
                  </a:lnTo>
                  <a:lnTo>
                    <a:pt x="422" y="433"/>
                  </a:lnTo>
                  <a:lnTo>
                    <a:pt x="528" y="456"/>
                  </a:lnTo>
                  <a:lnTo>
                    <a:pt x="573" y="442"/>
                  </a:lnTo>
                  <a:lnTo>
                    <a:pt x="571" y="442"/>
                  </a:lnTo>
                  <a:lnTo>
                    <a:pt x="566" y="440"/>
                  </a:lnTo>
                  <a:lnTo>
                    <a:pt x="557" y="439"/>
                  </a:lnTo>
                  <a:lnTo>
                    <a:pt x="545" y="436"/>
                  </a:lnTo>
                  <a:lnTo>
                    <a:pt x="531" y="434"/>
                  </a:lnTo>
                  <a:lnTo>
                    <a:pt x="516" y="431"/>
                  </a:lnTo>
                  <a:lnTo>
                    <a:pt x="499" y="427"/>
                  </a:lnTo>
                  <a:lnTo>
                    <a:pt x="482" y="424"/>
                  </a:lnTo>
                  <a:lnTo>
                    <a:pt x="464" y="419"/>
                  </a:lnTo>
                  <a:lnTo>
                    <a:pt x="447" y="416"/>
                  </a:lnTo>
                  <a:lnTo>
                    <a:pt x="429" y="413"/>
                  </a:lnTo>
                  <a:lnTo>
                    <a:pt x="414" y="410"/>
                  </a:lnTo>
                  <a:lnTo>
                    <a:pt x="400" y="407"/>
                  </a:lnTo>
                  <a:lnTo>
                    <a:pt x="389" y="405"/>
                  </a:lnTo>
                  <a:lnTo>
                    <a:pt x="380" y="404"/>
                  </a:lnTo>
                  <a:lnTo>
                    <a:pt x="375" y="403"/>
                  </a:lnTo>
                  <a:lnTo>
                    <a:pt x="361" y="401"/>
                  </a:lnTo>
                  <a:lnTo>
                    <a:pt x="348" y="399"/>
                  </a:lnTo>
                  <a:lnTo>
                    <a:pt x="336" y="396"/>
                  </a:lnTo>
                  <a:lnTo>
                    <a:pt x="326" y="393"/>
                  </a:lnTo>
                  <a:lnTo>
                    <a:pt x="318" y="389"/>
                  </a:lnTo>
                  <a:lnTo>
                    <a:pt x="310" y="387"/>
                  </a:lnTo>
                  <a:lnTo>
                    <a:pt x="306" y="386"/>
                  </a:lnTo>
                  <a:lnTo>
                    <a:pt x="305" y="385"/>
                  </a:lnTo>
                  <a:lnTo>
                    <a:pt x="354" y="300"/>
                  </a:lnTo>
                  <a:lnTo>
                    <a:pt x="356" y="295"/>
                  </a:lnTo>
                  <a:lnTo>
                    <a:pt x="360" y="282"/>
                  </a:lnTo>
                  <a:lnTo>
                    <a:pt x="360" y="267"/>
                  </a:lnTo>
                  <a:lnTo>
                    <a:pt x="354" y="256"/>
                  </a:lnTo>
                  <a:lnTo>
                    <a:pt x="348" y="252"/>
                  </a:lnTo>
                  <a:lnTo>
                    <a:pt x="339" y="249"/>
                  </a:lnTo>
                  <a:lnTo>
                    <a:pt x="329" y="244"/>
                  </a:lnTo>
                  <a:lnTo>
                    <a:pt x="319" y="241"/>
                  </a:lnTo>
                  <a:lnTo>
                    <a:pt x="307" y="238"/>
                  </a:lnTo>
                  <a:lnTo>
                    <a:pt x="296" y="235"/>
                  </a:lnTo>
                  <a:lnTo>
                    <a:pt x="285" y="234"/>
                  </a:lnTo>
                  <a:lnTo>
                    <a:pt x="275" y="233"/>
                  </a:lnTo>
                  <a:lnTo>
                    <a:pt x="263" y="233"/>
                  </a:lnTo>
                  <a:lnTo>
                    <a:pt x="248" y="233"/>
                  </a:lnTo>
                  <a:lnTo>
                    <a:pt x="231" y="234"/>
                  </a:lnTo>
                  <a:lnTo>
                    <a:pt x="212" y="235"/>
                  </a:lnTo>
                  <a:lnTo>
                    <a:pt x="192" y="237"/>
                  </a:lnTo>
                  <a:lnTo>
                    <a:pt x="174" y="239"/>
                  </a:lnTo>
                  <a:lnTo>
                    <a:pt x="157" y="242"/>
                  </a:lnTo>
                  <a:lnTo>
                    <a:pt x="143" y="247"/>
                  </a:lnTo>
                  <a:lnTo>
                    <a:pt x="129" y="252"/>
                  </a:lnTo>
                  <a:lnTo>
                    <a:pt x="116" y="259"/>
                  </a:lnTo>
                  <a:lnTo>
                    <a:pt x="101" y="266"/>
                  </a:lnTo>
                  <a:lnTo>
                    <a:pt x="87" y="273"/>
                  </a:lnTo>
                  <a:lnTo>
                    <a:pt x="72" y="281"/>
                  </a:lnTo>
                  <a:lnTo>
                    <a:pt x="60" y="288"/>
                  </a:lnTo>
                  <a:lnTo>
                    <a:pt x="48" y="292"/>
                  </a:lnTo>
                  <a:lnTo>
                    <a:pt x="39" y="294"/>
                  </a:lnTo>
                  <a:lnTo>
                    <a:pt x="26" y="281"/>
                  </a:lnTo>
                  <a:lnTo>
                    <a:pt x="27" y="247"/>
                  </a:lnTo>
                  <a:lnTo>
                    <a:pt x="32" y="212"/>
                  </a:lnTo>
                  <a:lnTo>
                    <a:pt x="36" y="197"/>
                  </a:lnTo>
                  <a:lnTo>
                    <a:pt x="109" y="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62" name="Freeform 12"/>
            <p:cNvSpPr>
              <a:spLocks/>
            </p:cNvSpPr>
            <p:nvPr/>
          </p:nvSpPr>
          <p:spPr bwMode="auto">
            <a:xfrm>
              <a:off x="4182" y="3480"/>
              <a:ext cx="93" cy="62"/>
            </a:xfrm>
            <a:custGeom>
              <a:avLst/>
              <a:gdLst>
                <a:gd name="T0" fmla="*/ 0 w 649"/>
                <a:gd name="T1" fmla="*/ 132 h 429"/>
                <a:gd name="T2" fmla="*/ 124 w 649"/>
                <a:gd name="T3" fmla="*/ 429 h 429"/>
                <a:gd name="T4" fmla="*/ 509 w 649"/>
                <a:gd name="T5" fmla="*/ 369 h 429"/>
                <a:gd name="T6" fmla="*/ 494 w 649"/>
                <a:gd name="T7" fmla="*/ 301 h 429"/>
                <a:gd name="T8" fmla="*/ 649 w 649"/>
                <a:gd name="T9" fmla="*/ 268 h 429"/>
                <a:gd name="T10" fmla="*/ 475 w 649"/>
                <a:gd name="T11" fmla="*/ 0 h 429"/>
                <a:gd name="T12" fmla="*/ 38 w 649"/>
                <a:gd name="T13" fmla="*/ 90 h 429"/>
                <a:gd name="T14" fmla="*/ 34 w 649"/>
                <a:gd name="T15" fmla="*/ 117 h 429"/>
                <a:gd name="T16" fmla="*/ 0 w 649"/>
                <a:gd name="T17" fmla="*/ 13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429">
                  <a:moveTo>
                    <a:pt x="0" y="132"/>
                  </a:moveTo>
                  <a:lnTo>
                    <a:pt x="124" y="429"/>
                  </a:lnTo>
                  <a:lnTo>
                    <a:pt x="509" y="369"/>
                  </a:lnTo>
                  <a:lnTo>
                    <a:pt x="494" y="301"/>
                  </a:lnTo>
                  <a:lnTo>
                    <a:pt x="649" y="268"/>
                  </a:lnTo>
                  <a:lnTo>
                    <a:pt x="475" y="0"/>
                  </a:lnTo>
                  <a:lnTo>
                    <a:pt x="38" y="90"/>
                  </a:lnTo>
                  <a:lnTo>
                    <a:pt x="34" y="117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63" name="Freeform 13"/>
            <p:cNvSpPr>
              <a:spLocks/>
            </p:cNvSpPr>
            <p:nvPr/>
          </p:nvSpPr>
          <p:spPr bwMode="auto">
            <a:xfrm>
              <a:off x="4366" y="3502"/>
              <a:ext cx="89" cy="55"/>
            </a:xfrm>
            <a:custGeom>
              <a:avLst/>
              <a:gdLst>
                <a:gd name="T0" fmla="*/ 621 w 621"/>
                <a:gd name="T1" fmla="*/ 0 h 381"/>
                <a:gd name="T2" fmla="*/ 176 w 621"/>
                <a:gd name="T3" fmla="*/ 211 h 381"/>
                <a:gd name="T4" fmla="*/ 0 w 621"/>
                <a:gd name="T5" fmla="*/ 381 h 381"/>
                <a:gd name="T6" fmla="*/ 100 w 621"/>
                <a:gd name="T7" fmla="*/ 327 h 381"/>
                <a:gd name="T8" fmla="*/ 276 w 621"/>
                <a:gd name="T9" fmla="*/ 211 h 381"/>
                <a:gd name="T10" fmla="*/ 600 w 621"/>
                <a:gd name="T11" fmla="*/ 60 h 381"/>
                <a:gd name="T12" fmla="*/ 621 w 621"/>
                <a:gd name="T1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1" h="381">
                  <a:moveTo>
                    <a:pt x="621" y="0"/>
                  </a:moveTo>
                  <a:lnTo>
                    <a:pt x="176" y="211"/>
                  </a:lnTo>
                  <a:lnTo>
                    <a:pt x="0" y="381"/>
                  </a:lnTo>
                  <a:lnTo>
                    <a:pt x="100" y="327"/>
                  </a:lnTo>
                  <a:lnTo>
                    <a:pt x="276" y="211"/>
                  </a:lnTo>
                  <a:lnTo>
                    <a:pt x="600" y="6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64" name="Freeform 14"/>
            <p:cNvSpPr>
              <a:spLocks/>
            </p:cNvSpPr>
            <p:nvPr/>
          </p:nvSpPr>
          <p:spPr bwMode="auto">
            <a:xfrm>
              <a:off x="4175" y="3508"/>
              <a:ext cx="176" cy="85"/>
            </a:xfrm>
            <a:custGeom>
              <a:avLst/>
              <a:gdLst>
                <a:gd name="T0" fmla="*/ 0 w 1231"/>
                <a:gd name="T1" fmla="*/ 0 h 597"/>
                <a:gd name="T2" fmla="*/ 5 w 1231"/>
                <a:gd name="T3" fmla="*/ 100 h 597"/>
                <a:gd name="T4" fmla="*/ 171 w 1231"/>
                <a:gd name="T5" fmla="*/ 577 h 597"/>
                <a:gd name="T6" fmla="*/ 347 w 1231"/>
                <a:gd name="T7" fmla="*/ 597 h 597"/>
                <a:gd name="T8" fmla="*/ 769 w 1231"/>
                <a:gd name="T9" fmla="*/ 593 h 597"/>
                <a:gd name="T10" fmla="*/ 1106 w 1231"/>
                <a:gd name="T11" fmla="*/ 521 h 597"/>
                <a:gd name="T12" fmla="*/ 1231 w 1231"/>
                <a:gd name="T13" fmla="*/ 447 h 597"/>
                <a:gd name="T14" fmla="*/ 1229 w 1231"/>
                <a:gd name="T15" fmla="*/ 408 h 597"/>
                <a:gd name="T16" fmla="*/ 0 w 1231"/>
                <a:gd name="T17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1" h="597">
                  <a:moveTo>
                    <a:pt x="0" y="0"/>
                  </a:moveTo>
                  <a:lnTo>
                    <a:pt x="5" y="100"/>
                  </a:lnTo>
                  <a:lnTo>
                    <a:pt x="171" y="577"/>
                  </a:lnTo>
                  <a:lnTo>
                    <a:pt x="347" y="597"/>
                  </a:lnTo>
                  <a:lnTo>
                    <a:pt x="769" y="593"/>
                  </a:lnTo>
                  <a:lnTo>
                    <a:pt x="1106" y="521"/>
                  </a:lnTo>
                  <a:lnTo>
                    <a:pt x="1231" y="447"/>
                  </a:lnTo>
                  <a:lnTo>
                    <a:pt x="1229" y="4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65" name="Freeform 15"/>
            <p:cNvSpPr>
              <a:spLocks/>
            </p:cNvSpPr>
            <p:nvPr/>
          </p:nvSpPr>
          <p:spPr bwMode="auto">
            <a:xfrm>
              <a:off x="4178" y="3437"/>
              <a:ext cx="277" cy="143"/>
            </a:xfrm>
            <a:custGeom>
              <a:avLst/>
              <a:gdLst>
                <a:gd name="T0" fmla="*/ 205 w 1945"/>
                <a:gd name="T1" fmla="*/ 979 h 1001"/>
                <a:gd name="T2" fmla="*/ 215 w 1945"/>
                <a:gd name="T3" fmla="*/ 980 h 1001"/>
                <a:gd name="T4" fmla="*/ 244 w 1945"/>
                <a:gd name="T5" fmla="*/ 983 h 1001"/>
                <a:gd name="T6" fmla="*/ 288 w 1945"/>
                <a:gd name="T7" fmla="*/ 987 h 1001"/>
                <a:gd name="T8" fmla="*/ 343 w 1945"/>
                <a:gd name="T9" fmla="*/ 993 h 1001"/>
                <a:gd name="T10" fmla="*/ 406 w 1945"/>
                <a:gd name="T11" fmla="*/ 997 h 1001"/>
                <a:gd name="T12" fmla="*/ 473 w 1945"/>
                <a:gd name="T13" fmla="*/ 1000 h 1001"/>
                <a:gd name="T14" fmla="*/ 540 w 1945"/>
                <a:gd name="T15" fmla="*/ 1001 h 1001"/>
                <a:gd name="T16" fmla="*/ 603 w 1945"/>
                <a:gd name="T17" fmla="*/ 1000 h 1001"/>
                <a:gd name="T18" fmla="*/ 719 w 1945"/>
                <a:gd name="T19" fmla="*/ 991 h 1001"/>
                <a:gd name="T20" fmla="*/ 825 w 1945"/>
                <a:gd name="T21" fmla="*/ 979 h 1001"/>
                <a:gd name="T22" fmla="*/ 919 w 1945"/>
                <a:gd name="T23" fmla="*/ 965 h 1001"/>
                <a:gd name="T24" fmla="*/ 1001 w 1945"/>
                <a:gd name="T25" fmla="*/ 949 h 1001"/>
                <a:gd name="T26" fmla="*/ 1068 w 1945"/>
                <a:gd name="T27" fmla="*/ 935 h 1001"/>
                <a:gd name="T28" fmla="*/ 1121 w 1945"/>
                <a:gd name="T29" fmla="*/ 921 h 1001"/>
                <a:gd name="T30" fmla="*/ 1156 w 1945"/>
                <a:gd name="T31" fmla="*/ 912 h 1001"/>
                <a:gd name="T32" fmla="*/ 1173 w 1945"/>
                <a:gd name="T33" fmla="*/ 907 h 1001"/>
                <a:gd name="T34" fmla="*/ 1242 w 1945"/>
                <a:gd name="T35" fmla="*/ 881 h 1001"/>
                <a:gd name="T36" fmla="*/ 1299 w 1945"/>
                <a:gd name="T37" fmla="*/ 851 h 1001"/>
                <a:gd name="T38" fmla="*/ 1346 w 1945"/>
                <a:gd name="T39" fmla="*/ 820 h 1001"/>
                <a:gd name="T40" fmla="*/ 1383 w 1945"/>
                <a:gd name="T41" fmla="*/ 788 h 1001"/>
                <a:gd name="T42" fmla="*/ 1412 w 1945"/>
                <a:gd name="T43" fmla="*/ 758 h 1001"/>
                <a:gd name="T44" fmla="*/ 1437 w 1945"/>
                <a:gd name="T45" fmla="*/ 730 h 1001"/>
                <a:gd name="T46" fmla="*/ 1456 w 1945"/>
                <a:gd name="T47" fmla="*/ 707 h 1001"/>
                <a:gd name="T48" fmla="*/ 1474 w 1945"/>
                <a:gd name="T49" fmla="*/ 690 h 1001"/>
                <a:gd name="T50" fmla="*/ 1507 w 1945"/>
                <a:gd name="T51" fmla="*/ 670 h 1001"/>
                <a:gd name="T52" fmla="*/ 1567 w 1945"/>
                <a:gd name="T53" fmla="*/ 639 h 1001"/>
                <a:gd name="T54" fmla="*/ 1643 w 1945"/>
                <a:gd name="T55" fmla="*/ 600 h 1001"/>
                <a:gd name="T56" fmla="*/ 1727 w 1945"/>
                <a:gd name="T57" fmla="*/ 559 h 1001"/>
                <a:gd name="T58" fmla="*/ 1809 w 1945"/>
                <a:gd name="T59" fmla="*/ 519 h 1001"/>
                <a:gd name="T60" fmla="*/ 1878 w 1945"/>
                <a:gd name="T61" fmla="*/ 486 h 1001"/>
                <a:gd name="T62" fmla="*/ 1927 w 1945"/>
                <a:gd name="T63" fmla="*/ 463 h 1001"/>
                <a:gd name="T64" fmla="*/ 1945 w 1945"/>
                <a:gd name="T65" fmla="*/ 454 h 1001"/>
                <a:gd name="T66" fmla="*/ 1820 w 1945"/>
                <a:gd name="T67" fmla="*/ 246 h 1001"/>
                <a:gd name="T68" fmla="*/ 1589 w 1945"/>
                <a:gd name="T69" fmla="*/ 0 h 1001"/>
                <a:gd name="T70" fmla="*/ 1311 w 1945"/>
                <a:gd name="T71" fmla="*/ 45 h 1001"/>
                <a:gd name="T72" fmla="*/ 1035 w 1945"/>
                <a:gd name="T73" fmla="*/ 161 h 1001"/>
                <a:gd name="T74" fmla="*/ 538 w 1945"/>
                <a:gd name="T75" fmla="*/ 302 h 1001"/>
                <a:gd name="T76" fmla="*/ 211 w 1945"/>
                <a:gd name="T77" fmla="*/ 367 h 1001"/>
                <a:gd name="T78" fmla="*/ 65 w 1945"/>
                <a:gd name="T79" fmla="*/ 417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45" h="1001">
                  <a:moveTo>
                    <a:pt x="0" y="438"/>
                  </a:moveTo>
                  <a:lnTo>
                    <a:pt x="205" y="979"/>
                  </a:lnTo>
                  <a:lnTo>
                    <a:pt x="208" y="979"/>
                  </a:lnTo>
                  <a:lnTo>
                    <a:pt x="215" y="980"/>
                  </a:lnTo>
                  <a:lnTo>
                    <a:pt x="227" y="982"/>
                  </a:lnTo>
                  <a:lnTo>
                    <a:pt x="244" y="983"/>
                  </a:lnTo>
                  <a:lnTo>
                    <a:pt x="265" y="985"/>
                  </a:lnTo>
                  <a:lnTo>
                    <a:pt x="288" y="987"/>
                  </a:lnTo>
                  <a:lnTo>
                    <a:pt x="314" y="991"/>
                  </a:lnTo>
                  <a:lnTo>
                    <a:pt x="343" y="993"/>
                  </a:lnTo>
                  <a:lnTo>
                    <a:pt x="374" y="995"/>
                  </a:lnTo>
                  <a:lnTo>
                    <a:pt x="406" y="997"/>
                  </a:lnTo>
                  <a:lnTo>
                    <a:pt x="440" y="999"/>
                  </a:lnTo>
                  <a:lnTo>
                    <a:pt x="473" y="1000"/>
                  </a:lnTo>
                  <a:lnTo>
                    <a:pt x="507" y="1001"/>
                  </a:lnTo>
                  <a:lnTo>
                    <a:pt x="540" y="1001"/>
                  </a:lnTo>
                  <a:lnTo>
                    <a:pt x="572" y="1001"/>
                  </a:lnTo>
                  <a:lnTo>
                    <a:pt x="603" y="1000"/>
                  </a:lnTo>
                  <a:lnTo>
                    <a:pt x="662" y="996"/>
                  </a:lnTo>
                  <a:lnTo>
                    <a:pt x="719" y="991"/>
                  </a:lnTo>
                  <a:lnTo>
                    <a:pt x="773" y="985"/>
                  </a:lnTo>
                  <a:lnTo>
                    <a:pt x="825" y="979"/>
                  </a:lnTo>
                  <a:lnTo>
                    <a:pt x="873" y="972"/>
                  </a:lnTo>
                  <a:lnTo>
                    <a:pt x="919" y="965"/>
                  </a:lnTo>
                  <a:lnTo>
                    <a:pt x="962" y="956"/>
                  </a:lnTo>
                  <a:lnTo>
                    <a:pt x="1001" y="949"/>
                  </a:lnTo>
                  <a:lnTo>
                    <a:pt x="1036" y="942"/>
                  </a:lnTo>
                  <a:lnTo>
                    <a:pt x="1068" y="935"/>
                  </a:lnTo>
                  <a:lnTo>
                    <a:pt x="1096" y="927"/>
                  </a:lnTo>
                  <a:lnTo>
                    <a:pt x="1121" y="921"/>
                  </a:lnTo>
                  <a:lnTo>
                    <a:pt x="1141" y="916"/>
                  </a:lnTo>
                  <a:lnTo>
                    <a:pt x="1156" y="912"/>
                  </a:lnTo>
                  <a:lnTo>
                    <a:pt x="1167" y="909"/>
                  </a:lnTo>
                  <a:lnTo>
                    <a:pt x="1173" y="907"/>
                  </a:lnTo>
                  <a:lnTo>
                    <a:pt x="1209" y="894"/>
                  </a:lnTo>
                  <a:lnTo>
                    <a:pt x="1242" y="881"/>
                  </a:lnTo>
                  <a:lnTo>
                    <a:pt x="1272" y="866"/>
                  </a:lnTo>
                  <a:lnTo>
                    <a:pt x="1299" y="851"/>
                  </a:lnTo>
                  <a:lnTo>
                    <a:pt x="1323" y="835"/>
                  </a:lnTo>
                  <a:lnTo>
                    <a:pt x="1346" y="820"/>
                  </a:lnTo>
                  <a:lnTo>
                    <a:pt x="1365" y="803"/>
                  </a:lnTo>
                  <a:lnTo>
                    <a:pt x="1383" y="788"/>
                  </a:lnTo>
                  <a:lnTo>
                    <a:pt x="1398" y="772"/>
                  </a:lnTo>
                  <a:lnTo>
                    <a:pt x="1412" y="758"/>
                  </a:lnTo>
                  <a:lnTo>
                    <a:pt x="1424" y="743"/>
                  </a:lnTo>
                  <a:lnTo>
                    <a:pt x="1437" y="730"/>
                  </a:lnTo>
                  <a:lnTo>
                    <a:pt x="1447" y="718"/>
                  </a:lnTo>
                  <a:lnTo>
                    <a:pt x="1456" y="707"/>
                  </a:lnTo>
                  <a:lnTo>
                    <a:pt x="1466" y="698"/>
                  </a:lnTo>
                  <a:lnTo>
                    <a:pt x="1474" y="690"/>
                  </a:lnTo>
                  <a:lnTo>
                    <a:pt x="1486" y="682"/>
                  </a:lnTo>
                  <a:lnTo>
                    <a:pt x="1507" y="670"/>
                  </a:lnTo>
                  <a:lnTo>
                    <a:pt x="1534" y="655"/>
                  </a:lnTo>
                  <a:lnTo>
                    <a:pt x="1567" y="639"/>
                  </a:lnTo>
                  <a:lnTo>
                    <a:pt x="1603" y="620"/>
                  </a:lnTo>
                  <a:lnTo>
                    <a:pt x="1643" y="600"/>
                  </a:lnTo>
                  <a:lnTo>
                    <a:pt x="1684" y="580"/>
                  </a:lnTo>
                  <a:lnTo>
                    <a:pt x="1727" y="559"/>
                  </a:lnTo>
                  <a:lnTo>
                    <a:pt x="1768" y="539"/>
                  </a:lnTo>
                  <a:lnTo>
                    <a:pt x="1809" y="519"/>
                  </a:lnTo>
                  <a:lnTo>
                    <a:pt x="1845" y="502"/>
                  </a:lnTo>
                  <a:lnTo>
                    <a:pt x="1878" y="486"/>
                  </a:lnTo>
                  <a:lnTo>
                    <a:pt x="1906" y="473"/>
                  </a:lnTo>
                  <a:lnTo>
                    <a:pt x="1927" y="463"/>
                  </a:lnTo>
                  <a:lnTo>
                    <a:pt x="1940" y="456"/>
                  </a:lnTo>
                  <a:lnTo>
                    <a:pt x="1945" y="454"/>
                  </a:lnTo>
                  <a:lnTo>
                    <a:pt x="1835" y="302"/>
                  </a:lnTo>
                  <a:lnTo>
                    <a:pt x="1820" y="246"/>
                  </a:lnTo>
                  <a:lnTo>
                    <a:pt x="1649" y="35"/>
                  </a:lnTo>
                  <a:lnTo>
                    <a:pt x="1589" y="0"/>
                  </a:lnTo>
                  <a:lnTo>
                    <a:pt x="1357" y="60"/>
                  </a:lnTo>
                  <a:lnTo>
                    <a:pt x="1311" y="45"/>
                  </a:lnTo>
                  <a:lnTo>
                    <a:pt x="1151" y="80"/>
                  </a:lnTo>
                  <a:lnTo>
                    <a:pt x="1035" y="161"/>
                  </a:lnTo>
                  <a:lnTo>
                    <a:pt x="700" y="267"/>
                  </a:lnTo>
                  <a:lnTo>
                    <a:pt x="538" y="302"/>
                  </a:lnTo>
                  <a:lnTo>
                    <a:pt x="508" y="302"/>
                  </a:lnTo>
                  <a:lnTo>
                    <a:pt x="211" y="367"/>
                  </a:lnTo>
                  <a:lnTo>
                    <a:pt x="65" y="392"/>
                  </a:lnTo>
                  <a:lnTo>
                    <a:pt x="65" y="417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66" name="Freeform 16"/>
            <p:cNvSpPr>
              <a:spLocks/>
            </p:cNvSpPr>
            <p:nvPr/>
          </p:nvSpPr>
          <p:spPr bwMode="auto">
            <a:xfrm>
              <a:off x="4199" y="3491"/>
              <a:ext cx="184" cy="62"/>
            </a:xfrm>
            <a:custGeom>
              <a:avLst/>
              <a:gdLst>
                <a:gd name="T0" fmla="*/ 3 w 1286"/>
                <a:gd name="T1" fmla="*/ 388 h 432"/>
                <a:gd name="T2" fmla="*/ 12 w 1286"/>
                <a:gd name="T3" fmla="*/ 403 h 432"/>
                <a:gd name="T4" fmla="*/ 25 w 1286"/>
                <a:gd name="T5" fmla="*/ 420 h 432"/>
                <a:gd name="T6" fmla="*/ 33 w 1286"/>
                <a:gd name="T7" fmla="*/ 430 h 432"/>
                <a:gd name="T8" fmla="*/ 40 w 1286"/>
                <a:gd name="T9" fmla="*/ 431 h 432"/>
                <a:gd name="T10" fmla="*/ 89 w 1286"/>
                <a:gd name="T11" fmla="*/ 424 h 432"/>
                <a:gd name="T12" fmla="*/ 173 w 1286"/>
                <a:gd name="T13" fmla="*/ 411 h 432"/>
                <a:gd name="T14" fmla="*/ 277 w 1286"/>
                <a:gd name="T15" fmla="*/ 394 h 432"/>
                <a:gd name="T16" fmla="*/ 390 w 1286"/>
                <a:gd name="T17" fmla="*/ 376 h 432"/>
                <a:gd name="T18" fmla="*/ 497 w 1286"/>
                <a:gd name="T19" fmla="*/ 359 h 432"/>
                <a:gd name="T20" fmla="*/ 583 w 1286"/>
                <a:gd name="T21" fmla="*/ 344 h 432"/>
                <a:gd name="T22" fmla="*/ 636 w 1286"/>
                <a:gd name="T23" fmla="*/ 336 h 432"/>
                <a:gd name="T24" fmla="*/ 650 w 1286"/>
                <a:gd name="T25" fmla="*/ 332 h 432"/>
                <a:gd name="T26" fmla="*/ 675 w 1286"/>
                <a:gd name="T27" fmla="*/ 325 h 432"/>
                <a:gd name="T28" fmla="*/ 712 w 1286"/>
                <a:gd name="T29" fmla="*/ 313 h 432"/>
                <a:gd name="T30" fmla="*/ 760 w 1286"/>
                <a:gd name="T31" fmla="*/ 298 h 432"/>
                <a:gd name="T32" fmla="*/ 811 w 1286"/>
                <a:gd name="T33" fmla="*/ 283 h 432"/>
                <a:gd name="T34" fmla="*/ 861 w 1286"/>
                <a:gd name="T35" fmla="*/ 268 h 432"/>
                <a:gd name="T36" fmla="*/ 907 w 1286"/>
                <a:gd name="T37" fmla="*/ 256 h 432"/>
                <a:gd name="T38" fmla="*/ 941 w 1286"/>
                <a:gd name="T39" fmla="*/ 249 h 432"/>
                <a:gd name="T40" fmla="*/ 975 w 1286"/>
                <a:gd name="T41" fmla="*/ 243 h 432"/>
                <a:gd name="T42" fmla="*/ 1025 w 1286"/>
                <a:gd name="T43" fmla="*/ 220 h 432"/>
                <a:gd name="T44" fmla="*/ 1070 w 1286"/>
                <a:gd name="T45" fmla="*/ 190 h 432"/>
                <a:gd name="T46" fmla="*/ 1100 w 1286"/>
                <a:gd name="T47" fmla="*/ 168 h 432"/>
                <a:gd name="T48" fmla="*/ 1240 w 1286"/>
                <a:gd name="T49" fmla="*/ 60 h 432"/>
                <a:gd name="T50" fmla="*/ 1252 w 1286"/>
                <a:gd name="T51" fmla="*/ 0 h 432"/>
                <a:gd name="T52" fmla="*/ 1241 w 1286"/>
                <a:gd name="T53" fmla="*/ 7 h 432"/>
                <a:gd name="T54" fmla="*/ 1215 w 1286"/>
                <a:gd name="T55" fmla="*/ 25 h 432"/>
                <a:gd name="T56" fmla="*/ 1177 w 1286"/>
                <a:gd name="T57" fmla="*/ 50 h 432"/>
                <a:gd name="T58" fmla="*/ 1133 w 1286"/>
                <a:gd name="T59" fmla="*/ 81 h 432"/>
                <a:gd name="T60" fmla="*/ 1087 w 1286"/>
                <a:gd name="T61" fmla="*/ 113 h 432"/>
                <a:gd name="T62" fmla="*/ 1045 w 1286"/>
                <a:gd name="T63" fmla="*/ 142 h 432"/>
                <a:gd name="T64" fmla="*/ 1010 w 1286"/>
                <a:gd name="T65" fmla="*/ 163 h 432"/>
                <a:gd name="T66" fmla="*/ 991 w 1286"/>
                <a:gd name="T67" fmla="*/ 177 h 432"/>
                <a:gd name="T68" fmla="*/ 974 w 1286"/>
                <a:gd name="T69" fmla="*/ 185 h 432"/>
                <a:gd name="T70" fmla="*/ 948 w 1286"/>
                <a:gd name="T71" fmla="*/ 195 h 432"/>
                <a:gd name="T72" fmla="*/ 918 w 1286"/>
                <a:gd name="T73" fmla="*/ 206 h 432"/>
                <a:gd name="T74" fmla="*/ 886 w 1286"/>
                <a:gd name="T75" fmla="*/ 217 h 432"/>
                <a:gd name="T76" fmla="*/ 855 w 1286"/>
                <a:gd name="T77" fmla="*/ 227 h 432"/>
                <a:gd name="T78" fmla="*/ 828 w 1286"/>
                <a:gd name="T79" fmla="*/ 236 h 432"/>
                <a:gd name="T80" fmla="*/ 811 w 1286"/>
                <a:gd name="T81" fmla="*/ 242 h 432"/>
                <a:gd name="T82" fmla="*/ 803 w 1286"/>
                <a:gd name="T83" fmla="*/ 244 h 432"/>
                <a:gd name="T84" fmla="*/ 0 w 1286"/>
                <a:gd name="T85" fmla="*/ 38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6" h="432">
                  <a:moveTo>
                    <a:pt x="0" y="383"/>
                  </a:moveTo>
                  <a:lnTo>
                    <a:pt x="3" y="388"/>
                  </a:lnTo>
                  <a:lnTo>
                    <a:pt x="7" y="395"/>
                  </a:lnTo>
                  <a:lnTo>
                    <a:pt x="12" y="403"/>
                  </a:lnTo>
                  <a:lnTo>
                    <a:pt x="18" y="412"/>
                  </a:lnTo>
                  <a:lnTo>
                    <a:pt x="25" y="420"/>
                  </a:lnTo>
                  <a:lnTo>
                    <a:pt x="29" y="426"/>
                  </a:lnTo>
                  <a:lnTo>
                    <a:pt x="33" y="430"/>
                  </a:lnTo>
                  <a:lnTo>
                    <a:pt x="34" y="432"/>
                  </a:lnTo>
                  <a:lnTo>
                    <a:pt x="40" y="431"/>
                  </a:lnTo>
                  <a:lnTo>
                    <a:pt x="60" y="428"/>
                  </a:lnTo>
                  <a:lnTo>
                    <a:pt x="89" y="424"/>
                  </a:lnTo>
                  <a:lnTo>
                    <a:pt x="127" y="418"/>
                  </a:lnTo>
                  <a:lnTo>
                    <a:pt x="173" y="411"/>
                  </a:lnTo>
                  <a:lnTo>
                    <a:pt x="223" y="402"/>
                  </a:lnTo>
                  <a:lnTo>
                    <a:pt x="277" y="394"/>
                  </a:lnTo>
                  <a:lnTo>
                    <a:pt x="334" y="385"/>
                  </a:lnTo>
                  <a:lnTo>
                    <a:pt x="390" y="376"/>
                  </a:lnTo>
                  <a:lnTo>
                    <a:pt x="445" y="367"/>
                  </a:lnTo>
                  <a:lnTo>
                    <a:pt x="497" y="359"/>
                  </a:lnTo>
                  <a:lnTo>
                    <a:pt x="543" y="352"/>
                  </a:lnTo>
                  <a:lnTo>
                    <a:pt x="583" y="344"/>
                  </a:lnTo>
                  <a:lnTo>
                    <a:pt x="615" y="339"/>
                  </a:lnTo>
                  <a:lnTo>
                    <a:pt x="636" y="336"/>
                  </a:lnTo>
                  <a:lnTo>
                    <a:pt x="645" y="334"/>
                  </a:lnTo>
                  <a:lnTo>
                    <a:pt x="650" y="332"/>
                  </a:lnTo>
                  <a:lnTo>
                    <a:pt x="660" y="329"/>
                  </a:lnTo>
                  <a:lnTo>
                    <a:pt x="675" y="325"/>
                  </a:lnTo>
                  <a:lnTo>
                    <a:pt x="692" y="320"/>
                  </a:lnTo>
                  <a:lnTo>
                    <a:pt x="712" y="313"/>
                  </a:lnTo>
                  <a:lnTo>
                    <a:pt x="735" y="306"/>
                  </a:lnTo>
                  <a:lnTo>
                    <a:pt x="760" y="298"/>
                  </a:lnTo>
                  <a:lnTo>
                    <a:pt x="786" y="291"/>
                  </a:lnTo>
                  <a:lnTo>
                    <a:pt x="811" y="283"/>
                  </a:lnTo>
                  <a:lnTo>
                    <a:pt x="836" y="275"/>
                  </a:lnTo>
                  <a:lnTo>
                    <a:pt x="861" y="268"/>
                  </a:lnTo>
                  <a:lnTo>
                    <a:pt x="885" y="262"/>
                  </a:lnTo>
                  <a:lnTo>
                    <a:pt x="907" y="256"/>
                  </a:lnTo>
                  <a:lnTo>
                    <a:pt x="925" y="252"/>
                  </a:lnTo>
                  <a:lnTo>
                    <a:pt x="941" y="249"/>
                  </a:lnTo>
                  <a:lnTo>
                    <a:pt x="953" y="247"/>
                  </a:lnTo>
                  <a:lnTo>
                    <a:pt x="975" y="243"/>
                  </a:lnTo>
                  <a:lnTo>
                    <a:pt x="999" y="233"/>
                  </a:lnTo>
                  <a:lnTo>
                    <a:pt x="1025" y="220"/>
                  </a:lnTo>
                  <a:lnTo>
                    <a:pt x="1049" y="205"/>
                  </a:lnTo>
                  <a:lnTo>
                    <a:pt x="1070" y="190"/>
                  </a:lnTo>
                  <a:lnTo>
                    <a:pt x="1088" y="178"/>
                  </a:lnTo>
                  <a:lnTo>
                    <a:pt x="1100" y="168"/>
                  </a:lnTo>
                  <a:lnTo>
                    <a:pt x="1105" y="165"/>
                  </a:lnTo>
                  <a:lnTo>
                    <a:pt x="1240" y="60"/>
                  </a:lnTo>
                  <a:lnTo>
                    <a:pt x="1286" y="26"/>
                  </a:lnTo>
                  <a:lnTo>
                    <a:pt x="1252" y="0"/>
                  </a:lnTo>
                  <a:lnTo>
                    <a:pt x="1249" y="2"/>
                  </a:lnTo>
                  <a:lnTo>
                    <a:pt x="1241" y="7"/>
                  </a:lnTo>
                  <a:lnTo>
                    <a:pt x="1230" y="14"/>
                  </a:lnTo>
                  <a:lnTo>
                    <a:pt x="1215" y="25"/>
                  </a:lnTo>
                  <a:lnTo>
                    <a:pt x="1198" y="37"/>
                  </a:lnTo>
                  <a:lnTo>
                    <a:pt x="1177" y="50"/>
                  </a:lnTo>
                  <a:lnTo>
                    <a:pt x="1155" y="66"/>
                  </a:lnTo>
                  <a:lnTo>
                    <a:pt x="1133" y="81"/>
                  </a:lnTo>
                  <a:lnTo>
                    <a:pt x="1110" y="97"/>
                  </a:lnTo>
                  <a:lnTo>
                    <a:pt x="1087" y="113"/>
                  </a:lnTo>
                  <a:lnTo>
                    <a:pt x="1065" y="127"/>
                  </a:lnTo>
                  <a:lnTo>
                    <a:pt x="1045" y="142"/>
                  </a:lnTo>
                  <a:lnTo>
                    <a:pt x="1026" y="154"/>
                  </a:lnTo>
                  <a:lnTo>
                    <a:pt x="1010" y="163"/>
                  </a:lnTo>
                  <a:lnTo>
                    <a:pt x="999" y="172"/>
                  </a:lnTo>
                  <a:lnTo>
                    <a:pt x="991" y="177"/>
                  </a:lnTo>
                  <a:lnTo>
                    <a:pt x="983" y="181"/>
                  </a:lnTo>
                  <a:lnTo>
                    <a:pt x="974" y="185"/>
                  </a:lnTo>
                  <a:lnTo>
                    <a:pt x="963" y="190"/>
                  </a:lnTo>
                  <a:lnTo>
                    <a:pt x="948" y="195"/>
                  </a:lnTo>
                  <a:lnTo>
                    <a:pt x="934" y="201"/>
                  </a:lnTo>
                  <a:lnTo>
                    <a:pt x="918" y="206"/>
                  </a:lnTo>
                  <a:lnTo>
                    <a:pt x="902" y="212"/>
                  </a:lnTo>
                  <a:lnTo>
                    <a:pt x="886" y="217"/>
                  </a:lnTo>
                  <a:lnTo>
                    <a:pt x="870" y="222"/>
                  </a:lnTo>
                  <a:lnTo>
                    <a:pt x="855" y="227"/>
                  </a:lnTo>
                  <a:lnTo>
                    <a:pt x="841" y="233"/>
                  </a:lnTo>
                  <a:lnTo>
                    <a:pt x="828" y="236"/>
                  </a:lnTo>
                  <a:lnTo>
                    <a:pt x="818" y="240"/>
                  </a:lnTo>
                  <a:lnTo>
                    <a:pt x="811" y="242"/>
                  </a:lnTo>
                  <a:lnTo>
                    <a:pt x="805" y="243"/>
                  </a:lnTo>
                  <a:lnTo>
                    <a:pt x="803" y="244"/>
                  </a:lnTo>
                  <a:lnTo>
                    <a:pt x="449" y="315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67" name="Freeform 17"/>
            <p:cNvSpPr>
              <a:spLocks/>
            </p:cNvSpPr>
            <p:nvPr/>
          </p:nvSpPr>
          <p:spPr bwMode="auto">
            <a:xfrm>
              <a:off x="4388" y="3485"/>
              <a:ext cx="9" cy="7"/>
            </a:xfrm>
            <a:custGeom>
              <a:avLst/>
              <a:gdLst>
                <a:gd name="T0" fmla="*/ 0 w 68"/>
                <a:gd name="T1" fmla="*/ 12 h 45"/>
                <a:gd name="T2" fmla="*/ 4 w 68"/>
                <a:gd name="T3" fmla="*/ 45 h 45"/>
                <a:gd name="T4" fmla="*/ 68 w 68"/>
                <a:gd name="T5" fmla="*/ 33 h 45"/>
                <a:gd name="T6" fmla="*/ 68 w 68"/>
                <a:gd name="T7" fmla="*/ 0 h 45"/>
                <a:gd name="T8" fmla="*/ 0 w 68"/>
                <a:gd name="T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5">
                  <a:moveTo>
                    <a:pt x="0" y="12"/>
                  </a:moveTo>
                  <a:lnTo>
                    <a:pt x="4" y="45"/>
                  </a:lnTo>
                  <a:lnTo>
                    <a:pt x="68" y="33"/>
                  </a:lnTo>
                  <a:lnTo>
                    <a:pt x="68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68" name="Freeform 18"/>
            <p:cNvSpPr>
              <a:spLocks/>
            </p:cNvSpPr>
            <p:nvPr/>
          </p:nvSpPr>
          <p:spPr bwMode="auto">
            <a:xfrm>
              <a:off x="4409" y="3472"/>
              <a:ext cx="31" cy="14"/>
            </a:xfrm>
            <a:custGeom>
              <a:avLst/>
              <a:gdLst>
                <a:gd name="T0" fmla="*/ 0 w 219"/>
                <a:gd name="T1" fmla="*/ 60 h 94"/>
                <a:gd name="T2" fmla="*/ 7 w 219"/>
                <a:gd name="T3" fmla="*/ 94 h 94"/>
                <a:gd name="T4" fmla="*/ 11 w 219"/>
                <a:gd name="T5" fmla="*/ 93 h 94"/>
                <a:gd name="T6" fmla="*/ 22 w 219"/>
                <a:gd name="T7" fmla="*/ 90 h 94"/>
                <a:gd name="T8" fmla="*/ 36 w 219"/>
                <a:gd name="T9" fmla="*/ 86 h 94"/>
                <a:gd name="T10" fmla="*/ 54 w 219"/>
                <a:gd name="T11" fmla="*/ 81 h 94"/>
                <a:gd name="T12" fmla="*/ 73 w 219"/>
                <a:gd name="T13" fmla="*/ 77 h 94"/>
                <a:gd name="T14" fmla="*/ 89 w 219"/>
                <a:gd name="T15" fmla="*/ 73 h 94"/>
                <a:gd name="T16" fmla="*/ 103 w 219"/>
                <a:gd name="T17" fmla="*/ 70 h 94"/>
                <a:gd name="T18" fmla="*/ 110 w 219"/>
                <a:gd name="T19" fmla="*/ 68 h 94"/>
                <a:gd name="T20" fmla="*/ 117 w 219"/>
                <a:gd name="T21" fmla="*/ 67 h 94"/>
                <a:gd name="T22" fmla="*/ 131 w 219"/>
                <a:gd name="T23" fmla="*/ 64 h 94"/>
                <a:gd name="T24" fmla="*/ 147 w 219"/>
                <a:gd name="T25" fmla="*/ 60 h 94"/>
                <a:gd name="T26" fmla="*/ 165 w 219"/>
                <a:gd name="T27" fmla="*/ 55 h 94"/>
                <a:gd name="T28" fmla="*/ 182 w 219"/>
                <a:gd name="T29" fmla="*/ 50 h 94"/>
                <a:gd name="T30" fmla="*/ 197 w 219"/>
                <a:gd name="T31" fmla="*/ 46 h 94"/>
                <a:gd name="T32" fmla="*/ 207 w 219"/>
                <a:gd name="T33" fmla="*/ 43 h 94"/>
                <a:gd name="T34" fmla="*/ 211 w 219"/>
                <a:gd name="T35" fmla="*/ 42 h 94"/>
                <a:gd name="T36" fmla="*/ 219 w 219"/>
                <a:gd name="T37" fmla="*/ 0 h 94"/>
                <a:gd name="T38" fmla="*/ 0 w 219"/>
                <a:gd name="T39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9" h="94">
                  <a:moveTo>
                    <a:pt x="0" y="60"/>
                  </a:moveTo>
                  <a:lnTo>
                    <a:pt x="7" y="94"/>
                  </a:lnTo>
                  <a:lnTo>
                    <a:pt x="11" y="93"/>
                  </a:lnTo>
                  <a:lnTo>
                    <a:pt x="22" y="90"/>
                  </a:lnTo>
                  <a:lnTo>
                    <a:pt x="36" y="86"/>
                  </a:lnTo>
                  <a:lnTo>
                    <a:pt x="54" y="81"/>
                  </a:lnTo>
                  <a:lnTo>
                    <a:pt x="73" y="77"/>
                  </a:lnTo>
                  <a:lnTo>
                    <a:pt x="89" y="73"/>
                  </a:lnTo>
                  <a:lnTo>
                    <a:pt x="103" y="70"/>
                  </a:lnTo>
                  <a:lnTo>
                    <a:pt x="110" y="68"/>
                  </a:lnTo>
                  <a:lnTo>
                    <a:pt x="117" y="67"/>
                  </a:lnTo>
                  <a:lnTo>
                    <a:pt x="131" y="64"/>
                  </a:lnTo>
                  <a:lnTo>
                    <a:pt x="147" y="60"/>
                  </a:lnTo>
                  <a:lnTo>
                    <a:pt x="165" y="55"/>
                  </a:lnTo>
                  <a:lnTo>
                    <a:pt x="182" y="50"/>
                  </a:lnTo>
                  <a:lnTo>
                    <a:pt x="197" y="46"/>
                  </a:lnTo>
                  <a:lnTo>
                    <a:pt x="207" y="43"/>
                  </a:lnTo>
                  <a:lnTo>
                    <a:pt x="211" y="42"/>
                  </a:lnTo>
                  <a:lnTo>
                    <a:pt x="219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69" name="Freeform 19"/>
            <p:cNvSpPr>
              <a:spLocks/>
            </p:cNvSpPr>
            <p:nvPr/>
          </p:nvSpPr>
          <p:spPr bwMode="auto">
            <a:xfrm>
              <a:off x="4281" y="3459"/>
              <a:ext cx="87" cy="45"/>
            </a:xfrm>
            <a:custGeom>
              <a:avLst/>
              <a:gdLst>
                <a:gd name="T0" fmla="*/ 0 w 607"/>
                <a:gd name="T1" fmla="*/ 110 h 317"/>
                <a:gd name="T2" fmla="*/ 259 w 607"/>
                <a:gd name="T3" fmla="*/ 317 h 317"/>
                <a:gd name="T4" fmla="*/ 607 w 607"/>
                <a:gd name="T5" fmla="*/ 162 h 317"/>
                <a:gd name="T6" fmla="*/ 293 w 607"/>
                <a:gd name="T7" fmla="*/ 0 h 317"/>
                <a:gd name="T8" fmla="*/ 0 w 607"/>
                <a:gd name="T9" fmla="*/ 11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317">
                  <a:moveTo>
                    <a:pt x="0" y="110"/>
                  </a:moveTo>
                  <a:lnTo>
                    <a:pt x="259" y="317"/>
                  </a:lnTo>
                  <a:lnTo>
                    <a:pt x="607" y="162"/>
                  </a:lnTo>
                  <a:lnTo>
                    <a:pt x="293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0" name="Freeform 20"/>
            <p:cNvSpPr>
              <a:spLocks/>
            </p:cNvSpPr>
            <p:nvPr/>
          </p:nvSpPr>
          <p:spPr bwMode="auto">
            <a:xfrm>
              <a:off x="4362" y="3451"/>
              <a:ext cx="23" cy="19"/>
            </a:xfrm>
            <a:custGeom>
              <a:avLst/>
              <a:gdLst>
                <a:gd name="T0" fmla="*/ 0 w 162"/>
                <a:gd name="T1" fmla="*/ 37 h 133"/>
                <a:gd name="T2" fmla="*/ 71 w 162"/>
                <a:gd name="T3" fmla="*/ 133 h 133"/>
                <a:gd name="T4" fmla="*/ 162 w 162"/>
                <a:gd name="T5" fmla="*/ 102 h 133"/>
                <a:gd name="T6" fmla="*/ 80 w 162"/>
                <a:gd name="T7" fmla="*/ 0 h 133"/>
                <a:gd name="T8" fmla="*/ 0 w 162"/>
                <a:gd name="T9" fmla="*/ 3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3">
                  <a:moveTo>
                    <a:pt x="0" y="37"/>
                  </a:moveTo>
                  <a:lnTo>
                    <a:pt x="71" y="133"/>
                  </a:lnTo>
                  <a:lnTo>
                    <a:pt x="162" y="102"/>
                  </a:lnTo>
                  <a:lnTo>
                    <a:pt x="8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1" name="Freeform 21"/>
            <p:cNvSpPr>
              <a:spLocks/>
            </p:cNvSpPr>
            <p:nvPr/>
          </p:nvSpPr>
          <p:spPr bwMode="auto">
            <a:xfrm>
              <a:off x="4346" y="3442"/>
              <a:ext cx="23" cy="10"/>
            </a:xfrm>
            <a:custGeom>
              <a:avLst/>
              <a:gdLst>
                <a:gd name="T0" fmla="*/ 0 w 166"/>
                <a:gd name="T1" fmla="*/ 49 h 72"/>
                <a:gd name="T2" fmla="*/ 27 w 166"/>
                <a:gd name="T3" fmla="*/ 72 h 72"/>
                <a:gd name="T4" fmla="*/ 166 w 166"/>
                <a:gd name="T5" fmla="*/ 23 h 72"/>
                <a:gd name="T6" fmla="*/ 144 w 166"/>
                <a:gd name="T7" fmla="*/ 0 h 72"/>
                <a:gd name="T8" fmla="*/ 0 w 166"/>
                <a:gd name="T9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72">
                  <a:moveTo>
                    <a:pt x="0" y="49"/>
                  </a:moveTo>
                  <a:lnTo>
                    <a:pt x="27" y="72"/>
                  </a:lnTo>
                  <a:lnTo>
                    <a:pt x="166" y="23"/>
                  </a:lnTo>
                  <a:lnTo>
                    <a:pt x="144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2" name="Freeform 22"/>
            <p:cNvSpPr>
              <a:spLocks/>
            </p:cNvSpPr>
            <p:nvPr/>
          </p:nvSpPr>
          <p:spPr bwMode="auto">
            <a:xfrm>
              <a:off x="4389" y="3443"/>
              <a:ext cx="49" cy="35"/>
            </a:xfrm>
            <a:custGeom>
              <a:avLst/>
              <a:gdLst>
                <a:gd name="T0" fmla="*/ 0 w 340"/>
                <a:gd name="T1" fmla="*/ 49 h 245"/>
                <a:gd name="T2" fmla="*/ 147 w 340"/>
                <a:gd name="T3" fmla="*/ 245 h 245"/>
                <a:gd name="T4" fmla="*/ 340 w 340"/>
                <a:gd name="T5" fmla="*/ 193 h 245"/>
                <a:gd name="T6" fmla="*/ 178 w 340"/>
                <a:gd name="T7" fmla="*/ 0 h 245"/>
                <a:gd name="T8" fmla="*/ 0 w 340"/>
                <a:gd name="T9" fmla="*/ 4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245">
                  <a:moveTo>
                    <a:pt x="0" y="49"/>
                  </a:moveTo>
                  <a:lnTo>
                    <a:pt x="147" y="245"/>
                  </a:lnTo>
                  <a:lnTo>
                    <a:pt x="340" y="193"/>
                  </a:lnTo>
                  <a:lnTo>
                    <a:pt x="17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3" name="Freeform 23"/>
            <p:cNvSpPr>
              <a:spLocks/>
            </p:cNvSpPr>
            <p:nvPr/>
          </p:nvSpPr>
          <p:spPr bwMode="auto">
            <a:xfrm>
              <a:off x="4195" y="3487"/>
              <a:ext cx="180" cy="58"/>
            </a:xfrm>
            <a:custGeom>
              <a:avLst/>
              <a:gdLst>
                <a:gd name="T0" fmla="*/ 1213 w 1263"/>
                <a:gd name="T1" fmla="*/ 7 h 403"/>
                <a:gd name="T2" fmla="*/ 1143 w 1263"/>
                <a:gd name="T3" fmla="*/ 39 h 403"/>
                <a:gd name="T4" fmla="*/ 1042 w 1263"/>
                <a:gd name="T5" fmla="*/ 84 h 403"/>
                <a:gd name="T6" fmla="*/ 940 w 1263"/>
                <a:gd name="T7" fmla="*/ 130 h 403"/>
                <a:gd name="T8" fmla="*/ 865 w 1263"/>
                <a:gd name="T9" fmla="*/ 164 h 403"/>
                <a:gd name="T10" fmla="*/ 836 w 1263"/>
                <a:gd name="T11" fmla="*/ 177 h 403"/>
                <a:gd name="T12" fmla="*/ 794 w 1263"/>
                <a:gd name="T13" fmla="*/ 190 h 403"/>
                <a:gd name="T14" fmla="*/ 744 w 1263"/>
                <a:gd name="T15" fmla="*/ 207 h 403"/>
                <a:gd name="T16" fmla="*/ 714 w 1263"/>
                <a:gd name="T17" fmla="*/ 216 h 403"/>
                <a:gd name="T18" fmla="*/ 667 w 1263"/>
                <a:gd name="T19" fmla="*/ 228 h 403"/>
                <a:gd name="T20" fmla="*/ 609 w 1263"/>
                <a:gd name="T21" fmla="*/ 240 h 403"/>
                <a:gd name="T22" fmla="*/ 551 w 1263"/>
                <a:gd name="T23" fmla="*/ 252 h 403"/>
                <a:gd name="T24" fmla="*/ 506 w 1263"/>
                <a:gd name="T25" fmla="*/ 261 h 403"/>
                <a:gd name="T26" fmla="*/ 484 w 1263"/>
                <a:gd name="T27" fmla="*/ 265 h 403"/>
                <a:gd name="T28" fmla="*/ 445 w 1263"/>
                <a:gd name="T29" fmla="*/ 271 h 403"/>
                <a:gd name="T30" fmla="*/ 387 w 1263"/>
                <a:gd name="T31" fmla="*/ 280 h 403"/>
                <a:gd name="T32" fmla="*/ 327 w 1263"/>
                <a:gd name="T33" fmla="*/ 291 h 403"/>
                <a:gd name="T34" fmla="*/ 279 w 1263"/>
                <a:gd name="T35" fmla="*/ 298 h 403"/>
                <a:gd name="T36" fmla="*/ 260 w 1263"/>
                <a:gd name="T37" fmla="*/ 301 h 403"/>
                <a:gd name="T38" fmla="*/ 162 w 1263"/>
                <a:gd name="T39" fmla="*/ 403 h 403"/>
                <a:gd name="T40" fmla="*/ 180 w 1263"/>
                <a:gd name="T41" fmla="*/ 398 h 403"/>
                <a:gd name="T42" fmla="*/ 224 w 1263"/>
                <a:gd name="T43" fmla="*/ 389 h 403"/>
                <a:gd name="T44" fmla="*/ 279 w 1263"/>
                <a:gd name="T45" fmla="*/ 378 h 403"/>
                <a:gd name="T46" fmla="*/ 332 w 1263"/>
                <a:gd name="T47" fmla="*/ 367 h 403"/>
                <a:gd name="T48" fmla="*/ 368 w 1263"/>
                <a:gd name="T49" fmla="*/ 361 h 403"/>
                <a:gd name="T50" fmla="*/ 389 w 1263"/>
                <a:gd name="T51" fmla="*/ 359 h 403"/>
                <a:gd name="T52" fmla="*/ 435 w 1263"/>
                <a:gd name="T53" fmla="*/ 352 h 403"/>
                <a:gd name="T54" fmla="*/ 494 w 1263"/>
                <a:gd name="T55" fmla="*/ 340 h 403"/>
                <a:gd name="T56" fmla="*/ 551 w 1263"/>
                <a:gd name="T57" fmla="*/ 329 h 403"/>
                <a:gd name="T58" fmla="*/ 590 w 1263"/>
                <a:gd name="T59" fmla="*/ 322 h 403"/>
                <a:gd name="T60" fmla="*/ 602 w 1263"/>
                <a:gd name="T61" fmla="*/ 319 h 403"/>
                <a:gd name="T62" fmla="*/ 639 w 1263"/>
                <a:gd name="T63" fmla="*/ 312 h 403"/>
                <a:gd name="T64" fmla="*/ 703 w 1263"/>
                <a:gd name="T65" fmla="*/ 300 h 403"/>
                <a:gd name="T66" fmla="*/ 774 w 1263"/>
                <a:gd name="T67" fmla="*/ 286 h 403"/>
                <a:gd name="T68" fmla="*/ 834 w 1263"/>
                <a:gd name="T69" fmla="*/ 274 h 403"/>
                <a:gd name="T70" fmla="*/ 862 w 1263"/>
                <a:gd name="T71" fmla="*/ 268 h 403"/>
                <a:gd name="T72" fmla="*/ 917 w 1263"/>
                <a:gd name="T73" fmla="*/ 242 h 403"/>
                <a:gd name="T74" fmla="*/ 998 w 1263"/>
                <a:gd name="T75" fmla="*/ 204 h 403"/>
                <a:gd name="T76" fmla="*/ 1025 w 1263"/>
                <a:gd name="T77" fmla="*/ 189 h 403"/>
                <a:gd name="T78" fmla="*/ 1071 w 1263"/>
                <a:gd name="T79" fmla="*/ 158 h 403"/>
                <a:gd name="T80" fmla="*/ 1122 w 1263"/>
                <a:gd name="T81" fmla="*/ 125 h 403"/>
                <a:gd name="T82" fmla="*/ 1156 w 1263"/>
                <a:gd name="T83" fmla="*/ 105 h 403"/>
                <a:gd name="T84" fmla="*/ 1224 w 1263"/>
                <a:gd name="T85" fmla="*/ 58 h 403"/>
                <a:gd name="T86" fmla="*/ 1263 w 1263"/>
                <a:gd name="T87" fmla="*/ 3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3" h="403">
                  <a:moveTo>
                    <a:pt x="1229" y="0"/>
                  </a:moveTo>
                  <a:lnTo>
                    <a:pt x="1225" y="2"/>
                  </a:lnTo>
                  <a:lnTo>
                    <a:pt x="1213" y="7"/>
                  </a:lnTo>
                  <a:lnTo>
                    <a:pt x="1195" y="15"/>
                  </a:lnTo>
                  <a:lnTo>
                    <a:pt x="1171" y="26"/>
                  </a:lnTo>
                  <a:lnTo>
                    <a:pt x="1143" y="39"/>
                  </a:lnTo>
                  <a:lnTo>
                    <a:pt x="1111" y="53"/>
                  </a:lnTo>
                  <a:lnTo>
                    <a:pt x="1078" y="68"/>
                  </a:lnTo>
                  <a:lnTo>
                    <a:pt x="1042" y="84"/>
                  </a:lnTo>
                  <a:lnTo>
                    <a:pt x="1007" y="100"/>
                  </a:lnTo>
                  <a:lnTo>
                    <a:pt x="973" y="116"/>
                  </a:lnTo>
                  <a:lnTo>
                    <a:pt x="940" y="130"/>
                  </a:lnTo>
                  <a:lnTo>
                    <a:pt x="911" y="144"/>
                  </a:lnTo>
                  <a:lnTo>
                    <a:pt x="885" y="155"/>
                  </a:lnTo>
                  <a:lnTo>
                    <a:pt x="865" y="164"/>
                  </a:lnTo>
                  <a:lnTo>
                    <a:pt x="851" y="171"/>
                  </a:lnTo>
                  <a:lnTo>
                    <a:pt x="845" y="174"/>
                  </a:lnTo>
                  <a:lnTo>
                    <a:pt x="836" y="177"/>
                  </a:lnTo>
                  <a:lnTo>
                    <a:pt x="825" y="181"/>
                  </a:lnTo>
                  <a:lnTo>
                    <a:pt x="810" y="186"/>
                  </a:lnTo>
                  <a:lnTo>
                    <a:pt x="794" y="190"/>
                  </a:lnTo>
                  <a:lnTo>
                    <a:pt x="777" y="196"/>
                  </a:lnTo>
                  <a:lnTo>
                    <a:pt x="760" y="202"/>
                  </a:lnTo>
                  <a:lnTo>
                    <a:pt x="744" y="207"/>
                  </a:lnTo>
                  <a:lnTo>
                    <a:pt x="732" y="211"/>
                  </a:lnTo>
                  <a:lnTo>
                    <a:pt x="725" y="213"/>
                  </a:lnTo>
                  <a:lnTo>
                    <a:pt x="714" y="216"/>
                  </a:lnTo>
                  <a:lnTo>
                    <a:pt x="701" y="220"/>
                  </a:lnTo>
                  <a:lnTo>
                    <a:pt x="684" y="223"/>
                  </a:lnTo>
                  <a:lnTo>
                    <a:pt x="667" y="228"/>
                  </a:lnTo>
                  <a:lnTo>
                    <a:pt x="648" y="232"/>
                  </a:lnTo>
                  <a:lnTo>
                    <a:pt x="628" y="236"/>
                  </a:lnTo>
                  <a:lnTo>
                    <a:pt x="609" y="240"/>
                  </a:lnTo>
                  <a:lnTo>
                    <a:pt x="588" y="245"/>
                  </a:lnTo>
                  <a:lnTo>
                    <a:pt x="568" y="248"/>
                  </a:lnTo>
                  <a:lnTo>
                    <a:pt x="551" y="252"/>
                  </a:lnTo>
                  <a:lnTo>
                    <a:pt x="533" y="256"/>
                  </a:lnTo>
                  <a:lnTo>
                    <a:pt x="518" y="259"/>
                  </a:lnTo>
                  <a:lnTo>
                    <a:pt x="506" y="261"/>
                  </a:lnTo>
                  <a:lnTo>
                    <a:pt x="497" y="263"/>
                  </a:lnTo>
                  <a:lnTo>
                    <a:pt x="491" y="264"/>
                  </a:lnTo>
                  <a:lnTo>
                    <a:pt x="484" y="265"/>
                  </a:lnTo>
                  <a:lnTo>
                    <a:pt x="474" y="267"/>
                  </a:lnTo>
                  <a:lnTo>
                    <a:pt x="460" y="269"/>
                  </a:lnTo>
                  <a:lnTo>
                    <a:pt x="445" y="271"/>
                  </a:lnTo>
                  <a:lnTo>
                    <a:pt x="427" y="274"/>
                  </a:lnTo>
                  <a:lnTo>
                    <a:pt x="408" y="277"/>
                  </a:lnTo>
                  <a:lnTo>
                    <a:pt x="387" y="280"/>
                  </a:lnTo>
                  <a:lnTo>
                    <a:pt x="366" y="283"/>
                  </a:lnTo>
                  <a:lnTo>
                    <a:pt x="347" y="288"/>
                  </a:lnTo>
                  <a:lnTo>
                    <a:pt x="327" y="291"/>
                  </a:lnTo>
                  <a:lnTo>
                    <a:pt x="308" y="293"/>
                  </a:lnTo>
                  <a:lnTo>
                    <a:pt x="293" y="296"/>
                  </a:lnTo>
                  <a:lnTo>
                    <a:pt x="279" y="298"/>
                  </a:lnTo>
                  <a:lnTo>
                    <a:pt x="269" y="300"/>
                  </a:lnTo>
                  <a:lnTo>
                    <a:pt x="262" y="301"/>
                  </a:lnTo>
                  <a:lnTo>
                    <a:pt x="260" y="301"/>
                  </a:lnTo>
                  <a:lnTo>
                    <a:pt x="0" y="346"/>
                  </a:lnTo>
                  <a:lnTo>
                    <a:pt x="18" y="398"/>
                  </a:lnTo>
                  <a:lnTo>
                    <a:pt x="162" y="403"/>
                  </a:lnTo>
                  <a:lnTo>
                    <a:pt x="164" y="403"/>
                  </a:lnTo>
                  <a:lnTo>
                    <a:pt x="171" y="400"/>
                  </a:lnTo>
                  <a:lnTo>
                    <a:pt x="180" y="398"/>
                  </a:lnTo>
                  <a:lnTo>
                    <a:pt x="192" y="396"/>
                  </a:lnTo>
                  <a:lnTo>
                    <a:pt x="207" y="393"/>
                  </a:lnTo>
                  <a:lnTo>
                    <a:pt x="224" y="389"/>
                  </a:lnTo>
                  <a:lnTo>
                    <a:pt x="242" y="386"/>
                  </a:lnTo>
                  <a:lnTo>
                    <a:pt x="261" y="382"/>
                  </a:lnTo>
                  <a:lnTo>
                    <a:pt x="279" y="378"/>
                  </a:lnTo>
                  <a:lnTo>
                    <a:pt x="298" y="375"/>
                  </a:lnTo>
                  <a:lnTo>
                    <a:pt x="316" y="370"/>
                  </a:lnTo>
                  <a:lnTo>
                    <a:pt x="332" y="367"/>
                  </a:lnTo>
                  <a:lnTo>
                    <a:pt x="347" y="365"/>
                  </a:lnTo>
                  <a:lnTo>
                    <a:pt x="359" y="363"/>
                  </a:lnTo>
                  <a:lnTo>
                    <a:pt x="368" y="361"/>
                  </a:lnTo>
                  <a:lnTo>
                    <a:pt x="374" y="361"/>
                  </a:lnTo>
                  <a:lnTo>
                    <a:pt x="379" y="361"/>
                  </a:lnTo>
                  <a:lnTo>
                    <a:pt x="389" y="359"/>
                  </a:lnTo>
                  <a:lnTo>
                    <a:pt x="401" y="357"/>
                  </a:lnTo>
                  <a:lnTo>
                    <a:pt x="417" y="355"/>
                  </a:lnTo>
                  <a:lnTo>
                    <a:pt x="435" y="352"/>
                  </a:lnTo>
                  <a:lnTo>
                    <a:pt x="453" y="348"/>
                  </a:lnTo>
                  <a:lnTo>
                    <a:pt x="473" y="345"/>
                  </a:lnTo>
                  <a:lnTo>
                    <a:pt x="494" y="340"/>
                  </a:lnTo>
                  <a:lnTo>
                    <a:pt x="513" y="336"/>
                  </a:lnTo>
                  <a:lnTo>
                    <a:pt x="533" y="333"/>
                  </a:lnTo>
                  <a:lnTo>
                    <a:pt x="551" y="329"/>
                  </a:lnTo>
                  <a:lnTo>
                    <a:pt x="566" y="326"/>
                  </a:lnTo>
                  <a:lnTo>
                    <a:pt x="580" y="324"/>
                  </a:lnTo>
                  <a:lnTo>
                    <a:pt x="590" y="322"/>
                  </a:lnTo>
                  <a:lnTo>
                    <a:pt x="597" y="320"/>
                  </a:lnTo>
                  <a:lnTo>
                    <a:pt x="599" y="320"/>
                  </a:lnTo>
                  <a:lnTo>
                    <a:pt x="602" y="319"/>
                  </a:lnTo>
                  <a:lnTo>
                    <a:pt x="611" y="318"/>
                  </a:lnTo>
                  <a:lnTo>
                    <a:pt x="623" y="316"/>
                  </a:lnTo>
                  <a:lnTo>
                    <a:pt x="639" y="312"/>
                  </a:lnTo>
                  <a:lnTo>
                    <a:pt x="658" y="308"/>
                  </a:lnTo>
                  <a:lnTo>
                    <a:pt x="680" y="304"/>
                  </a:lnTo>
                  <a:lnTo>
                    <a:pt x="703" y="300"/>
                  </a:lnTo>
                  <a:lnTo>
                    <a:pt x="727" y="295"/>
                  </a:lnTo>
                  <a:lnTo>
                    <a:pt x="751" y="291"/>
                  </a:lnTo>
                  <a:lnTo>
                    <a:pt x="774" y="286"/>
                  </a:lnTo>
                  <a:lnTo>
                    <a:pt x="797" y="281"/>
                  </a:lnTo>
                  <a:lnTo>
                    <a:pt x="817" y="277"/>
                  </a:lnTo>
                  <a:lnTo>
                    <a:pt x="834" y="274"/>
                  </a:lnTo>
                  <a:lnTo>
                    <a:pt x="848" y="271"/>
                  </a:lnTo>
                  <a:lnTo>
                    <a:pt x="857" y="269"/>
                  </a:lnTo>
                  <a:lnTo>
                    <a:pt x="862" y="268"/>
                  </a:lnTo>
                  <a:lnTo>
                    <a:pt x="873" y="264"/>
                  </a:lnTo>
                  <a:lnTo>
                    <a:pt x="892" y="254"/>
                  </a:lnTo>
                  <a:lnTo>
                    <a:pt x="917" y="242"/>
                  </a:lnTo>
                  <a:lnTo>
                    <a:pt x="946" y="229"/>
                  </a:lnTo>
                  <a:lnTo>
                    <a:pt x="973" y="215"/>
                  </a:lnTo>
                  <a:lnTo>
                    <a:pt x="998" y="204"/>
                  </a:lnTo>
                  <a:lnTo>
                    <a:pt x="1014" y="195"/>
                  </a:lnTo>
                  <a:lnTo>
                    <a:pt x="1021" y="192"/>
                  </a:lnTo>
                  <a:lnTo>
                    <a:pt x="1025" y="189"/>
                  </a:lnTo>
                  <a:lnTo>
                    <a:pt x="1036" y="182"/>
                  </a:lnTo>
                  <a:lnTo>
                    <a:pt x="1053" y="171"/>
                  </a:lnTo>
                  <a:lnTo>
                    <a:pt x="1071" y="158"/>
                  </a:lnTo>
                  <a:lnTo>
                    <a:pt x="1091" y="145"/>
                  </a:lnTo>
                  <a:lnTo>
                    <a:pt x="1109" y="133"/>
                  </a:lnTo>
                  <a:lnTo>
                    <a:pt x="1122" y="125"/>
                  </a:lnTo>
                  <a:lnTo>
                    <a:pt x="1130" y="121"/>
                  </a:lnTo>
                  <a:lnTo>
                    <a:pt x="1140" y="116"/>
                  </a:lnTo>
                  <a:lnTo>
                    <a:pt x="1156" y="105"/>
                  </a:lnTo>
                  <a:lnTo>
                    <a:pt x="1177" y="90"/>
                  </a:lnTo>
                  <a:lnTo>
                    <a:pt x="1201" y="73"/>
                  </a:lnTo>
                  <a:lnTo>
                    <a:pt x="1224" y="58"/>
                  </a:lnTo>
                  <a:lnTo>
                    <a:pt x="1244" y="43"/>
                  </a:lnTo>
                  <a:lnTo>
                    <a:pt x="1258" y="34"/>
                  </a:lnTo>
                  <a:lnTo>
                    <a:pt x="1263" y="30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4" name="Freeform 24"/>
            <p:cNvSpPr>
              <a:spLocks/>
            </p:cNvSpPr>
            <p:nvPr/>
          </p:nvSpPr>
          <p:spPr bwMode="auto">
            <a:xfrm>
              <a:off x="4379" y="3470"/>
              <a:ext cx="18" cy="16"/>
            </a:xfrm>
            <a:custGeom>
              <a:avLst/>
              <a:gdLst>
                <a:gd name="T0" fmla="*/ 11 w 128"/>
                <a:gd name="T1" fmla="*/ 15 h 112"/>
                <a:gd name="T2" fmla="*/ 30 w 128"/>
                <a:gd name="T3" fmla="*/ 41 h 112"/>
                <a:gd name="T4" fmla="*/ 0 w 128"/>
                <a:gd name="T5" fmla="*/ 68 h 112"/>
                <a:gd name="T6" fmla="*/ 23 w 128"/>
                <a:gd name="T7" fmla="*/ 98 h 112"/>
                <a:gd name="T8" fmla="*/ 49 w 128"/>
                <a:gd name="T9" fmla="*/ 90 h 112"/>
                <a:gd name="T10" fmla="*/ 64 w 128"/>
                <a:gd name="T11" fmla="*/ 112 h 112"/>
                <a:gd name="T12" fmla="*/ 128 w 128"/>
                <a:gd name="T13" fmla="*/ 98 h 112"/>
                <a:gd name="T14" fmla="*/ 98 w 128"/>
                <a:gd name="T15" fmla="*/ 68 h 112"/>
                <a:gd name="T16" fmla="*/ 124 w 128"/>
                <a:gd name="T17" fmla="*/ 56 h 112"/>
                <a:gd name="T18" fmla="*/ 91 w 128"/>
                <a:gd name="T19" fmla="*/ 22 h 112"/>
                <a:gd name="T20" fmla="*/ 53 w 128"/>
                <a:gd name="T21" fmla="*/ 0 h 112"/>
                <a:gd name="T22" fmla="*/ 11 w 128"/>
                <a:gd name="T23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12">
                  <a:moveTo>
                    <a:pt x="11" y="15"/>
                  </a:moveTo>
                  <a:lnTo>
                    <a:pt x="30" y="41"/>
                  </a:lnTo>
                  <a:lnTo>
                    <a:pt x="0" y="68"/>
                  </a:lnTo>
                  <a:lnTo>
                    <a:pt x="23" y="98"/>
                  </a:lnTo>
                  <a:lnTo>
                    <a:pt x="49" y="90"/>
                  </a:lnTo>
                  <a:lnTo>
                    <a:pt x="64" y="112"/>
                  </a:lnTo>
                  <a:lnTo>
                    <a:pt x="128" y="98"/>
                  </a:lnTo>
                  <a:lnTo>
                    <a:pt x="98" y="68"/>
                  </a:lnTo>
                  <a:lnTo>
                    <a:pt x="124" y="56"/>
                  </a:lnTo>
                  <a:lnTo>
                    <a:pt x="91" y="22"/>
                  </a:lnTo>
                  <a:lnTo>
                    <a:pt x="53" y="0"/>
                  </a:lnTo>
                  <a:lnTo>
                    <a:pt x="1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5" name="Freeform 25"/>
            <p:cNvSpPr>
              <a:spLocks/>
            </p:cNvSpPr>
            <p:nvPr/>
          </p:nvSpPr>
          <p:spPr bwMode="auto">
            <a:xfrm>
              <a:off x="4194" y="3409"/>
              <a:ext cx="72" cy="64"/>
            </a:xfrm>
            <a:custGeom>
              <a:avLst/>
              <a:gdLst>
                <a:gd name="T0" fmla="*/ 94 w 503"/>
                <a:gd name="T1" fmla="*/ 20 h 446"/>
                <a:gd name="T2" fmla="*/ 67 w 503"/>
                <a:gd name="T3" fmla="*/ 85 h 446"/>
                <a:gd name="T4" fmla="*/ 38 w 503"/>
                <a:gd name="T5" fmla="*/ 167 h 446"/>
                <a:gd name="T6" fmla="*/ 17 w 503"/>
                <a:gd name="T7" fmla="*/ 244 h 446"/>
                <a:gd name="T8" fmla="*/ 14 w 503"/>
                <a:gd name="T9" fmla="*/ 289 h 446"/>
                <a:gd name="T10" fmla="*/ 24 w 503"/>
                <a:gd name="T11" fmla="*/ 306 h 446"/>
                <a:gd name="T12" fmla="*/ 43 w 503"/>
                <a:gd name="T13" fmla="*/ 307 h 446"/>
                <a:gd name="T14" fmla="*/ 60 w 503"/>
                <a:gd name="T15" fmla="*/ 301 h 446"/>
                <a:gd name="T16" fmla="*/ 79 w 503"/>
                <a:gd name="T17" fmla="*/ 293 h 446"/>
                <a:gd name="T18" fmla="*/ 102 w 503"/>
                <a:gd name="T19" fmla="*/ 283 h 446"/>
                <a:gd name="T20" fmla="*/ 128 w 503"/>
                <a:gd name="T21" fmla="*/ 272 h 446"/>
                <a:gd name="T22" fmla="*/ 156 w 503"/>
                <a:gd name="T23" fmla="*/ 263 h 446"/>
                <a:gd name="T24" fmla="*/ 187 w 503"/>
                <a:gd name="T25" fmla="*/ 255 h 446"/>
                <a:gd name="T26" fmla="*/ 219 w 503"/>
                <a:gd name="T27" fmla="*/ 251 h 446"/>
                <a:gd name="T28" fmla="*/ 251 w 503"/>
                <a:gd name="T29" fmla="*/ 250 h 446"/>
                <a:gd name="T30" fmla="*/ 283 w 503"/>
                <a:gd name="T31" fmla="*/ 251 h 446"/>
                <a:gd name="T32" fmla="*/ 312 w 503"/>
                <a:gd name="T33" fmla="*/ 257 h 446"/>
                <a:gd name="T34" fmla="*/ 336 w 503"/>
                <a:gd name="T35" fmla="*/ 273 h 446"/>
                <a:gd name="T36" fmla="*/ 345 w 503"/>
                <a:gd name="T37" fmla="*/ 304 h 446"/>
                <a:gd name="T38" fmla="*/ 325 w 503"/>
                <a:gd name="T39" fmla="*/ 335 h 446"/>
                <a:gd name="T40" fmla="*/ 299 w 503"/>
                <a:gd name="T41" fmla="*/ 361 h 446"/>
                <a:gd name="T42" fmla="*/ 287 w 503"/>
                <a:gd name="T43" fmla="*/ 389 h 446"/>
                <a:gd name="T44" fmla="*/ 296 w 503"/>
                <a:gd name="T45" fmla="*/ 405 h 446"/>
                <a:gd name="T46" fmla="*/ 311 w 503"/>
                <a:gd name="T47" fmla="*/ 407 h 446"/>
                <a:gd name="T48" fmla="*/ 337 w 503"/>
                <a:gd name="T49" fmla="*/ 411 h 446"/>
                <a:gd name="T50" fmla="*/ 371 w 503"/>
                <a:gd name="T51" fmla="*/ 416 h 446"/>
                <a:gd name="T52" fmla="*/ 408 w 503"/>
                <a:gd name="T53" fmla="*/ 423 h 446"/>
                <a:gd name="T54" fmla="*/ 444 w 503"/>
                <a:gd name="T55" fmla="*/ 429 h 446"/>
                <a:gd name="T56" fmla="*/ 475 w 503"/>
                <a:gd name="T57" fmla="*/ 435 h 446"/>
                <a:gd name="T58" fmla="*/ 497 w 503"/>
                <a:gd name="T59" fmla="*/ 441 h 446"/>
                <a:gd name="T60" fmla="*/ 502 w 503"/>
                <a:gd name="T61" fmla="*/ 445 h 446"/>
                <a:gd name="T62" fmla="*/ 494 w 503"/>
                <a:gd name="T63" fmla="*/ 446 h 446"/>
                <a:gd name="T64" fmla="*/ 480 w 503"/>
                <a:gd name="T65" fmla="*/ 445 h 446"/>
                <a:gd name="T66" fmla="*/ 463 w 503"/>
                <a:gd name="T67" fmla="*/ 443 h 446"/>
                <a:gd name="T68" fmla="*/ 288 w 503"/>
                <a:gd name="T69" fmla="*/ 418 h 446"/>
                <a:gd name="T70" fmla="*/ 277 w 503"/>
                <a:gd name="T71" fmla="*/ 401 h 446"/>
                <a:gd name="T72" fmla="*/ 277 w 503"/>
                <a:gd name="T73" fmla="*/ 380 h 446"/>
                <a:gd name="T74" fmla="*/ 290 w 503"/>
                <a:gd name="T75" fmla="*/ 355 h 446"/>
                <a:gd name="T76" fmla="*/ 310 w 503"/>
                <a:gd name="T77" fmla="*/ 335 h 446"/>
                <a:gd name="T78" fmla="*/ 327 w 503"/>
                <a:gd name="T79" fmla="*/ 313 h 446"/>
                <a:gd name="T80" fmla="*/ 332 w 503"/>
                <a:gd name="T81" fmla="*/ 286 h 446"/>
                <a:gd name="T82" fmla="*/ 314 w 503"/>
                <a:gd name="T83" fmla="*/ 272 h 446"/>
                <a:gd name="T84" fmla="*/ 289 w 503"/>
                <a:gd name="T85" fmla="*/ 265 h 446"/>
                <a:gd name="T86" fmla="*/ 259 w 503"/>
                <a:gd name="T87" fmla="*/ 263 h 446"/>
                <a:gd name="T88" fmla="*/ 225 w 503"/>
                <a:gd name="T89" fmla="*/ 265 h 446"/>
                <a:gd name="T90" fmla="*/ 190 w 503"/>
                <a:gd name="T91" fmla="*/ 270 h 446"/>
                <a:gd name="T92" fmla="*/ 156 w 503"/>
                <a:gd name="T93" fmla="*/ 279 h 446"/>
                <a:gd name="T94" fmla="*/ 126 w 503"/>
                <a:gd name="T95" fmla="*/ 289 h 446"/>
                <a:gd name="T96" fmla="*/ 100 w 503"/>
                <a:gd name="T97" fmla="*/ 299 h 446"/>
                <a:gd name="T98" fmla="*/ 74 w 503"/>
                <a:gd name="T99" fmla="*/ 311 h 446"/>
                <a:gd name="T100" fmla="*/ 45 w 503"/>
                <a:gd name="T101" fmla="*/ 320 h 446"/>
                <a:gd name="T102" fmla="*/ 20 w 503"/>
                <a:gd name="T103" fmla="*/ 321 h 446"/>
                <a:gd name="T104" fmla="*/ 5 w 503"/>
                <a:gd name="T105" fmla="*/ 307 h 446"/>
                <a:gd name="T106" fmla="*/ 5 w 503"/>
                <a:gd name="T107" fmla="*/ 232 h 446"/>
                <a:gd name="T108" fmla="*/ 33 w 503"/>
                <a:gd name="T109" fmla="*/ 138 h 446"/>
                <a:gd name="T110" fmla="*/ 71 w 503"/>
                <a:gd name="T111" fmla="*/ 51 h 446"/>
                <a:gd name="T112" fmla="*/ 104 w 503"/>
                <a:gd name="T11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3" h="446">
                  <a:moveTo>
                    <a:pt x="104" y="0"/>
                  </a:moveTo>
                  <a:lnTo>
                    <a:pt x="94" y="20"/>
                  </a:lnTo>
                  <a:lnTo>
                    <a:pt x="81" y="49"/>
                  </a:lnTo>
                  <a:lnTo>
                    <a:pt x="67" y="85"/>
                  </a:lnTo>
                  <a:lnTo>
                    <a:pt x="51" y="125"/>
                  </a:lnTo>
                  <a:lnTo>
                    <a:pt x="38" y="167"/>
                  </a:lnTo>
                  <a:lnTo>
                    <a:pt x="25" y="207"/>
                  </a:lnTo>
                  <a:lnTo>
                    <a:pt x="17" y="244"/>
                  </a:lnTo>
                  <a:lnTo>
                    <a:pt x="14" y="275"/>
                  </a:lnTo>
                  <a:lnTo>
                    <a:pt x="14" y="289"/>
                  </a:lnTo>
                  <a:lnTo>
                    <a:pt x="17" y="299"/>
                  </a:lnTo>
                  <a:lnTo>
                    <a:pt x="24" y="306"/>
                  </a:lnTo>
                  <a:lnTo>
                    <a:pt x="36" y="308"/>
                  </a:lnTo>
                  <a:lnTo>
                    <a:pt x="43" y="307"/>
                  </a:lnTo>
                  <a:lnTo>
                    <a:pt x="50" y="304"/>
                  </a:lnTo>
                  <a:lnTo>
                    <a:pt x="60" y="301"/>
                  </a:lnTo>
                  <a:lnTo>
                    <a:pt x="69" y="297"/>
                  </a:lnTo>
                  <a:lnTo>
                    <a:pt x="79" y="293"/>
                  </a:lnTo>
                  <a:lnTo>
                    <a:pt x="91" y="288"/>
                  </a:lnTo>
                  <a:lnTo>
                    <a:pt x="102" y="283"/>
                  </a:lnTo>
                  <a:lnTo>
                    <a:pt x="114" y="278"/>
                  </a:lnTo>
                  <a:lnTo>
                    <a:pt x="128" y="272"/>
                  </a:lnTo>
                  <a:lnTo>
                    <a:pt x="141" y="267"/>
                  </a:lnTo>
                  <a:lnTo>
                    <a:pt x="156" y="263"/>
                  </a:lnTo>
                  <a:lnTo>
                    <a:pt x="171" y="258"/>
                  </a:lnTo>
                  <a:lnTo>
                    <a:pt x="187" y="255"/>
                  </a:lnTo>
                  <a:lnTo>
                    <a:pt x="202" y="252"/>
                  </a:lnTo>
                  <a:lnTo>
                    <a:pt x="219" y="251"/>
                  </a:lnTo>
                  <a:lnTo>
                    <a:pt x="236" y="250"/>
                  </a:lnTo>
                  <a:lnTo>
                    <a:pt x="251" y="250"/>
                  </a:lnTo>
                  <a:lnTo>
                    <a:pt x="268" y="250"/>
                  </a:lnTo>
                  <a:lnTo>
                    <a:pt x="283" y="251"/>
                  </a:lnTo>
                  <a:lnTo>
                    <a:pt x="298" y="253"/>
                  </a:lnTo>
                  <a:lnTo>
                    <a:pt x="312" y="257"/>
                  </a:lnTo>
                  <a:lnTo>
                    <a:pt x="325" y="264"/>
                  </a:lnTo>
                  <a:lnTo>
                    <a:pt x="336" y="273"/>
                  </a:lnTo>
                  <a:lnTo>
                    <a:pt x="346" y="286"/>
                  </a:lnTo>
                  <a:lnTo>
                    <a:pt x="345" y="304"/>
                  </a:lnTo>
                  <a:lnTo>
                    <a:pt x="337" y="320"/>
                  </a:lnTo>
                  <a:lnTo>
                    <a:pt x="325" y="335"/>
                  </a:lnTo>
                  <a:lnTo>
                    <a:pt x="311" y="348"/>
                  </a:lnTo>
                  <a:lnTo>
                    <a:pt x="299" y="361"/>
                  </a:lnTo>
                  <a:lnTo>
                    <a:pt x="289" y="375"/>
                  </a:lnTo>
                  <a:lnTo>
                    <a:pt x="287" y="389"/>
                  </a:lnTo>
                  <a:lnTo>
                    <a:pt x="294" y="405"/>
                  </a:lnTo>
                  <a:lnTo>
                    <a:pt x="296" y="405"/>
                  </a:lnTo>
                  <a:lnTo>
                    <a:pt x="302" y="406"/>
                  </a:lnTo>
                  <a:lnTo>
                    <a:pt x="311" y="407"/>
                  </a:lnTo>
                  <a:lnTo>
                    <a:pt x="323" y="409"/>
                  </a:lnTo>
                  <a:lnTo>
                    <a:pt x="337" y="411"/>
                  </a:lnTo>
                  <a:lnTo>
                    <a:pt x="354" y="414"/>
                  </a:lnTo>
                  <a:lnTo>
                    <a:pt x="371" y="416"/>
                  </a:lnTo>
                  <a:lnTo>
                    <a:pt x="389" y="419"/>
                  </a:lnTo>
                  <a:lnTo>
                    <a:pt x="408" y="423"/>
                  </a:lnTo>
                  <a:lnTo>
                    <a:pt x="426" y="426"/>
                  </a:lnTo>
                  <a:lnTo>
                    <a:pt x="444" y="429"/>
                  </a:lnTo>
                  <a:lnTo>
                    <a:pt x="460" y="432"/>
                  </a:lnTo>
                  <a:lnTo>
                    <a:pt x="475" y="435"/>
                  </a:lnTo>
                  <a:lnTo>
                    <a:pt x="487" y="438"/>
                  </a:lnTo>
                  <a:lnTo>
                    <a:pt x="497" y="441"/>
                  </a:lnTo>
                  <a:lnTo>
                    <a:pt x="503" y="443"/>
                  </a:lnTo>
                  <a:lnTo>
                    <a:pt x="502" y="445"/>
                  </a:lnTo>
                  <a:lnTo>
                    <a:pt x="499" y="445"/>
                  </a:lnTo>
                  <a:lnTo>
                    <a:pt x="494" y="446"/>
                  </a:lnTo>
                  <a:lnTo>
                    <a:pt x="488" y="445"/>
                  </a:lnTo>
                  <a:lnTo>
                    <a:pt x="480" y="445"/>
                  </a:lnTo>
                  <a:lnTo>
                    <a:pt x="472" y="444"/>
                  </a:lnTo>
                  <a:lnTo>
                    <a:pt x="463" y="443"/>
                  </a:lnTo>
                  <a:lnTo>
                    <a:pt x="454" y="442"/>
                  </a:lnTo>
                  <a:lnTo>
                    <a:pt x="288" y="418"/>
                  </a:lnTo>
                  <a:lnTo>
                    <a:pt x="282" y="410"/>
                  </a:lnTo>
                  <a:lnTo>
                    <a:pt x="277" y="401"/>
                  </a:lnTo>
                  <a:lnTo>
                    <a:pt x="276" y="390"/>
                  </a:lnTo>
                  <a:lnTo>
                    <a:pt x="277" y="380"/>
                  </a:lnTo>
                  <a:lnTo>
                    <a:pt x="283" y="367"/>
                  </a:lnTo>
                  <a:lnTo>
                    <a:pt x="290" y="355"/>
                  </a:lnTo>
                  <a:lnTo>
                    <a:pt x="301" y="345"/>
                  </a:lnTo>
                  <a:lnTo>
                    <a:pt x="310" y="335"/>
                  </a:lnTo>
                  <a:lnTo>
                    <a:pt x="319" y="324"/>
                  </a:lnTo>
                  <a:lnTo>
                    <a:pt x="327" y="313"/>
                  </a:lnTo>
                  <a:lnTo>
                    <a:pt x="331" y="300"/>
                  </a:lnTo>
                  <a:lnTo>
                    <a:pt x="332" y="286"/>
                  </a:lnTo>
                  <a:lnTo>
                    <a:pt x="325" y="279"/>
                  </a:lnTo>
                  <a:lnTo>
                    <a:pt x="314" y="272"/>
                  </a:lnTo>
                  <a:lnTo>
                    <a:pt x="303" y="268"/>
                  </a:lnTo>
                  <a:lnTo>
                    <a:pt x="289" y="265"/>
                  </a:lnTo>
                  <a:lnTo>
                    <a:pt x="275" y="263"/>
                  </a:lnTo>
                  <a:lnTo>
                    <a:pt x="259" y="263"/>
                  </a:lnTo>
                  <a:lnTo>
                    <a:pt x="243" y="263"/>
                  </a:lnTo>
                  <a:lnTo>
                    <a:pt x="225" y="265"/>
                  </a:lnTo>
                  <a:lnTo>
                    <a:pt x="208" y="267"/>
                  </a:lnTo>
                  <a:lnTo>
                    <a:pt x="190" y="270"/>
                  </a:lnTo>
                  <a:lnTo>
                    <a:pt x="173" y="274"/>
                  </a:lnTo>
                  <a:lnTo>
                    <a:pt x="156" y="279"/>
                  </a:lnTo>
                  <a:lnTo>
                    <a:pt x="140" y="284"/>
                  </a:lnTo>
                  <a:lnTo>
                    <a:pt x="126" y="289"/>
                  </a:lnTo>
                  <a:lnTo>
                    <a:pt x="112" y="294"/>
                  </a:lnTo>
                  <a:lnTo>
                    <a:pt x="100" y="299"/>
                  </a:lnTo>
                  <a:lnTo>
                    <a:pt x="88" y="306"/>
                  </a:lnTo>
                  <a:lnTo>
                    <a:pt x="74" y="311"/>
                  </a:lnTo>
                  <a:lnTo>
                    <a:pt x="60" y="316"/>
                  </a:lnTo>
                  <a:lnTo>
                    <a:pt x="45" y="320"/>
                  </a:lnTo>
                  <a:lnTo>
                    <a:pt x="32" y="322"/>
                  </a:lnTo>
                  <a:lnTo>
                    <a:pt x="20" y="321"/>
                  </a:lnTo>
                  <a:lnTo>
                    <a:pt x="11" y="316"/>
                  </a:lnTo>
                  <a:lnTo>
                    <a:pt x="5" y="307"/>
                  </a:lnTo>
                  <a:lnTo>
                    <a:pt x="0" y="273"/>
                  </a:lnTo>
                  <a:lnTo>
                    <a:pt x="5" y="232"/>
                  </a:lnTo>
                  <a:lnTo>
                    <a:pt x="16" y="185"/>
                  </a:lnTo>
                  <a:lnTo>
                    <a:pt x="33" y="138"/>
                  </a:lnTo>
                  <a:lnTo>
                    <a:pt x="51" y="91"/>
                  </a:lnTo>
                  <a:lnTo>
                    <a:pt x="71" y="51"/>
                  </a:lnTo>
                  <a:lnTo>
                    <a:pt x="90" y="2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6" name="Freeform 26"/>
            <p:cNvSpPr>
              <a:spLocks/>
            </p:cNvSpPr>
            <p:nvPr/>
          </p:nvSpPr>
          <p:spPr bwMode="auto">
            <a:xfrm>
              <a:off x="4373" y="3433"/>
              <a:ext cx="41" cy="9"/>
            </a:xfrm>
            <a:custGeom>
              <a:avLst/>
              <a:gdLst>
                <a:gd name="T0" fmla="*/ 196 w 292"/>
                <a:gd name="T1" fmla="*/ 2 h 65"/>
                <a:gd name="T2" fmla="*/ 206 w 292"/>
                <a:gd name="T3" fmla="*/ 1 h 65"/>
                <a:gd name="T4" fmla="*/ 216 w 292"/>
                <a:gd name="T5" fmla="*/ 0 h 65"/>
                <a:gd name="T6" fmla="*/ 225 w 292"/>
                <a:gd name="T7" fmla="*/ 0 h 65"/>
                <a:gd name="T8" fmla="*/ 233 w 292"/>
                <a:gd name="T9" fmla="*/ 0 h 65"/>
                <a:gd name="T10" fmla="*/ 243 w 292"/>
                <a:gd name="T11" fmla="*/ 2 h 65"/>
                <a:gd name="T12" fmla="*/ 251 w 292"/>
                <a:gd name="T13" fmla="*/ 3 h 65"/>
                <a:gd name="T14" fmla="*/ 259 w 292"/>
                <a:gd name="T15" fmla="*/ 5 h 65"/>
                <a:gd name="T16" fmla="*/ 268 w 292"/>
                <a:gd name="T17" fmla="*/ 8 h 65"/>
                <a:gd name="T18" fmla="*/ 276 w 292"/>
                <a:gd name="T19" fmla="*/ 13 h 65"/>
                <a:gd name="T20" fmla="*/ 282 w 292"/>
                <a:gd name="T21" fmla="*/ 22 h 65"/>
                <a:gd name="T22" fmla="*/ 288 w 292"/>
                <a:gd name="T23" fmla="*/ 31 h 65"/>
                <a:gd name="T24" fmla="*/ 292 w 292"/>
                <a:gd name="T25" fmla="*/ 41 h 65"/>
                <a:gd name="T26" fmla="*/ 283 w 292"/>
                <a:gd name="T27" fmla="*/ 35 h 65"/>
                <a:gd name="T28" fmla="*/ 272 w 292"/>
                <a:gd name="T29" fmla="*/ 29 h 65"/>
                <a:gd name="T30" fmla="*/ 258 w 292"/>
                <a:gd name="T31" fmla="*/ 23 h 65"/>
                <a:gd name="T32" fmla="*/ 244 w 292"/>
                <a:gd name="T33" fmla="*/ 17 h 65"/>
                <a:gd name="T34" fmla="*/ 229 w 292"/>
                <a:gd name="T35" fmla="*/ 14 h 65"/>
                <a:gd name="T36" fmla="*/ 216 w 292"/>
                <a:gd name="T37" fmla="*/ 12 h 65"/>
                <a:gd name="T38" fmla="*/ 203 w 292"/>
                <a:gd name="T39" fmla="*/ 13 h 65"/>
                <a:gd name="T40" fmla="*/ 194 w 292"/>
                <a:gd name="T41" fmla="*/ 16 h 65"/>
                <a:gd name="T42" fmla="*/ 12 w 292"/>
                <a:gd name="T43" fmla="*/ 65 h 65"/>
                <a:gd name="T44" fmla="*/ 9 w 292"/>
                <a:gd name="T45" fmla="*/ 63 h 65"/>
                <a:gd name="T46" fmla="*/ 5 w 292"/>
                <a:gd name="T47" fmla="*/ 62 h 65"/>
                <a:gd name="T48" fmla="*/ 1 w 292"/>
                <a:gd name="T49" fmla="*/ 59 h 65"/>
                <a:gd name="T50" fmla="*/ 0 w 292"/>
                <a:gd name="T51" fmla="*/ 56 h 65"/>
                <a:gd name="T52" fmla="*/ 196 w 292"/>
                <a:gd name="T53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65">
                  <a:moveTo>
                    <a:pt x="196" y="2"/>
                  </a:moveTo>
                  <a:lnTo>
                    <a:pt x="206" y="1"/>
                  </a:lnTo>
                  <a:lnTo>
                    <a:pt x="216" y="0"/>
                  </a:lnTo>
                  <a:lnTo>
                    <a:pt x="225" y="0"/>
                  </a:lnTo>
                  <a:lnTo>
                    <a:pt x="233" y="0"/>
                  </a:lnTo>
                  <a:lnTo>
                    <a:pt x="243" y="2"/>
                  </a:lnTo>
                  <a:lnTo>
                    <a:pt x="251" y="3"/>
                  </a:lnTo>
                  <a:lnTo>
                    <a:pt x="259" y="5"/>
                  </a:lnTo>
                  <a:lnTo>
                    <a:pt x="268" y="8"/>
                  </a:lnTo>
                  <a:lnTo>
                    <a:pt x="276" y="13"/>
                  </a:lnTo>
                  <a:lnTo>
                    <a:pt x="282" y="22"/>
                  </a:lnTo>
                  <a:lnTo>
                    <a:pt x="288" y="31"/>
                  </a:lnTo>
                  <a:lnTo>
                    <a:pt x="292" y="41"/>
                  </a:lnTo>
                  <a:lnTo>
                    <a:pt x="283" y="35"/>
                  </a:lnTo>
                  <a:lnTo>
                    <a:pt x="272" y="29"/>
                  </a:lnTo>
                  <a:lnTo>
                    <a:pt x="258" y="23"/>
                  </a:lnTo>
                  <a:lnTo>
                    <a:pt x="244" y="17"/>
                  </a:lnTo>
                  <a:lnTo>
                    <a:pt x="229" y="14"/>
                  </a:lnTo>
                  <a:lnTo>
                    <a:pt x="216" y="12"/>
                  </a:lnTo>
                  <a:lnTo>
                    <a:pt x="203" y="13"/>
                  </a:lnTo>
                  <a:lnTo>
                    <a:pt x="194" y="16"/>
                  </a:lnTo>
                  <a:lnTo>
                    <a:pt x="12" y="65"/>
                  </a:lnTo>
                  <a:lnTo>
                    <a:pt x="9" y="63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6"/>
                  </a:lnTo>
                  <a:lnTo>
                    <a:pt x="196" y="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7" name="Freeform 27"/>
            <p:cNvSpPr>
              <a:spLocks/>
            </p:cNvSpPr>
            <p:nvPr/>
          </p:nvSpPr>
          <p:spPr bwMode="auto">
            <a:xfrm>
              <a:off x="4328" y="3440"/>
              <a:ext cx="45" cy="16"/>
            </a:xfrm>
            <a:custGeom>
              <a:avLst/>
              <a:gdLst>
                <a:gd name="T0" fmla="*/ 279 w 315"/>
                <a:gd name="T1" fmla="*/ 3 h 112"/>
                <a:gd name="T2" fmla="*/ 294 w 315"/>
                <a:gd name="T3" fmla="*/ 14 h 112"/>
                <a:gd name="T4" fmla="*/ 306 w 315"/>
                <a:gd name="T5" fmla="*/ 27 h 112"/>
                <a:gd name="T6" fmla="*/ 314 w 315"/>
                <a:gd name="T7" fmla="*/ 41 h 112"/>
                <a:gd name="T8" fmla="*/ 307 w 315"/>
                <a:gd name="T9" fmla="*/ 46 h 112"/>
                <a:gd name="T10" fmla="*/ 291 w 315"/>
                <a:gd name="T11" fmla="*/ 51 h 112"/>
                <a:gd name="T12" fmla="*/ 276 w 315"/>
                <a:gd name="T13" fmla="*/ 57 h 112"/>
                <a:gd name="T14" fmla="*/ 262 w 315"/>
                <a:gd name="T15" fmla="*/ 63 h 112"/>
                <a:gd name="T16" fmla="*/ 257 w 315"/>
                <a:gd name="T17" fmla="*/ 58 h 112"/>
                <a:gd name="T18" fmla="*/ 271 w 315"/>
                <a:gd name="T19" fmla="*/ 50 h 112"/>
                <a:gd name="T20" fmla="*/ 286 w 315"/>
                <a:gd name="T21" fmla="*/ 43 h 112"/>
                <a:gd name="T22" fmla="*/ 297 w 315"/>
                <a:gd name="T23" fmla="*/ 39 h 112"/>
                <a:gd name="T24" fmla="*/ 293 w 315"/>
                <a:gd name="T25" fmla="*/ 31 h 112"/>
                <a:gd name="T26" fmla="*/ 278 w 315"/>
                <a:gd name="T27" fmla="*/ 21 h 112"/>
                <a:gd name="T28" fmla="*/ 265 w 315"/>
                <a:gd name="T29" fmla="*/ 17 h 112"/>
                <a:gd name="T30" fmla="*/ 252 w 315"/>
                <a:gd name="T31" fmla="*/ 19 h 112"/>
                <a:gd name="T32" fmla="*/ 257 w 315"/>
                <a:gd name="T33" fmla="*/ 40 h 112"/>
                <a:gd name="T34" fmla="*/ 235 w 315"/>
                <a:gd name="T35" fmla="*/ 34 h 112"/>
                <a:gd name="T36" fmla="*/ 213 w 315"/>
                <a:gd name="T37" fmla="*/ 35 h 112"/>
                <a:gd name="T38" fmla="*/ 192 w 315"/>
                <a:gd name="T39" fmla="*/ 41 h 112"/>
                <a:gd name="T40" fmla="*/ 171 w 315"/>
                <a:gd name="T41" fmla="*/ 48 h 112"/>
                <a:gd name="T42" fmla="*/ 186 w 315"/>
                <a:gd name="T43" fmla="*/ 71 h 112"/>
                <a:gd name="T44" fmla="*/ 176 w 315"/>
                <a:gd name="T45" fmla="*/ 64 h 112"/>
                <a:gd name="T46" fmla="*/ 161 w 315"/>
                <a:gd name="T47" fmla="*/ 55 h 112"/>
                <a:gd name="T48" fmla="*/ 148 w 315"/>
                <a:gd name="T49" fmla="*/ 52 h 112"/>
                <a:gd name="T50" fmla="*/ 138 w 315"/>
                <a:gd name="T51" fmla="*/ 55 h 112"/>
                <a:gd name="T52" fmla="*/ 130 w 315"/>
                <a:gd name="T53" fmla="*/ 57 h 112"/>
                <a:gd name="T54" fmla="*/ 120 w 315"/>
                <a:gd name="T55" fmla="*/ 59 h 112"/>
                <a:gd name="T56" fmla="*/ 111 w 315"/>
                <a:gd name="T57" fmla="*/ 64 h 112"/>
                <a:gd name="T58" fmla="*/ 109 w 315"/>
                <a:gd name="T59" fmla="*/ 71 h 112"/>
                <a:gd name="T60" fmla="*/ 118 w 315"/>
                <a:gd name="T61" fmla="*/ 81 h 112"/>
                <a:gd name="T62" fmla="*/ 129 w 315"/>
                <a:gd name="T63" fmla="*/ 94 h 112"/>
                <a:gd name="T64" fmla="*/ 133 w 315"/>
                <a:gd name="T65" fmla="*/ 103 h 112"/>
                <a:gd name="T66" fmla="*/ 126 w 315"/>
                <a:gd name="T67" fmla="*/ 106 h 112"/>
                <a:gd name="T68" fmla="*/ 117 w 315"/>
                <a:gd name="T69" fmla="*/ 102 h 112"/>
                <a:gd name="T70" fmla="*/ 106 w 315"/>
                <a:gd name="T71" fmla="*/ 95 h 112"/>
                <a:gd name="T72" fmla="*/ 99 w 315"/>
                <a:gd name="T73" fmla="*/ 87 h 112"/>
                <a:gd name="T74" fmla="*/ 11 w 315"/>
                <a:gd name="T75" fmla="*/ 112 h 112"/>
                <a:gd name="T76" fmla="*/ 8 w 315"/>
                <a:gd name="T77" fmla="*/ 103 h 112"/>
                <a:gd name="T78" fmla="*/ 33 w 315"/>
                <a:gd name="T79" fmla="*/ 95 h 112"/>
                <a:gd name="T80" fmla="*/ 61 w 315"/>
                <a:gd name="T81" fmla="*/ 84 h 112"/>
                <a:gd name="T82" fmla="*/ 86 w 315"/>
                <a:gd name="T83" fmla="*/ 77 h 112"/>
                <a:gd name="T84" fmla="*/ 91 w 315"/>
                <a:gd name="T85" fmla="*/ 70 h 112"/>
                <a:gd name="T86" fmla="*/ 89 w 315"/>
                <a:gd name="T87" fmla="*/ 60 h 112"/>
                <a:gd name="T88" fmla="*/ 272 w 315"/>
                <a:gd name="T8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112">
                  <a:moveTo>
                    <a:pt x="272" y="0"/>
                  </a:moveTo>
                  <a:lnTo>
                    <a:pt x="279" y="3"/>
                  </a:lnTo>
                  <a:lnTo>
                    <a:pt x="286" y="8"/>
                  </a:lnTo>
                  <a:lnTo>
                    <a:pt x="294" y="14"/>
                  </a:lnTo>
                  <a:lnTo>
                    <a:pt x="300" y="20"/>
                  </a:lnTo>
                  <a:lnTo>
                    <a:pt x="306" y="27"/>
                  </a:lnTo>
                  <a:lnTo>
                    <a:pt x="311" y="35"/>
                  </a:lnTo>
                  <a:lnTo>
                    <a:pt x="314" y="41"/>
                  </a:lnTo>
                  <a:lnTo>
                    <a:pt x="315" y="45"/>
                  </a:lnTo>
                  <a:lnTo>
                    <a:pt x="307" y="46"/>
                  </a:lnTo>
                  <a:lnTo>
                    <a:pt x="299" y="48"/>
                  </a:lnTo>
                  <a:lnTo>
                    <a:pt x="291" y="51"/>
                  </a:lnTo>
                  <a:lnTo>
                    <a:pt x="283" y="54"/>
                  </a:lnTo>
                  <a:lnTo>
                    <a:pt x="276" y="57"/>
                  </a:lnTo>
                  <a:lnTo>
                    <a:pt x="269" y="60"/>
                  </a:lnTo>
                  <a:lnTo>
                    <a:pt x="262" y="63"/>
                  </a:lnTo>
                  <a:lnTo>
                    <a:pt x="254" y="63"/>
                  </a:lnTo>
                  <a:lnTo>
                    <a:pt x="257" y="58"/>
                  </a:lnTo>
                  <a:lnTo>
                    <a:pt x="264" y="54"/>
                  </a:lnTo>
                  <a:lnTo>
                    <a:pt x="271" y="50"/>
                  </a:lnTo>
                  <a:lnTo>
                    <a:pt x="278" y="46"/>
                  </a:lnTo>
                  <a:lnTo>
                    <a:pt x="286" y="43"/>
                  </a:lnTo>
                  <a:lnTo>
                    <a:pt x="293" y="40"/>
                  </a:lnTo>
                  <a:lnTo>
                    <a:pt x="297" y="39"/>
                  </a:lnTo>
                  <a:lnTo>
                    <a:pt x="299" y="38"/>
                  </a:lnTo>
                  <a:lnTo>
                    <a:pt x="293" y="31"/>
                  </a:lnTo>
                  <a:lnTo>
                    <a:pt x="285" y="26"/>
                  </a:lnTo>
                  <a:lnTo>
                    <a:pt x="278" y="21"/>
                  </a:lnTo>
                  <a:lnTo>
                    <a:pt x="272" y="18"/>
                  </a:lnTo>
                  <a:lnTo>
                    <a:pt x="265" y="17"/>
                  </a:lnTo>
                  <a:lnTo>
                    <a:pt x="257" y="17"/>
                  </a:lnTo>
                  <a:lnTo>
                    <a:pt x="252" y="19"/>
                  </a:lnTo>
                  <a:lnTo>
                    <a:pt x="247" y="23"/>
                  </a:lnTo>
                  <a:lnTo>
                    <a:pt x="257" y="40"/>
                  </a:lnTo>
                  <a:lnTo>
                    <a:pt x="246" y="36"/>
                  </a:lnTo>
                  <a:lnTo>
                    <a:pt x="235" y="34"/>
                  </a:lnTo>
                  <a:lnTo>
                    <a:pt x="224" y="34"/>
                  </a:lnTo>
                  <a:lnTo>
                    <a:pt x="213" y="35"/>
                  </a:lnTo>
                  <a:lnTo>
                    <a:pt x="203" y="38"/>
                  </a:lnTo>
                  <a:lnTo>
                    <a:pt x="192" y="41"/>
                  </a:lnTo>
                  <a:lnTo>
                    <a:pt x="182" y="45"/>
                  </a:lnTo>
                  <a:lnTo>
                    <a:pt x="171" y="48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2" y="68"/>
                  </a:lnTo>
                  <a:lnTo>
                    <a:pt x="176" y="64"/>
                  </a:lnTo>
                  <a:lnTo>
                    <a:pt x="169" y="59"/>
                  </a:lnTo>
                  <a:lnTo>
                    <a:pt x="161" y="55"/>
                  </a:lnTo>
                  <a:lnTo>
                    <a:pt x="154" y="52"/>
                  </a:lnTo>
                  <a:lnTo>
                    <a:pt x="148" y="52"/>
                  </a:lnTo>
                  <a:lnTo>
                    <a:pt x="141" y="54"/>
                  </a:lnTo>
                  <a:lnTo>
                    <a:pt x="138" y="55"/>
                  </a:lnTo>
                  <a:lnTo>
                    <a:pt x="134" y="56"/>
                  </a:lnTo>
                  <a:lnTo>
                    <a:pt x="130" y="57"/>
                  </a:lnTo>
                  <a:lnTo>
                    <a:pt x="125" y="58"/>
                  </a:lnTo>
                  <a:lnTo>
                    <a:pt x="120" y="59"/>
                  </a:lnTo>
                  <a:lnTo>
                    <a:pt x="115" y="62"/>
                  </a:lnTo>
                  <a:lnTo>
                    <a:pt x="111" y="64"/>
                  </a:lnTo>
                  <a:lnTo>
                    <a:pt x="108" y="66"/>
                  </a:lnTo>
                  <a:lnTo>
                    <a:pt x="109" y="71"/>
                  </a:lnTo>
                  <a:lnTo>
                    <a:pt x="112" y="76"/>
                  </a:lnTo>
                  <a:lnTo>
                    <a:pt x="118" y="81"/>
                  </a:lnTo>
                  <a:lnTo>
                    <a:pt x="124" y="87"/>
                  </a:lnTo>
                  <a:lnTo>
                    <a:pt x="129" y="94"/>
                  </a:lnTo>
                  <a:lnTo>
                    <a:pt x="132" y="99"/>
                  </a:lnTo>
                  <a:lnTo>
                    <a:pt x="133" y="103"/>
                  </a:lnTo>
                  <a:lnTo>
                    <a:pt x="130" y="107"/>
                  </a:lnTo>
                  <a:lnTo>
                    <a:pt x="126" y="106"/>
                  </a:lnTo>
                  <a:lnTo>
                    <a:pt x="121" y="104"/>
                  </a:lnTo>
                  <a:lnTo>
                    <a:pt x="117" y="102"/>
                  </a:lnTo>
                  <a:lnTo>
                    <a:pt x="111" y="98"/>
                  </a:lnTo>
                  <a:lnTo>
                    <a:pt x="106" y="95"/>
                  </a:lnTo>
                  <a:lnTo>
                    <a:pt x="102" y="91"/>
                  </a:lnTo>
                  <a:lnTo>
                    <a:pt x="99" y="87"/>
                  </a:lnTo>
                  <a:lnTo>
                    <a:pt x="96" y="85"/>
                  </a:lnTo>
                  <a:lnTo>
                    <a:pt x="11" y="112"/>
                  </a:lnTo>
                  <a:lnTo>
                    <a:pt x="0" y="106"/>
                  </a:lnTo>
                  <a:lnTo>
                    <a:pt x="8" y="103"/>
                  </a:lnTo>
                  <a:lnTo>
                    <a:pt x="19" y="99"/>
                  </a:lnTo>
                  <a:lnTo>
                    <a:pt x="33" y="95"/>
                  </a:lnTo>
                  <a:lnTo>
                    <a:pt x="47" y="89"/>
                  </a:lnTo>
                  <a:lnTo>
                    <a:pt x="61" y="84"/>
                  </a:lnTo>
                  <a:lnTo>
                    <a:pt x="74" y="80"/>
                  </a:lnTo>
                  <a:lnTo>
                    <a:pt x="86" y="77"/>
                  </a:lnTo>
                  <a:lnTo>
                    <a:pt x="94" y="74"/>
                  </a:lnTo>
                  <a:lnTo>
                    <a:pt x="91" y="70"/>
                  </a:lnTo>
                  <a:lnTo>
                    <a:pt x="90" y="65"/>
                  </a:lnTo>
                  <a:lnTo>
                    <a:pt x="89" y="60"/>
                  </a:lnTo>
                  <a:lnTo>
                    <a:pt x="86" y="58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8" name="Freeform 28"/>
            <p:cNvSpPr>
              <a:spLocks/>
            </p:cNvSpPr>
            <p:nvPr/>
          </p:nvSpPr>
          <p:spPr bwMode="auto">
            <a:xfrm>
              <a:off x="4385" y="3440"/>
              <a:ext cx="31" cy="8"/>
            </a:xfrm>
            <a:custGeom>
              <a:avLst/>
              <a:gdLst>
                <a:gd name="T0" fmla="*/ 213 w 213"/>
                <a:gd name="T1" fmla="*/ 6 h 56"/>
                <a:gd name="T2" fmla="*/ 211 w 213"/>
                <a:gd name="T3" fmla="*/ 6 h 56"/>
                <a:gd name="T4" fmla="*/ 204 w 213"/>
                <a:gd name="T5" fmla="*/ 8 h 56"/>
                <a:gd name="T6" fmla="*/ 195 w 213"/>
                <a:gd name="T7" fmla="*/ 10 h 56"/>
                <a:gd name="T8" fmla="*/ 184 w 213"/>
                <a:gd name="T9" fmla="*/ 13 h 56"/>
                <a:gd name="T10" fmla="*/ 169 w 213"/>
                <a:gd name="T11" fmla="*/ 16 h 56"/>
                <a:gd name="T12" fmla="*/ 154 w 213"/>
                <a:gd name="T13" fmla="*/ 20 h 56"/>
                <a:gd name="T14" fmla="*/ 136 w 213"/>
                <a:gd name="T15" fmla="*/ 24 h 56"/>
                <a:gd name="T16" fmla="*/ 117 w 213"/>
                <a:gd name="T17" fmla="*/ 28 h 56"/>
                <a:gd name="T18" fmla="*/ 99 w 213"/>
                <a:gd name="T19" fmla="*/ 34 h 56"/>
                <a:gd name="T20" fmla="*/ 80 w 213"/>
                <a:gd name="T21" fmla="*/ 38 h 56"/>
                <a:gd name="T22" fmla="*/ 62 w 213"/>
                <a:gd name="T23" fmla="*/ 42 h 56"/>
                <a:gd name="T24" fmla="*/ 46 w 213"/>
                <a:gd name="T25" fmla="*/ 46 h 56"/>
                <a:gd name="T26" fmla="*/ 30 w 213"/>
                <a:gd name="T27" fmla="*/ 49 h 56"/>
                <a:gd name="T28" fmla="*/ 18 w 213"/>
                <a:gd name="T29" fmla="*/ 52 h 56"/>
                <a:gd name="T30" fmla="*/ 8 w 213"/>
                <a:gd name="T31" fmla="*/ 54 h 56"/>
                <a:gd name="T32" fmla="*/ 0 w 213"/>
                <a:gd name="T33" fmla="*/ 56 h 56"/>
                <a:gd name="T34" fmla="*/ 1 w 213"/>
                <a:gd name="T35" fmla="*/ 53 h 56"/>
                <a:gd name="T36" fmla="*/ 4 w 213"/>
                <a:gd name="T37" fmla="*/ 50 h 56"/>
                <a:gd name="T38" fmla="*/ 11 w 213"/>
                <a:gd name="T39" fmla="*/ 46 h 56"/>
                <a:gd name="T40" fmla="*/ 18 w 213"/>
                <a:gd name="T41" fmla="*/ 42 h 56"/>
                <a:gd name="T42" fmla="*/ 27 w 213"/>
                <a:gd name="T43" fmla="*/ 39 h 56"/>
                <a:gd name="T44" fmla="*/ 39 w 213"/>
                <a:gd name="T45" fmla="*/ 35 h 56"/>
                <a:gd name="T46" fmla="*/ 51 w 213"/>
                <a:gd name="T47" fmla="*/ 30 h 56"/>
                <a:gd name="T48" fmla="*/ 65 w 213"/>
                <a:gd name="T49" fmla="*/ 26 h 56"/>
                <a:gd name="T50" fmla="*/ 79 w 213"/>
                <a:gd name="T51" fmla="*/ 23 h 56"/>
                <a:gd name="T52" fmla="*/ 94 w 213"/>
                <a:gd name="T53" fmla="*/ 19 h 56"/>
                <a:gd name="T54" fmla="*/ 109 w 213"/>
                <a:gd name="T55" fmla="*/ 16 h 56"/>
                <a:gd name="T56" fmla="*/ 125 w 213"/>
                <a:gd name="T57" fmla="*/ 12 h 56"/>
                <a:gd name="T58" fmla="*/ 140 w 213"/>
                <a:gd name="T59" fmla="*/ 9 h 56"/>
                <a:gd name="T60" fmla="*/ 156 w 213"/>
                <a:gd name="T61" fmla="*/ 6 h 56"/>
                <a:gd name="T62" fmla="*/ 170 w 213"/>
                <a:gd name="T63" fmla="*/ 3 h 56"/>
                <a:gd name="T64" fmla="*/ 185 w 213"/>
                <a:gd name="T65" fmla="*/ 0 h 56"/>
                <a:gd name="T66" fmla="*/ 190 w 213"/>
                <a:gd name="T67" fmla="*/ 2 h 56"/>
                <a:gd name="T68" fmla="*/ 199 w 213"/>
                <a:gd name="T69" fmla="*/ 3 h 56"/>
                <a:gd name="T70" fmla="*/ 208 w 213"/>
                <a:gd name="T71" fmla="*/ 5 h 56"/>
                <a:gd name="T72" fmla="*/ 213 w 213"/>
                <a:gd name="T73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3" h="56">
                  <a:moveTo>
                    <a:pt x="213" y="6"/>
                  </a:moveTo>
                  <a:lnTo>
                    <a:pt x="211" y="6"/>
                  </a:lnTo>
                  <a:lnTo>
                    <a:pt x="204" y="8"/>
                  </a:lnTo>
                  <a:lnTo>
                    <a:pt x="195" y="10"/>
                  </a:lnTo>
                  <a:lnTo>
                    <a:pt x="184" y="13"/>
                  </a:lnTo>
                  <a:lnTo>
                    <a:pt x="169" y="16"/>
                  </a:lnTo>
                  <a:lnTo>
                    <a:pt x="154" y="20"/>
                  </a:lnTo>
                  <a:lnTo>
                    <a:pt x="136" y="24"/>
                  </a:lnTo>
                  <a:lnTo>
                    <a:pt x="117" y="28"/>
                  </a:lnTo>
                  <a:lnTo>
                    <a:pt x="99" y="34"/>
                  </a:lnTo>
                  <a:lnTo>
                    <a:pt x="80" y="38"/>
                  </a:lnTo>
                  <a:lnTo>
                    <a:pt x="62" y="42"/>
                  </a:lnTo>
                  <a:lnTo>
                    <a:pt x="46" y="46"/>
                  </a:lnTo>
                  <a:lnTo>
                    <a:pt x="30" y="49"/>
                  </a:lnTo>
                  <a:lnTo>
                    <a:pt x="18" y="52"/>
                  </a:lnTo>
                  <a:lnTo>
                    <a:pt x="8" y="54"/>
                  </a:lnTo>
                  <a:lnTo>
                    <a:pt x="0" y="56"/>
                  </a:lnTo>
                  <a:lnTo>
                    <a:pt x="1" y="53"/>
                  </a:lnTo>
                  <a:lnTo>
                    <a:pt x="4" y="50"/>
                  </a:lnTo>
                  <a:lnTo>
                    <a:pt x="11" y="46"/>
                  </a:lnTo>
                  <a:lnTo>
                    <a:pt x="18" y="42"/>
                  </a:lnTo>
                  <a:lnTo>
                    <a:pt x="27" y="39"/>
                  </a:lnTo>
                  <a:lnTo>
                    <a:pt x="39" y="35"/>
                  </a:lnTo>
                  <a:lnTo>
                    <a:pt x="51" y="30"/>
                  </a:lnTo>
                  <a:lnTo>
                    <a:pt x="65" y="26"/>
                  </a:lnTo>
                  <a:lnTo>
                    <a:pt x="79" y="23"/>
                  </a:lnTo>
                  <a:lnTo>
                    <a:pt x="94" y="19"/>
                  </a:lnTo>
                  <a:lnTo>
                    <a:pt x="109" y="16"/>
                  </a:lnTo>
                  <a:lnTo>
                    <a:pt x="125" y="12"/>
                  </a:lnTo>
                  <a:lnTo>
                    <a:pt x="140" y="9"/>
                  </a:lnTo>
                  <a:lnTo>
                    <a:pt x="156" y="6"/>
                  </a:lnTo>
                  <a:lnTo>
                    <a:pt x="170" y="3"/>
                  </a:lnTo>
                  <a:lnTo>
                    <a:pt x="185" y="0"/>
                  </a:lnTo>
                  <a:lnTo>
                    <a:pt x="190" y="2"/>
                  </a:lnTo>
                  <a:lnTo>
                    <a:pt x="199" y="3"/>
                  </a:lnTo>
                  <a:lnTo>
                    <a:pt x="208" y="5"/>
                  </a:lnTo>
                  <a:lnTo>
                    <a:pt x="213" y="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79" name="Freeform 29"/>
            <p:cNvSpPr>
              <a:spLocks/>
            </p:cNvSpPr>
            <p:nvPr/>
          </p:nvSpPr>
          <p:spPr bwMode="auto">
            <a:xfrm>
              <a:off x="4202" y="3446"/>
              <a:ext cx="240" cy="108"/>
            </a:xfrm>
            <a:custGeom>
              <a:avLst/>
              <a:gdLst>
                <a:gd name="T0" fmla="*/ 1535 w 1680"/>
                <a:gd name="T1" fmla="*/ 0 h 761"/>
                <a:gd name="T2" fmla="*/ 1668 w 1680"/>
                <a:gd name="T3" fmla="*/ 161 h 761"/>
                <a:gd name="T4" fmla="*/ 1621 w 1680"/>
                <a:gd name="T5" fmla="*/ 249 h 761"/>
                <a:gd name="T6" fmla="*/ 1405 w 1680"/>
                <a:gd name="T7" fmla="*/ 308 h 761"/>
                <a:gd name="T8" fmla="*/ 1310 w 1680"/>
                <a:gd name="T9" fmla="*/ 337 h 761"/>
                <a:gd name="T10" fmla="*/ 1205 w 1680"/>
                <a:gd name="T11" fmla="*/ 405 h 761"/>
                <a:gd name="T12" fmla="*/ 1057 w 1680"/>
                <a:gd name="T13" fmla="*/ 517 h 761"/>
                <a:gd name="T14" fmla="*/ 942 w 1680"/>
                <a:gd name="T15" fmla="*/ 582 h 761"/>
                <a:gd name="T16" fmla="*/ 840 w 1680"/>
                <a:gd name="T17" fmla="*/ 619 h 761"/>
                <a:gd name="T18" fmla="*/ 735 w 1680"/>
                <a:gd name="T19" fmla="*/ 644 h 761"/>
                <a:gd name="T20" fmla="*/ 608 w 1680"/>
                <a:gd name="T21" fmla="*/ 669 h 761"/>
                <a:gd name="T22" fmla="*/ 391 w 1680"/>
                <a:gd name="T23" fmla="*/ 707 h 761"/>
                <a:gd name="T24" fmla="*/ 143 w 1680"/>
                <a:gd name="T25" fmla="*/ 744 h 761"/>
                <a:gd name="T26" fmla="*/ 11 w 1680"/>
                <a:gd name="T27" fmla="*/ 748 h 761"/>
                <a:gd name="T28" fmla="*/ 144 w 1680"/>
                <a:gd name="T29" fmla="*/ 725 h 761"/>
                <a:gd name="T30" fmla="*/ 355 w 1680"/>
                <a:gd name="T31" fmla="*/ 692 h 761"/>
                <a:gd name="T32" fmla="*/ 447 w 1680"/>
                <a:gd name="T33" fmla="*/ 676 h 761"/>
                <a:gd name="T34" fmla="*/ 777 w 1680"/>
                <a:gd name="T35" fmla="*/ 609 h 761"/>
                <a:gd name="T36" fmla="*/ 989 w 1680"/>
                <a:gd name="T37" fmla="*/ 532 h 761"/>
                <a:gd name="T38" fmla="*/ 1095 w 1680"/>
                <a:gd name="T39" fmla="*/ 468 h 761"/>
                <a:gd name="T40" fmla="*/ 1229 w 1680"/>
                <a:gd name="T41" fmla="*/ 361 h 761"/>
                <a:gd name="T42" fmla="*/ 1346 w 1680"/>
                <a:gd name="T43" fmla="*/ 307 h 761"/>
                <a:gd name="T44" fmla="*/ 1543 w 1680"/>
                <a:gd name="T45" fmla="*/ 257 h 761"/>
                <a:gd name="T46" fmla="*/ 1667 w 1680"/>
                <a:gd name="T47" fmla="*/ 205 h 761"/>
                <a:gd name="T48" fmla="*/ 1627 w 1680"/>
                <a:gd name="T49" fmla="*/ 202 h 761"/>
                <a:gd name="T50" fmla="*/ 1538 w 1680"/>
                <a:gd name="T51" fmla="*/ 185 h 761"/>
                <a:gd name="T52" fmla="*/ 1453 w 1680"/>
                <a:gd name="T53" fmla="*/ 208 h 761"/>
                <a:gd name="T54" fmla="*/ 1560 w 1680"/>
                <a:gd name="T55" fmla="*/ 209 h 761"/>
                <a:gd name="T56" fmla="*/ 1575 w 1680"/>
                <a:gd name="T57" fmla="*/ 205 h 761"/>
                <a:gd name="T58" fmla="*/ 1590 w 1680"/>
                <a:gd name="T59" fmla="*/ 221 h 761"/>
                <a:gd name="T60" fmla="*/ 1484 w 1680"/>
                <a:gd name="T61" fmla="*/ 244 h 761"/>
                <a:gd name="T62" fmla="*/ 1423 w 1680"/>
                <a:gd name="T63" fmla="*/ 205 h 761"/>
                <a:gd name="T64" fmla="*/ 1502 w 1680"/>
                <a:gd name="T65" fmla="*/ 181 h 761"/>
                <a:gd name="T66" fmla="*/ 1600 w 1680"/>
                <a:gd name="T67" fmla="*/ 156 h 761"/>
                <a:gd name="T68" fmla="*/ 1638 w 1680"/>
                <a:gd name="T69" fmla="*/ 185 h 761"/>
                <a:gd name="T70" fmla="*/ 1638 w 1680"/>
                <a:gd name="T71" fmla="*/ 139 h 761"/>
                <a:gd name="T72" fmla="*/ 1582 w 1680"/>
                <a:gd name="T73" fmla="*/ 100 h 761"/>
                <a:gd name="T74" fmla="*/ 1523 w 1680"/>
                <a:gd name="T75" fmla="*/ 17 h 761"/>
                <a:gd name="T76" fmla="*/ 1571 w 1680"/>
                <a:gd name="T77" fmla="*/ 117 h 761"/>
                <a:gd name="T78" fmla="*/ 1490 w 1680"/>
                <a:gd name="T79" fmla="*/ 36 h 761"/>
                <a:gd name="T80" fmla="*/ 1446 w 1680"/>
                <a:gd name="T81" fmla="*/ 39 h 761"/>
                <a:gd name="T82" fmla="*/ 1509 w 1680"/>
                <a:gd name="T83" fmla="*/ 111 h 761"/>
                <a:gd name="T84" fmla="*/ 1538 w 1680"/>
                <a:gd name="T85" fmla="*/ 146 h 761"/>
                <a:gd name="T86" fmla="*/ 1494 w 1680"/>
                <a:gd name="T87" fmla="*/ 125 h 761"/>
                <a:gd name="T88" fmla="*/ 1481 w 1680"/>
                <a:gd name="T89" fmla="*/ 103 h 761"/>
                <a:gd name="T90" fmla="*/ 1447 w 1680"/>
                <a:gd name="T91" fmla="*/ 74 h 761"/>
                <a:gd name="T92" fmla="*/ 1417 w 1680"/>
                <a:gd name="T93" fmla="*/ 45 h 761"/>
                <a:gd name="T94" fmla="*/ 1394 w 1680"/>
                <a:gd name="T95" fmla="*/ 73 h 761"/>
                <a:gd name="T96" fmla="*/ 1457 w 1680"/>
                <a:gd name="T97" fmla="*/ 144 h 761"/>
                <a:gd name="T98" fmla="*/ 1472 w 1680"/>
                <a:gd name="T99" fmla="*/ 175 h 761"/>
                <a:gd name="T100" fmla="*/ 1422 w 1680"/>
                <a:gd name="T101" fmla="*/ 149 h 761"/>
                <a:gd name="T102" fmla="*/ 1402 w 1680"/>
                <a:gd name="T103" fmla="*/ 101 h 761"/>
                <a:gd name="T104" fmla="*/ 1378 w 1680"/>
                <a:gd name="T105" fmla="*/ 100 h 761"/>
                <a:gd name="T106" fmla="*/ 1356 w 1680"/>
                <a:gd name="T107" fmla="*/ 61 h 761"/>
                <a:gd name="T108" fmla="*/ 1337 w 1680"/>
                <a:gd name="T109" fmla="*/ 19 h 761"/>
                <a:gd name="T110" fmla="*/ 1370 w 1680"/>
                <a:gd name="T111" fmla="*/ 44 h 761"/>
                <a:gd name="T112" fmla="*/ 1421 w 1680"/>
                <a:gd name="T113" fmla="*/ 28 h 761"/>
                <a:gd name="T114" fmla="*/ 1435 w 1680"/>
                <a:gd name="T115" fmla="*/ 28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80" h="761">
                  <a:moveTo>
                    <a:pt x="1481" y="14"/>
                  </a:moveTo>
                  <a:lnTo>
                    <a:pt x="1489" y="11"/>
                  </a:lnTo>
                  <a:lnTo>
                    <a:pt x="1498" y="8"/>
                  </a:lnTo>
                  <a:lnTo>
                    <a:pt x="1507" y="6"/>
                  </a:lnTo>
                  <a:lnTo>
                    <a:pt x="1515" y="4"/>
                  </a:lnTo>
                  <a:lnTo>
                    <a:pt x="1524" y="2"/>
                  </a:lnTo>
                  <a:lnTo>
                    <a:pt x="1530" y="1"/>
                  </a:lnTo>
                  <a:lnTo>
                    <a:pt x="1535" y="0"/>
                  </a:lnTo>
                  <a:lnTo>
                    <a:pt x="1538" y="0"/>
                  </a:lnTo>
                  <a:lnTo>
                    <a:pt x="1543" y="6"/>
                  </a:lnTo>
                  <a:lnTo>
                    <a:pt x="1558" y="24"/>
                  </a:lnTo>
                  <a:lnTo>
                    <a:pt x="1578" y="47"/>
                  </a:lnTo>
                  <a:lnTo>
                    <a:pt x="1602" y="76"/>
                  </a:lnTo>
                  <a:lnTo>
                    <a:pt x="1627" y="107"/>
                  </a:lnTo>
                  <a:lnTo>
                    <a:pt x="1650" y="136"/>
                  </a:lnTo>
                  <a:lnTo>
                    <a:pt x="1668" y="161"/>
                  </a:lnTo>
                  <a:lnTo>
                    <a:pt x="1678" y="178"/>
                  </a:lnTo>
                  <a:lnTo>
                    <a:pt x="1680" y="194"/>
                  </a:lnTo>
                  <a:lnTo>
                    <a:pt x="1678" y="214"/>
                  </a:lnTo>
                  <a:lnTo>
                    <a:pt x="1673" y="230"/>
                  </a:lnTo>
                  <a:lnTo>
                    <a:pt x="1671" y="236"/>
                  </a:lnTo>
                  <a:lnTo>
                    <a:pt x="1658" y="239"/>
                  </a:lnTo>
                  <a:lnTo>
                    <a:pt x="1642" y="244"/>
                  </a:lnTo>
                  <a:lnTo>
                    <a:pt x="1621" y="249"/>
                  </a:lnTo>
                  <a:lnTo>
                    <a:pt x="1597" y="257"/>
                  </a:lnTo>
                  <a:lnTo>
                    <a:pt x="1571" y="264"/>
                  </a:lnTo>
                  <a:lnTo>
                    <a:pt x="1543" y="271"/>
                  </a:lnTo>
                  <a:lnTo>
                    <a:pt x="1514" y="279"/>
                  </a:lnTo>
                  <a:lnTo>
                    <a:pt x="1485" y="287"/>
                  </a:lnTo>
                  <a:lnTo>
                    <a:pt x="1456" y="295"/>
                  </a:lnTo>
                  <a:lnTo>
                    <a:pt x="1429" y="302"/>
                  </a:lnTo>
                  <a:lnTo>
                    <a:pt x="1405" y="308"/>
                  </a:lnTo>
                  <a:lnTo>
                    <a:pt x="1383" y="315"/>
                  </a:lnTo>
                  <a:lnTo>
                    <a:pt x="1364" y="320"/>
                  </a:lnTo>
                  <a:lnTo>
                    <a:pt x="1350" y="324"/>
                  </a:lnTo>
                  <a:lnTo>
                    <a:pt x="1340" y="326"/>
                  </a:lnTo>
                  <a:lnTo>
                    <a:pt x="1337" y="327"/>
                  </a:lnTo>
                  <a:lnTo>
                    <a:pt x="1334" y="328"/>
                  </a:lnTo>
                  <a:lnTo>
                    <a:pt x="1324" y="331"/>
                  </a:lnTo>
                  <a:lnTo>
                    <a:pt x="1310" y="337"/>
                  </a:lnTo>
                  <a:lnTo>
                    <a:pt x="1294" y="344"/>
                  </a:lnTo>
                  <a:lnTo>
                    <a:pt x="1275" y="352"/>
                  </a:lnTo>
                  <a:lnTo>
                    <a:pt x="1259" y="360"/>
                  </a:lnTo>
                  <a:lnTo>
                    <a:pt x="1243" y="370"/>
                  </a:lnTo>
                  <a:lnTo>
                    <a:pt x="1232" y="380"/>
                  </a:lnTo>
                  <a:lnTo>
                    <a:pt x="1225" y="386"/>
                  </a:lnTo>
                  <a:lnTo>
                    <a:pt x="1216" y="394"/>
                  </a:lnTo>
                  <a:lnTo>
                    <a:pt x="1205" y="405"/>
                  </a:lnTo>
                  <a:lnTo>
                    <a:pt x="1190" y="416"/>
                  </a:lnTo>
                  <a:lnTo>
                    <a:pt x="1174" y="429"/>
                  </a:lnTo>
                  <a:lnTo>
                    <a:pt x="1156" y="444"/>
                  </a:lnTo>
                  <a:lnTo>
                    <a:pt x="1137" y="458"/>
                  </a:lnTo>
                  <a:lnTo>
                    <a:pt x="1118" y="474"/>
                  </a:lnTo>
                  <a:lnTo>
                    <a:pt x="1097" y="488"/>
                  </a:lnTo>
                  <a:lnTo>
                    <a:pt x="1076" y="504"/>
                  </a:lnTo>
                  <a:lnTo>
                    <a:pt x="1057" y="517"/>
                  </a:lnTo>
                  <a:lnTo>
                    <a:pt x="1037" y="531"/>
                  </a:lnTo>
                  <a:lnTo>
                    <a:pt x="1019" y="543"/>
                  </a:lnTo>
                  <a:lnTo>
                    <a:pt x="1002" y="553"/>
                  </a:lnTo>
                  <a:lnTo>
                    <a:pt x="987" y="561"/>
                  </a:lnTo>
                  <a:lnTo>
                    <a:pt x="975" y="567"/>
                  </a:lnTo>
                  <a:lnTo>
                    <a:pt x="963" y="572"/>
                  </a:lnTo>
                  <a:lnTo>
                    <a:pt x="952" y="576"/>
                  </a:lnTo>
                  <a:lnTo>
                    <a:pt x="942" y="582"/>
                  </a:lnTo>
                  <a:lnTo>
                    <a:pt x="930" y="586"/>
                  </a:lnTo>
                  <a:lnTo>
                    <a:pt x="919" y="591"/>
                  </a:lnTo>
                  <a:lnTo>
                    <a:pt x="908" y="595"/>
                  </a:lnTo>
                  <a:lnTo>
                    <a:pt x="895" y="600"/>
                  </a:lnTo>
                  <a:lnTo>
                    <a:pt x="883" y="604"/>
                  </a:lnTo>
                  <a:lnTo>
                    <a:pt x="869" y="610"/>
                  </a:lnTo>
                  <a:lnTo>
                    <a:pt x="855" y="614"/>
                  </a:lnTo>
                  <a:lnTo>
                    <a:pt x="840" y="619"/>
                  </a:lnTo>
                  <a:lnTo>
                    <a:pt x="824" y="623"/>
                  </a:lnTo>
                  <a:lnTo>
                    <a:pt x="806" y="628"/>
                  </a:lnTo>
                  <a:lnTo>
                    <a:pt x="787" y="632"/>
                  </a:lnTo>
                  <a:lnTo>
                    <a:pt x="768" y="638"/>
                  </a:lnTo>
                  <a:lnTo>
                    <a:pt x="746" y="642"/>
                  </a:lnTo>
                  <a:lnTo>
                    <a:pt x="745" y="642"/>
                  </a:lnTo>
                  <a:lnTo>
                    <a:pt x="741" y="643"/>
                  </a:lnTo>
                  <a:lnTo>
                    <a:pt x="735" y="644"/>
                  </a:lnTo>
                  <a:lnTo>
                    <a:pt x="725" y="646"/>
                  </a:lnTo>
                  <a:lnTo>
                    <a:pt x="715" y="648"/>
                  </a:lnTo>
                  <a:lnTo>
                    <a:pt x="701" y="651"/>
                  </a:lnTo>
                  <a:lnTo>
                    <a:pt x="686" y="653"/>
                  </a:lnTo>
                  <a:lnTo>
                    <a:pt x="669" y="657"/>
                  </a:lnTo>
                  <a:lnTo>
                    <a:pt x="651" y="660"/>
                  </a:lnTo>
                  <a:lnTo>
                    <a:pt x="630" y="665"/>
                  </a:lnTo>
                  <a:lnTo>
                    <a:pt x="608" y="669"/>
                  </a:lnTo>
                  <a:lnTo>
                    <a:pt x="584" y="673"/>
                  </a:lnTo>
                  <a:lnTo>
                    <a:pt x="560" y="677"/>
                  </a:lnTo>
                  <a:lnTo>
                    <a:pt x="534" y="682"/>
                  </a:lnTo>
                  <a:lnTo>
                    <a:pt x="507" y="687"/>
                  </a:lnTo>
                  <a:lnTo>
                    <a:pt x="479" y="691"/>
                  </a:lnTo>
                  <a:lnTo>
                    <a:pt x="450" y="697"/>
                  </a:lnTo>
                  <a:lnTo>
                    <a:pt x="421" y="702"/>
                  </a:lnTo>
                  <a:lnTo>
                    <a:pt x="391" y="707"/>
                  </a:lnTo>
                  <a:lnTo>
                    <a:pt x="360" y="712"/>
                  </a:lnTo>
                  <a:lnTo>
                    <a:pt x="330" y="717"/>
                  </a:lnTo>
                  <a:lnTo>
                    <a:pt x="299" y="722"/>
                  </a:lnTo>
                  <a:lnTo>
                    <a:pt x="267" y="727"/>
                  </a:lnTo>
                  <a:lnTo>
                    <a:pt x="235" y="732"/>
                  </a:lnTo>
                  <a:lnTo>
                    <a:pt x="204" y="736"/>
                  </a:lnTo>
                  <a:lnTo>
                    <a:pt x="173" y="740"/>
                  </a:lnTo>
                  <a:lnTo>
                    <a:pt x="143" y="744"/>
                  </a:lnTo>
                  <a:lnTo>
                    <a:pt x="113" y="748"/>
                  </a:lnTo>
                  <a:lnTo>
                    <a:pt x="84" y="753"/>
                  </a:lnTo>
                  <a:lnTo>
                    <a:pt x="55" y="756"/>
                  </a:lnTo>
                  <a:lnTo>
                    <a:pt x="27" y="759"/>
                  </a:lnTo>
                  <a:lnTo>
                    <a:pt x="0" y="761"/>
                  </a:lnTo>
                  <a:lnTo>
                    <a:pt x="3" y="756"/>
                  </a:lnTo>
                  <a:lnTo>
                    <a:pt x="7" y="751"/>
                  </a:lnTo>
                  <a:lnTo>
                    <a:pt x="11" y="748"/>
                  </a:lnTo>
                  <a:lnTo>
                    <a:pt x="17" y="746"/>
                  </a:lnTo>
                  <a:lnTo>
                    <a:pt x="23" y="744"/>
                  </a:lnTo>
                  <a:lnTo>
                    <a:pt x="32" y="742"/>
                  </a:lnTo>
                  <a:lnTo>
                    <a:pt x="41" y="739"/>
                  </a:lnTo>
                  <a:lnTo>
                    <a:pt x="52" y="735"/>
                  </a:lnTo>
                  <a:lnTo>
                    <a:pt x="82" y="732"/>
                  </a:lnTo>
                  <a:lnTo>
                    <a:pt x="113" y="729"/>
                  </a:lnTo>
                  <a:lnTo>
                    <a:pt x="144" y="725"/>
                  </a:lnTo>
                  <a:lnTo>
                    <a:pt x="174" y="720"/>
                  </a:lnTo>
                  <a:lnTo>
                    <a:pt x="204" y="716"/>
                  </a:lnTo>
                  <a:lnTo>
                    <a:pt x="233" y="712"/>
                  </a:lnTo>
                  <a:lnTo>
                    <a:pt x="261" y="708"/>
                  </a:lnTo>
                  <a:lnTo>
                    <a:pt x="288" y="704"/>
                  </a:lnTo>
                  <a:lnTo>
                    <a:pt x="312" y="700"/>
                  </a:lnTo>
                  <a:lnTo>
                    <a:pt x="335" y="697"/>
                  </a:lnTo>
                  <a:lnTo>
                    <a:pt x="355" y="692"/>
                  </a:lnTo>
                  <a:lnTo>
                    <a:pt x="372" y="690"/>
                  </a:lnTo>
                  <a:lnTo>
                    <a:pt x="386" y="687"/>
                  </a:lnTo>
                  <a:lnTo>
                    <a:pt x="396" y="685"/>
                  </a:lnTo>
                  <a:lnTo>
                    <a:pt x="402" y="684"/>
                  </a:lnTo>
                  <a:lnTo>
                    <a:pt x="404" y="684"/>
                  </a:lnTo>
                  <a:lnTo>
                    <a:pt x="409" y="683"/>
                  </a:lnTo>
                  <a:lnTo>
                    <a:pt x="424" y="680"/>
                  </a:lnTo>
                  <a:lnTo>
                    <a:pt x="447" y="676"/>
                  </a:lnTo>
                  <a:lnTo>
                    <a:pt x="477" y="671"/>
                  </a:lnTo>
                  <a:lnTo>
                    <a:pt x="512" y="663"/>
                  </a:lnTo>
                  <a:lnTo>
                    <a:pt x="552" y="656"/>
                  </a:lnTo>
                  <a:lnTo>
                    <a:pt x="596" y="647"/>
                  </a:lnTo>
                  <a:lnTo>
                    <a:pt x="640" y="638"/>
                  </a:lnTo>
                  <a:lnTo>
                    <a:pt x="687" y="628"/>
                  </a:lnTo>
                  <a:lnTo>
                    <a:pt x="733" y="618"/>
                  </a:lnTo>
                  <a:lnTo>
                    <a:pt x="777" y="609"/>
                  </a:lnTo>
                  <a:lnTo>
                    <a:pt x="818" y="598"/>
                  </a:lnTo>
                  <a:lnTo>
                    <a:pt x="857" y="589"/>
                  </a:lnTo>
                  <a:lnTo>
                    <a:pt x="889" y="580"/>
                  </a:lnTo>
                  <a:lnTo>
                    <a:pt x="915" y="570"/>
                  </a:lnTo>
                  <a:lnTo>
                    <a:pt x="932" y="563"/>
                  </a:lnTo>
                  <a:lnTo>
                    <a:pt x="952" y="553"/>
                  </a:lnTo>
                  <a:lnTo>
                    <a:pt x="971" y="542"/>
                  </a:lnTo>
                  <a:lnTo>
                    <a:pt x="989" y="532"/>
                  </a:lnTo>
                  <a:lnTo>
                    <a:pt x="1006" y="523"/>
                  </a:lnTo>
                  <a:lnTo>
                    <a:pt x="1020" y="514"/>
                  </a:lnTo>
                  <a:lnTo>
                    <a:pt x="1032" y="508"/>
                  </a:lnTo>
                  <a:lnTo>
                    <a:pt x="1039" y="503"/>
                  </a:lnTo>
                  <a:lnTo>
                    <a:pt x="1042" y="502"/>
                  </a:lnTo>
                  <a:lnTo>
                    <a:pt x="1060" y="492"/>
                  </a:lnTo>
                  <a:lnTo>
                    <a:pt x="1077" y="480"/>
                  </a:lnTo>
                  <a:lnTo>
                    <a:pt x="1095" y="468"/>
                  </a:lnTo>
                  <a:lnTo>
                    <a:pt x="1111" y="454"/>
                  </a:lnTo>
                  <a:lnTo>
                    <a:pt x="1128" y="441"/>
                  </a:lnTo>
                  <a:lnTo>
                    <a:pt x="1146" y="427"/>
                  </a:lnTo>
                  <a:lnTo>
                    <a:pt x="1162" y="414"/>
                  </a:lnTo>
                  <a:lnTo>
                    <a:pt x="1179" y="399"/>
                  </a:lnTo>
                  <a:lnTo>
                    <a:pt x="1195" y="387"/>
                  </a:lnTo>
                  <a:lnTo>
                    <a:pt x="1212" y="374"/>
                  </a:lnTo>
                  <a:lnTo>
                    <a:pt x="1229" y="361"/>
                  </a:lnTo>
                  <a:lnTo>
                    <a:pt x="1246" y="350"/>
                  </a:lnTo>
                  <a:lnTo>
                    <a:pt x="1264" y="338"/>
                  </a:lnTo>
                  <a:lnTo>
                    <a:pt x="1282" y="329"/>
                  </a:lnTo>
                  <a:lnTo>
                    <a:pt x="1301" y="321"/>
                  </a:lnTo>
                  <a:lnTo>
                    <a:pt x="1321" y="314"/>
                  </a:lnTo>
                  <a:lnTo>
                    <a:pt x="1324" y="312"/>
                  </a:lnTo>
                  <a:lnTo>
                    <a:pt x="1332" y="310"/>
                  </a:lnTo>
                  <a:lnTo>
                    <a:pt x="1346" y="307"/>
                  </a:lnTo>
                  <a:lnTo>
                    <a:pt x="1362" y="303"/>
                  </a:lnTo>
                  <a:lnTo>
                    <a:pt x="1383" y="298"/>
                  </a:lnTo>
                  <a:lnTo>
                    <a:pt x="1407" y="292"/>
                  </a:lnTo>
                  <a:lnTo>
                    <a:pt x="1432" y="286"/>
                  </a:lnTo>
                  <a:lnTo>
                    <a:pt x="1459" y="278"/>
                  </a:lnTo>
                  <a:lnTo>
                    <a:pt x="1487" y="271"/>
                  </a:lnTo>
                  <a:lnTo>
                    <a:pt x="1516" y="264"/>
                  </a:lnTo>
                  <a:lnTo>
                    <a:pt x="1543" y="257"/>
                  </a:lnTo>
                  <a:lnTo>
                    <a:pt x="1570" y="249"/>
                  </a:lnTo>
                  <a:lnTo>
                    <a:pt x="1595" y="243"/>
                  </a:lnTo>
                  <a:lnTo>
                    <a:pt x="1617" y="237"/>
                  </a:lnTo>
                  <a:lnTo>
                    <a:pt x="1635" y="232"/>
                  </a:lnTo>
                  <a:lnTo>
                    <a:pt x="1651" y="228"/>
                  </a:lnTo>
                  <a:lnTo>
                    <a:pt x="1659" y="222"/>
                  </a:lnTo>
                  <a:lnTo>
                    <a:pt x="1664" y="214"/>
                  </a:lnTo>
                  <a:lnTo>
                    <a:pt x="1667" y="205"/>
                  </a:lnTo>
                  <a:lnTo>
                    <a:pt x="1664" y="197"/>
                  </a:lnTo>
                  <a:lnTo>
                    <a:pt x="1660" y="194"/>
                  </a:lnTo>
                  <a:lnTo>
                    <a:pt x="1655" y="194"/>
                  </a:lnTo>
                  <a:lnTo>
                    <a:pt x="1649" y="195"/>
                  </a:lnTo>
                  <a:lnTo>
                    <a:pt x="1644" y="198"/>
                  </a:lnTo>
                  <a:lnTo>
                    <a:pt x="1638" y="200"/>
                  </a:lnTo>
                  <a:lnTo>
                    <a:pt x="1632" y="201"/>
                  </a:lnTo>
                  <a:lnTo>
                    <a:pt x="1627" y="202"/>
                  </a:lnTo>
                  <a:lnTo>
                    <a:pt x="1623" y="200"/>
                  </a:lnTo>
                  <a:lnTo>
                    <a:pt x="1601" y="166"/>
                  </a:lnTo>
                  <a:lnTo>
                    <a:pt x="1591" y="170"/>
                  </a:lnTo>
                  <a:lnTo>
                    <a:pt x="1581" y="173"/>
                  </a:lnTo>
                  <a:lnTo>
                    <a:pt x="1569" y="176"/>
                  </a:lnTo>
                  <a:lnTo>
                    <a:pt x="1559" y="179"/>
                  </a:lnTo>
                  <a:lnTo>
                    <a:pt x="1548" y="182"/>
                  </a:lnTo>
                  <a:lnTo>
                    <a:pt x="1538" y="185"/>
                  </a:lnTo>
                  <a:lnTo>
                    <a:pt x="1528" y="188"/>
                  </a:lnTo>
                  <a:lnTo>
                    <a:pt x="1517" y="191"/>
                  </a:lnTo>
                  <a:lnTo>
                    <a:pt x="1507" y="194"/>
                  </a:lnTo>
                  <a:lnTo>
                    <a:pt x="1497" y="198"/>
                  </a:lnTo>
                  <a:lnTo>
                    <a:pt x="1486" y="201"/>
                  </a:lnTo>
                  <a:lnTo>
                    <a:pt x="1475" y="203"/>
                  </a:lnTo>
                  <a:lnTo>
                    <a:pt x="1465" y="206"/>
                  </a:lnTo>
                  <a:lnTo>
                    <a:pt x="1453" y="208"/>
                  </a:lnTo>
                  <a:lnTo>
                    <a:pt x="1443" y="210"/>
                  </a:lnTo>
                  <a:lnTo>
                    <a:pt x="1431" y="211"/>
                  </a:lnTo>
                  <a:lnTo>
                    <a:pt x="1436" y="218"/>
                  </a:lnTo>
                  <a:lnTo>
                    <a:pt x="1443" y="225"/>
                  </a:lnTo>
                  <a:lnTo>
                    <a:pt x="1452" y="233"/>
                  </a:lnTo>
                  <a:lnTo>
                    <a:pt x="1460" y="237"/>
                  </a:lnTo>
                  <a:lnTo>
                    <a:pt x="1560" y="211"/>
                  </a:lnTo>
                  <a:lnTo>
                    <a:pt x="1560" y="209"/>
                  </a:lnTo>
                  <a:lnTo>
                    <a:pt x="1560" y="204"/>
                  </a:lnTo>
                  <a:lnTo>
                    <a:pt x="1561" y="197"/>
                  </a:lnTo>
                  <a:lnTo>
                    <a:pt x="1562" y="191"/>
                  </a:lnTo>
                  <a:lnTo>
                    <a:pt x="1566" y="191"/>
                  </a:lnTo>
                  <a:lnTo>
                    <a:pt x="1568" y="194"/>
                  </a:lnTo>
                  <a:lnTo>
                    <a:pt x="1570" y="198"/>
                  </a:lnTo>
                  <a:lnTo>
                    <a:pt x="1572" y="201"/>
                  </a:lnTo>
                  <a:lnTo>
                    <a:pt x="1575" y="205"/>
                  </a:lnTo>
                  <a:lnTo>
                    <a:pt x="1581" y="207"/>
                  </a:lnTo>
                  <a:lnTo>
                    <a:pt x="1590" y="207"/>
                  </a:lnTo>
                  <a:lnTo>
                    <a:pt x="1603" y="205"/>
                  </a:lnTo>
                  <a:lnTo>
                    <a:pt x="1603" y="210"/>
                  </a:lnTo>
                  <a:lnTo>
                    <a:pt x="1602" y="214"/>
                  </a:lnTo>
                  <a:lnTo>
                    <a:pt x="1599" y="217"/>
                  </a:lnTo>
                  <a:lnTo>
                    <a:pt x="1595" y="219"/>
                  </a:lnTo>
                  <a:lnTo>
                    <a:pt x="1590" y="221"/>
                  </a:lnTo>
                  <a:lnTo>
                    <a:pt x="1581" y="222"/>
                  </a:lnTo>
                  <a:lnTo>
                    <a:pt x="1570" y="224"/>
                  </a:lnTo>
                  <a:lnTo>
                    <a:pt x="1556" y="228"/>
                  </a:lnTo>
                  <a:lnTo>
                    <a:pt x="1552" y="229"/>
                  </a:lnTo>
                  <a:lnTo>
                    <a:pt x="1539" y="232"/>
                  </a:lnTo>
                  <a:lnTo>
                    <a:pt x="1523" y="235"/>
                  </a:lnTo>
                  <a:lnTo>
                    <a:pt x="1504" y="240"/>
                  </a:lnTo>
                  <a:lnTo>
                    <a:pt x="1484" y="244"/>
                  </a:lnTo>
                  <a:lnTo>
                    <a:pt x="1467" y="248"/>
                  </a:lnTo>
                  <a:lnTo>
                    <a:pt x="1454" y="251"/>
                  </a:lnTo>
                  <a:lnTo>
                    <a:pt x="1449" y="252"/>
                  </a:lnTo>
                  <a:lnTo>
                    <a:pt x="1438" y="243"/>
                  </a:lnTo>
                  <a:lnTo>
                    <a:pt x="1430" y="232"/>
                  </a:lnTo>
                  <a:lnTo>
                    <a:pt x="1424" y="218"/>
                  </a:lnTo>
                  <a:lnTo>
                    <a:pt x="1421" y="205"/>
                  </a:lnTo>
                  <a:lnTo>
                    <a:pt x="1423" y="205"/>
                  </a:lnTo>
                  <a:lnTo>
                    <a:pt x="1427" y="203"/>
                  </a:lnTo>
                  <a:lnTo>
                    <a:pt x="1434" y="202"/>
                  </a:lnTo>
                  <a:lnTo>
                    <a:pt x="1442" y="199"/>
                  </a:lnTo>
                  <a:lnTo>
                    <a:pt x="1451" y="195"/>
                  </a:lnTo>
                  <a:lnTo>
                    <a:pt x="1463" y="192"/>
                  </a:lnTo>
                  <a:lnTo>
                    <a:pt x="1475" y="189"/>
                  </a:lnTo>
                  <a:lnTo>
                    <a:pt x="1488" y="185"/>
                  </a:lnTo>
                  <a:lnTo>
                    <a:pt x="1502" y="181"/>
                  </a:lnTo>
                  <a:lnTo>
                    <a:pt x="1515" y="177"/>
                  </a:lnTo>
                  <a:lnTo>
                    <a:pt x="1530" y="173"/>
                  </a:lnTo>
                  <a:lnTo>
                    <a:pt x="1544" y="169"/>
                  </a:lnTo>
                  <a:lnTo>
                    <a:pt x="1558" y="164"/>
                  </a:lnTo>
                  <a:lnTo>
                    <a:pt x="1571" y="161"/>
                  </a:lnTo>
                  <a:lnTo>
                    <a:pt x="1584" y="158"/>
                  </a:lnTo>
                  <a:lnTo>
                    <a:pt x="1595" y="155"/>
                  </a:lnTo>
                  <a:lnTo>
                    <a:pt x="1600" y="156"/>
                  </a:lnTo>
                  <a:lnTo>
                    <a:pt x="1605" y="159"/>
                  </a:lnTo>
                  <a:lnTo>
                    <a:pt x="1610" y="164"/>
                  </a:lnTo>
                  <a:lnTo>
                    <a:pt x="1615" y="169"/>
                  </a:lnTo>
                  <a:lnTo>
                    <a:pt x="1619" y="174"/>
                  </a:lnTo>
                  <a:lnTo>
                    <a:pt x="1623" y="179"/>
                  </a:lnTo>
                  <a:lnTo>
                    <a:pt x="1627" y="183"/>
                  </a:lnTo>
                  <a:lnTo>
                    <a:pt x="1631" y="185"/>
                  </a:lnTo>
                  <a:lnTo>
                    <a:pt x="1638" y="185"/>
                  </a:lnTo>
                  <a:lnTo>
                    <a:pt x="1646" y="184"/>
                  </a:lnTo>
                  <a:lnTo>
                    <a:pt x="1655" y="182"/>
                  </a:lnTo>
                  <a:lnTo>
                    <a:pt x="1661" y="178"/>
                  </a:lnTo>
                  <a:lnTo>
                    <a:pt x="1661" y="176"/>
                  </a:lnTo>
                  <a:lnTo>
                    <a:pt x="1658" y="170"/>
                  </a:lnTo>
                  <a:lnTo>
                    <a:pt x="1653" y="160"/>
                  </a:lnTo>
                  <a:lnTo>
                    <a:pt x="1646" y="150"/>
                  </a:lnTo>
                  <a:lnTo>
                    <a:pt x="1638" y="139"/>
                  </a:lnTo>
                  <a:lnTo>
                    <a:pt x="1629" y="127"/>
                  </a:lnTo>
                  <a:lnTo>
                    <a:pt x="1620" y="117"/>
                  </a:lnTo>
                  <a:lnTo>
                    <a:pt x="1612" y="108"/>
                  </a:lnTo>
                  <a:lnTo>
                    <a:pt x="1606" y="110"/>
                  </a:lnTo>
                  <a:lnTo>
                    <a:pt x="1601" y="111"/>
                  </a:lnTo>
                  <a:lnTo>
                    <a:pt x="1596" y="112"/>
                  </a:lnTo>
                  <a:lnTo>
                    <a:pt x="1590" y="111"/>
                  </a:lnTo>
                  <a:lnTo>
                    <a:pt x="1582" y="100"/>
                  </a:lnTo>
                  <a:lnTo>
                    <a:pt x="1587" y="99"/>
                  </a:lnTo>
                  <a:lnTo>
                    <a:pt x="1592" y="98"/>
                  </a:lnTo>
                  <a:lnTo>
                    <a:pt x="1597" y="96"/>
                  </a:lnTo>
                  <a:lnTo>
                    <a:pt x="1601" y="92"/>
                  </a:lnTo>
                  <a:lnTo>
                    <a:pt x="1540" y="14"/>
                  </a:lnTo>
                  <a:lnTo>
                    <a:pt x="1534" y="15"/>
                  </a:lnTo>
                  <a:lnTo>
                    <a:pt x="1529" y="16"/>
                  </a:lnTo>
                  <a:lnTo>
                    <a:pt x="1523" y="17"/>
                  </a:lnTo>
                  <a:lnTo>
                    <a:pt x="1516" y="18"/>
                  </a:lnTo>
                  <a:lnTo>
                    <a:pt x="1511" y="19"/>
                  </a:lnTo>
                  <a:lnTo>
                    <a:pt x="1506" y="20"/>
                  </a:lnTo>
                  <a:lnTo>
                    <a:pt x="1501" y="23"/>
                  </a:lnTo>
                  <a:lnTo>
                    <a:pt x="1496" y="25"/>
                  </a:lnTo>
                  <a:lnTo>
                    <a:pt x="1565" y="103"/>
                  </a:lnTo>
                  <a:lnTo>
                    <a:pt x="1565" y="111"/>
                  </a:lnTo>
                  <a:lnTo>
                    <a:pt x="1571" y="117"/>
                  </a:lnTo>
                  <a:lnTo>
                    <a:pt x="1577" y="125"/>
                  </a:lnTo>
                  <a:lnTo>
                    <a:pt x="1584" y="131"/>
                  </a:lnTo>
                  <a:lnTo>
                    <a:pt x="1592" y="133"/>
                  </a:lnTo>
                  <a:lnTo>
                    <a:pt x="1590" y="136"/>
                  </a:lnTo>
                  <a:lnTo>
                    <a:pt x="1587" y="141"/>
                  </a:lnTo>
                  <a:lnTo>
                    <a:pt x="1584" y="144"/>
                  </a:lnTo>
                  <a:lnTo>
                    <a:pt x="1582" y="145"/>
                  </a:lnTo>
                  <a:lnTo>
                    <a:pt x="1490" y="36"/>
                  </a:lnTo>
                  <a:lnTo>
                    <a:pt x="1485" y="33"/>
                  </a:lnTo>
                  <a:lnTo>
                    <a:pt x="1480" y="31"/>
                  </a:lnTo>
                  <a:lnTo>
                    <a:pt x="1474" y="31"/>
                  </a:lnTo>
                  <a:lnTo>
                    <a:pt x="1469" y="31"/>
                  </a:lnTo>
                  <a:lnTo>
                    <a:pt x="1463" y="33"/>
                  </a:lnTo>
                  <a:lnTo>
                    <a:pt x="1456" y="35"/>
                  </a:lnTo>
                  <a:lnTo>
                    <a:pt x="1451" y="37"/>
                  </a:lnTo>
                  <a:lnTo>
                    <a:pt x="1446" y="39"/>
                  </a:lnTo>
                  <a:lnTo>
                    <a:pt x="1451" y="45"/>
                  </a:lnTo>
                  <a:lnTo>
                    <a:pt x="1458" y="54"/>
                  </a:lnTo>
                  <a:lnTo>
                    <a:pt x="1468" y="64"/>
                  </a:lnTo>
                  <a:lnTo>
                    <a:pt x="1478" y="74"/>
                  </a:lnTo>
                  <a:lnTo>
                    <a:pt x="1487" y="86"/>
                  </a:lnTo>
                  <a:lnTo>
                    <a:pt x="1497" y="96"/>
                  </a:lnTo>
                  <a:lnTo>
                    <a:pt x="1504" y="104"/>
                  </a:lnTo>
                  <a:lnTo>
                    <a:pt x="1509" y="111"/>
                  </a:lnTo>
                  <a:lnTo>
                    <a:pt x="1516" y="111"/>
                  </a:lnTo>
                  <a:lnTo>
                    <a:pt x="1524" y="111"/>
                  </a:lnTo>
                  <a:lnTo>
                    <a:pt x="1531" y="112"/>
                  </a:lnTo>
                  <a:lnTo>
                    <a:pt x="1534" y="117"/>
                  </a:lnTo>
                  <a:lnTo>
                    <a:pt x="1521" y="125"/>
                  </a:lnTo>
                  <a:lnTo>
                    <a:pt x="1526" y="133"/>
                  </a:lnTo>
                  <a:lnTo>
                    <a:pt x="1533" y="140"/>
                  </a:lnTo>
                  <a:lnTo>
                    <a:pt x="1538" y="146"/>
                  </a:lnTo>
                  <a:lnTo>
                    <a:pt x="1537" y="155"/>
                  </a:lnTo>
                  <a:lnTo>
                    <a:pt x="1529" y="154"/>
                  </a:lnTo>
                  <a:lnTo>
                    <a:pt x="1523" y="150"/>
                  </a:lnTo>
                  <a:lnTo>
                    <a:pt x="1517" y="144"/>
                  </a:lnTo>
                  <a:lnTo>
                    <a:pt x="1512" y="136"/>
                  </a:lnTo>
                  <a:lnTo>
                    <a:pt x="1507" y="131"/>
                  </a:lnTo>
                  <a:lnTo>
                    <a:pt x="1501" y="127"/>
                  </a:lnTo>
                  <a:lnTo>
                    <a:pt x="1494" y="125"/>
                  </a:lnTo>
                  <a:lnTo>
                    <a:pt x="1484" y="128"/>
                  </a:lnTo>
                  <a:lnTo>
                    <a:pt x="1484" y="119"/>
                  </a:lnTo>
                  <a:lnTo>
                    <a:pt x="1487" y="119"/>
                  </a:lnTo>
                  <a:lnTo>
                    <a:pt x="1489" y="118"/>
                  </a:lnTo>
                  <a:lnTo>
                    <a:pt x="1490" y="116"/>
                  </a:lnTo>
                  <a:lnTo>
                    <a:pt x="1493" y="114"/>
                  </a:lnTo>
                  <a:lnTo>
                    <a:pt x="1486" y="110"/>
                  </a:lnTo>
                  <a:lnTo>
                    <a:pt x="1481" y="103"/>
                  </a:lnTo>
                  <a:lnTo>
                    <a:pt x="1477" y="97"/>
                  </a:lnTo>
                  <a:lnTo>
                    <a:pt x="1473" y="91"/>
                  </a:lnTo>
                  <a:lnTo>
                    <a:pt x="1468" y="86"/>
                  </a:lnTo>
                  <a:lnTo>
                    <a:pt x="1463" y="83"/>
                  </a:lnTo>
                  <a:lnTo>
                    <a:pt x="1456" y="82"/>
                  </a:lnTo>
                  <a:lnTo>
                    <a:pt x="1449" y="84"/>
                  </a:lnTo>
                  <a:lnTo>
                    <a:pt x="1446" y="80"/>
                  </a:lnTo>
                  <a:lnTo>
                    <a:pt x="1447" y="74"/>
                  </a:lnTo>
                  <a:lnTo>
                    <a:pt x="1450" y="71"/>
                  </a:lnTo>
                  <a:lnTo>
                    <a:pt x="1454" y="69"/>
                  </a:lnTo>
                  <a:lnTo>
                    <a:pt x="1449" y="62"/>
                  </a:lnTo>
                  <a:lnTo>
                    <a:pt x="1443" y="56"/>
                  </a:lnTo>
                  <a:lnTo>
                    <a:pt x="1437" y="49"/>
                  </a:lnTo>
                  <a:lnTo>
                    <a:pt x="1429" y="42"/>
                  </a:lnTo>
                  <a:lnTo>
                    <a:pt x="1423" y="44"/>
                  </a:lnTo>
                  <a:lnTo>
                    <a:pt x="1417" y="45"/>
                  </a:lnTo>
                  <a:lnTo>
                    <a:pt x="1412" y="46"/>
                  </a:lnTo>
                  <a:lnTo>
                    <a:pt x="1406" y="48"/>
                  </a:lnTo>
                  <a:lnTo>
                    <a:pt x="1399" y="49"/>
                  </a:lnTo>
                  <a:lnTo>
                    <a:pt x="1393" y="52"/>
                  </a:lnTo>
                  <a:lnTo>
                    <a:pt x="1387" y="54"/>
                  </a:lnTo>
                  <a:lnTo>
                    <a:pt x="1382" y="56"/>
                  </a:lnTo>
                  <a:lnTo>
                    <a:pt x="1386" y="63"/>
                  </a:lnTo>
                  <a:lnTo>
                    <a:pt x="1394" y="73"/>
                  </a:lnTo>
                  <a:lnTo>
                    <a:pt x="1405" y="86"/>
                  </a:lnTo>
                  <a:lnTo>
                    <a:pt x="1416" y="99"/>
                  </a:lnTo>
                  <a:lnTo>
                    <a:pt x="1429" y="112"/>
                  </a:lnTo>
                  <a:lnTo>
                    <a:pt x="1442" y="122"/>
                  </a:lnTo>
                  <a:lnTo>
                    <a:pt x="1453" y="128"/>
                  </a:lnTo>
                  <a:lnTo>
                    <a:pt x="1463" y="130"/>
                  </a:lnTo>
                  <a:lnTo>
                    <a:pt x="1458" y="137"/>
                  </a:lnTo>
                  <a:lnTo>
                    <a:pt x="1457" y="144"/>
                  </a:lnTo>
                  <a:lnTo>
                    <a:pt x="1459" y="150"/>
                  </a:lnTo>
                  <a:lnTo>
                    <a:pt x="1463" y="154"/>
                  </a:lnTo>
                  <a:lnTo>
                    <a:pt x="1467" y="159"/>
                  </a:lnTo>
                  <a:lnTo>
                    <a:pt x="1471" y="164"/>
                  </a:lnTo>
                  <a:lnTo>
                    <a:pt x="1475" y="171"/>
                  </a:lnTo>
                  <a:lnTo>
                    <a:pt x="1478" y="178"/>
                  </a:lnTo>
                  <a:lnTo>
                    <a:pt x="1476" y="177"/>
                  </a:lnTo>
                  <a:lnTo>
                    <a:pt x="1472" y="175"/>
                  </a:lnTo>
                  <a:lnTo>
                    <a:pt x="1467" y="171"/>
                  </a:lnTo>
                  <a:lnTo>
                    <a:pt x="1461" y="166"/>
                  </a:lnTo>
                  <a:lnTo>
                    <a:pt x="1455" y="162"/>
                  </a:lnTo>
                  <a:lnTo>
                    <a:pt x="1449" y="157"/>
                  </a:lnTo>
                  <a:lnTo>
                    <a:pt x="1444" y="152"/>
                  </a:lnTo>
                  <a:lnTo>
                    <a:pt x="1440" y="147"/>
                  </a:lnTo>
                  <a:lnTo>
                    <a:pt x="1431" y="146"/>
                  </a:lnTo>
                  <a:lnTo>
                    <a:pt x="1422" y="149"/>
                  </a:lnTo>
                  <a:lnTo>
                    <a:pt x="1415" y="150"/>
                  </a:lnTo>
                  <a:lnTo>
                    <a:pt x="1412" y="142"/>
                  </a:lnTo>
                  <a:lnTo>
                    <a:pt x="1429" y="133"/>
                  </a:lnTo>
                  <a:lnTo>
                    <a:pt x="1423" y="128"/>
                  </a:lnTo>
                  <a:lnTo>
                    <a:pt x="1418" y="121"/>
                  </a:lnTo>
                  <a:lnTo>
                    <a:pt x="1413" y="114"/>
                  </a:lnTo>
                  <a:lnTo>
                    <a:pt x="1408" y="106"/>
                  </a:lnTo>
                  <a:lnTo>
                    <a:pt x="1402" y="101"/>
                  </a:lnTo>
                  <a:lnTo>
                    <a:pt x="1395" y="99"/>
                  </a:lnTo>
                  <a:lnTo>
                    <a:pt x="1388" y="99"/>
                  </a:lnTo>
                  <a:lnTo>
                    <a:pt x="1380" y="105"/>
                  </a:lnTo>
                  <a:lnTo>
                    <a:pt x="1379" y="105"/>
                  </a:lnTo>
                  <a:lnTo>
                    <a:pt x="1378" y="104"/>
                  </a:lnTo>
                  <a:lnTo>
                    <a:pt x="1376" y="104"/>
                  </a:lnTo>
                  <a:lnTo>
                    <a:pt x="1373" y="103"/>
                  </a:lnTo>
                  <a:lnTo>
                    <a:pt x="1378" y="100"/>
                  </a:lnTo>
                  <a:lnTo>
                    <a:pt x="1383" y="98"/>
                  </a:lnTo>
                  <a:lnTo>
                    <a:pt x="1387" y="96"/>
                  </a:lnTo>
                  <a:lnTo>
                    <a:pt x="1390" y="92"/>
                  </a:lnTo>
                  <a:lnTo>
                    <a:pt x="1385" y="84"/>
                  </a:lnTo>
                  <a:lnTo>
                    <a:pt x="1379" y="75"/>
                  </a:lnTo>
                  <a:lnTo>
                    <a:pt x="1370" y="67"/>
                  </a:lnTo>
                  <a:lnTo>
                    <a:pt x="1362" y="59"/>
                  </a:lnTo>
                  <a:lnTo>
                    <a:pt x="1356" y="61"/>
                  </a:lnTo>
                  <a:lnTo>
                    <a:pt x="1351" y="63"/>
                  </a:lnTo>
                  <a:lnTo>
                    <a:pt x="1344" y="64"/>
                  </a:lnTo>
                  <a:lnTo>
                    <a:pt x="1340" y="59"/>
                  </a:lnTo>
                  <a:lnTo>
                    <a:pt x="1354" y="49"/>
                  </a:lnTo>
                  <a:lnTo>
                    <a:pt x="1351" y="42"/>
                  </a:lnTo>
                  <a:lnTo>
                    <a:pt x="1346" y="35"/>
                  </a:lnTo>
                  <a:lnTo>
                    <a:pt x="1340" y="28"/>
                  </a:lnTo>
                  <a:lnTo>
                    <a:pt x="1337" y="19"/>
                  </a:lnTo>
                  <a:lnTo>
                    <a:pt x="1342" y="20"/>
                  </a:lnTo>
                  <a:lnTo>
                    <a:pt x="1348" y="23"/>
                  </a:lnTo>
                  <a:lnTo>
                    <a:pt x="1352" y="25"/>
                  </a:lnTo>
                  <a:lnTo>
                    <a:pt x="1356" y="29"/>
                  </a:lnTo>
                  <a:lnTo>
                    <a:pt x="1359" y="33"/>
                  </a:lnTo>
                  <a:lnTo>
                    <a:pt x="1363" y="37"/>
                  </a:lnTo>
                  <a:lnTo>
                    <a:pt x="1366" y="41"/>
                  </a:lnTo>
                  <a:lnTo>
                    <a:pt x="1370" y="44"/>
                  </a:lnTo>
                  <a:lnTo>
                    <a:pt x="1378" y="43"/>
                  </a:lnTo>
                  <a:lnTo>
                    <a:pt x="1385" y="41"/>
                  </a:lnTo>
                  <a:lnTo>
                    <a:pt x="1391" y="40"/>
                  </a:lnTo>
                  <a:lnTo>
                    <a:pt x="1397" y="39"/>
                  </a:lnTo>
                  <a:lnTo>
                    <a:pt x="1403" y="37"/>
                  </a:lnTo>
                  <a:lnTo>
                    <a:pt x="1410" y="35"/>
                  </a:lnTo>
                  <a:lnTo>
                    <a:pt x="1416" y="32"/>
                  </a:lnTo>
                  <a:lnTo>
                    <a:pt x="1421" y="28"/>
                  </a:lnTo>
                  <a:lnTo>
                    <a:pt x="1418" y="23"/>
                  </a:lnTo>
                  <a:lnTo>
                    <a:pt x="1414" y="18"/>
                  </a:lnTo>
                  <a:lnTo>
                    <a:pt x="1410" y="13"/>
                  </a:lnTo>
                  <a:lnTo>
                    <a:pt x="1407" y="8"/>
                  </a:lnTo>
                  <a:lnTo>
                    <a:pt x="1416" y="10"/>
                  </a:lnTo>
                  <a:lnTo>
                    <a:pt x="1422" y="15"/>
                  </a:lnTo>
                  <a:lnTo>
                    <a:pt x="1427" y="22"/>
                  </a:lnTo>
                  <a:lnTo>
                    <a:pt x="1435" y="28"/>
                  </a:lnTo>
                  <a:lnTo>
                    <a:pt x="1468" y="17"/>
                  </a:lnTo>
                  <a:lnTo>
                    <a:pt x="1459" y="0"/>
                  </a:lnTo>
                  <a:lnTo>
                    <a:pt x="1467" y="0"/>
                  </a:lnTo>
                  <a:lnTo>
                    <a:pt x="1472" y="4"/>
                  </a:lnTo>
                  <a:lnTo>
                    <a:pt x="1477" y="9"/>
                  </a:lnTo>
                  <a:lnTo>
                    <a:pt x="1481" y="14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0" name="Freeform 30"/>
            <p:cNvSpPr>
              <a:spLocks/>
            </p:cNvSpPr>
            <p:nvPr/>
          </p:nvSpPr>
          <p:spPr bwMode="auto">
            <a:xfrm>
              <a:off x="4383" y="3449"/>
              <a:ext cx="21" cy="25"/>
            </a:xfrm>
            <a:custGeom>
              <a:avLst/>
              <a:gdLst>
                <a:gd name="T0" fmla="*/ 150 w 150"/>
                <a:gd name="T1" fmla="*/ 168 h 176"/>
                <a:gd name="T2" fmla="*/ 146 w 150"/>
                <a:gd name="T3" fmla="*/ 175 h 176"/>
                <a:gd name="T4" fmla="*/ 141 w 150"/>
                <a:gd name="T5" fmla="*/ 176 h 176"/>
                <a:gd name="T6" fmla="*/ 134 w 150"/>
                <a:gd name="T7" fmla="*/ 174 h 176"/>
                <a:gd name="T8" fmla="*/ 125 w 150"/>
                <a:gd name="T9" fmla="*/ 168 h 176"/>
                <a:gd name="T10" fmla="*/ 110 w 150"/>
                <a:gd name="T11" fmla="*/ 150 h 176"/>
                <a:gd name="T12" fmla="*/ 89 w 150"/>
                <a:gd name="T13" fmla="*/ 126 h 176"/>
                <a:gd name="T14" fmla="*/ 66 w 150"/>
                <a:gd name="T15" fmla="*/ 98 h 176"/>
                <a:gd name="T16" fmla="*/ 43 w 150"/>
                <a:gd name="T17" fmla="*/ 70 h 176"/>
                <a:gd name="T18" fmla="*/ 24 w 150"/>
                <a:gd name="T19" fmla="*/ 43 h 176"/>
                <a:gd name="T20" fmla="*/ 8 w 150"/>
                <a:gd name="T21" fmla="*/ 21 h 176"/>
                <a:gd name="T22" fmla="*/ 0 w 150"/>
                <a:gd name="T23" fmla="*/ 6 h 176"/>
                <a:gd name="T24" fmla="*/ 1 w 150"/>
                <a:gd name="T25" fmla="*/ 0 h 176"/>
                <a:gd name="T26" fmla="*/ 150 w 150"/>
                <a:gd name="T2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176">
                  <a:moveTo>
                    <a:pt x="150" y="168"/>
                  </a:moveTo>
                  <a:lnTo>
                    <a:pt x="146" y="175"/>
                  </a:lnTo>
                  <a:lnTo>
                    <a:pt x="141" y="176"/>
                  </a:lnTo>
                  <a:lnTo>
                    <a:pt x="134" y="174"/>
                  </a:lnTo>
                  <a:lnTo>
                    <a:pt x="125" y="168"/>
                  </a:lnTo>
                  <a:lnTo>
                    <a:pt x="110" y="150"/>
                  </a:lnTo>
                  <a:lnTo>
                    <a:pt x="89" y="126"/>
                  </a:lnTo>
                  <a:lnTo>
                    <a:pt x="66" y="98"/>
                  </a:lnTo>
                  <a:lnTo>
                    <a:pt x="43" y="70"/>
                  </a:lnTo>
                  <a:lnTo>
                    <a:pt x="24" y="43"/>
                  </a:lnTo>
                  <a:lnTo>
                    <a:pt x="8" y="21"/>
                  </a:lnTo>
                  <a:lnTo>
                    <a:pt x="0" y="6"/>
                  </a:lnTo>
                  <a:lnTo>
                    <a:pt x="1" y="0"/>
                  </a:lnTo>
                  <a:lnTo>
                    <a:pt x="150" y="16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1" name="Freeform 31"/>
            <p:cNvSpPr>
              <a:spLocks/>
            </p:cNvSpPr>
            <p:nvPr/>
          </p:nvSpPr>
          <p:spPr bwMode="auto">
            <a:xfrm>
              <a:off x="4349" y="3450"/>
              <a:ext cx="15" cy="5"/>
            </a:xfrm>
            <a:custGeom>
              <a:avLst/>
              <a:gdLst>
                <a:gd name="T0" fmla="*/ 105 w 105"/>
                <a:gd name="T1" fmla="*/ 1 h 35"/>
                <a:gd name="T2" fmla="*/ 89 w 105"/>
                <a:gd name="T3" fmla="*/ 7 h 35"/>
                <a:gd name="T4" fmla="*/ 73 w 105"/>
                <a:gd name="T5" fmla="*/ 12 h 35"/>
                <a:gd name="T6" fmla="*/ 61 w 105"/>
                <a:gd name="T7" fmla="*/ 17 h 35"/>
                <a:gd name="T8" fmla="*/ 48 w 105"/>
                <a:gd name="T9" fmla="*/ 22 h 35"/>
                <a:gd name="T10" fmla="*/ 38 w 105"/>
                <a:gd name="T11" fmla="*/ 25 h 35"/>
                <a:gd name="T12" fmla="*/ 29 w 105"/>
                <a:gd name="T13" fmla="*/ 29 h 35"/>
                <a:gd name="T14" fmla="*/ 20 w 105"/>
                <a:gd name="T15" fmla="*/ 32 h 35"/>
                <a:gd name="T16" fmla="*/ 12 w 105"/>
                <a:gd name="T17" fmla="*/ 35 h 35"/>
                <a:gd name="T18" fmla="*/ 0 w 105"/>
                <a:gd name="T19" fmla="*/ 27 h 35"/>
                <a:gd name="T20" fmla="*/ 29 w 105"/>
                <a:gd name="T21" fmla="*/ 15 h 35"/>
                <a:gd name="T22" fmla="*/ 52 w 105"/>
                <a:gd name="T23" fmla="*/ 7 h 35"/>
                <a:gd name="T24" fmla="*/ 70 w 105"/>
                <a:gd name="T25" fmla="*/ 3 h 35"/>
                <a:gd name="T26" fmla="*/ 84 w 105"/>
                <a:gd name="T27" fmla="*/ 0 h 35"/>
                <a:gd name="T28" fmla="*/ 94 w 105"/>
                <a:gd name="T29" fmla="*/ 0 h 35"/>
                <a:gd name="T30" fmla="*/ 101 w 105"/>
                <a:gd name="T31" fmla="*/ 0 h 35"/>
                <a:gd name="T32" fmla="*/ 104 w 105"/>
                <a:gd name="T33" fmla="*/ 1 h 35"/>
                <a:gd name="T34" fmla="*/ 105 w 105"/>
                <a:gd name="T3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35">
                  <a:moveTo>
                    <a:pt x="105" y="1"/>
                  </a:moveTo>
                  <a:lnTo>
                    <a:pt x="89" y="7"/>
                  </a:lnTo>
                  <a:lnTo>
                    <a:pt x="73" y="12"/>
                  </a:lnTo>
                  <a:lnTo>
                    <a:pt x="61" y="17"/>
                  </a:lnTo>
                  <a:lnTo>
                    <a:pt x="48" y="22"/>
                  </a:lnTo>
                  <a:lnTo>
                    <a:pt x="38" y="25"/>
                  </a:lnTo>
                  <a:lnTo>
                    <a:pt x="29" y="29"/>
                  </a:lnTo>
                  <a:lnTo>
                    <a:pt x="20" y="32"/>
                  </a:lnTo>
                  <a:lnTo>
                    <a:pt x="12" y="35"/>
                  </a:lnTo>
                  <a:lnTo>
                    <a:pt x="0" y="27"/>
                  </a:lnTo>
                  <a:lnTo>
                    <a:pt x="29" y="15"/>
                  </a:lnTo>
                  <a:lnTo>
                    <a:pt x="52" y="7"/>
                  </a:lnTo>
                  <a:lnTo>
                    <a:pt x="70" y="3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4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2" name="Freeform 32"/>
            <p:cNvSpPr>
              <a:spLocks/>
            </p:cNvSpPr>
            <p:nvPr/>
          </p:nvSpPr>
          <p:spPr bwMode="auto">
            <a:xfrm>
              <a:off x="4357" y="3450"/>
              <a:ext cx="30" cy="22"/>
            </a:xfrm>
            <a:custGeom>
              <a:avLst/>
              <a:gdLst>
                <a:gd name="T0" fmla="*/ 157 w 206"/>
                <a:gd name="T1" fmla="*/ 52 h 152"/>
                <a:gd name="T2" fmla="*/ 132 w 206"/>
                <a:gd name="T3" fmla="*/ 18 h 152"/>
                <a:gd name="T4" fmla="*/ 94 w 206"/>
                <a:gd name="T5" fmla="*/ 22 h 152"/>
                <a:gd name="T6" fmla="*/ 94 w 206"/>
                <a:gd name="T7" fmla="*/ 41 h 152"/>
                <a:gd name="T8" fmla="*/ 114 w 206"/>
                <a:gd name="T9" fmla="*/ 44 h 152"/>
                <a:gd name="T10" fmla="*/ 135 w 206"/>
                <a:gd name="T11" fmla="*/ 38 h 152"/>
                <a:gd name="T12" fmla="*/ 123 w 206"/>
                <a:gd name="T13" fmla="*/ 56 h 152"/>
                <a:gd name="T14" fmla="*/ 124 w 206"/>
                <a:gd name="T15" fmla="*/ 74 h 152"/>
                <a:gd name="T16" fmla="*/ 138 w 206"/>
                <a:gd name="T17" fmla="*/ 85 h 152"/>
                <a:gd name="T18" fmla="*/ 163 w 206"/>
                <a:gd name="T19" fmla="*/ 81 h 152"/>
                <a:gd name="T20" fmla="*/ 187 w 206"/>
                <a:gd name="T21" fmla="*/ 80 h 152"/>
                <a:gd name="T22" fmla="*/ 181 w 206"/>
                <a:gd name="T23" fmla="*/ 85 h 152"/>
                <a:gd name="T24" fmla="*/ 158 w 206"/>
                <a:gd name="T25" fmla="*/ 94 h 152"/>
                <a:gd name="T26" fmla="*/ 144 w 206"/>
                <a:gd name="T27" fmla="*/ 102 h 152"/>
                <a:gd name="T28" fmla="*/ 155 w 206"/>
                <a:gd name="T29" fmla="*/ 116 h 152"/>
                <a:gd name="T30" fmla="*/ 168 w 206"/>
                <a:gd name="T31" fmla="*/ 119 h 152"/>
                <a:gd name="T32" fmla="*/ 187 w 206"/>
                <a:gd name="T33" fmla="*/ 114 h 152"/>
                <a:gd name="T34" fmla="*/ 206 w 206"/>
                <a:gd name="T35" fmla="*/ 117 h 152"/>
                <a:gd name="T36" fmla="*/ 184 w 206"/>
                <a:gd name="T37" fmla="*/ 125 h 152"/>
                <a:gd name="T38" fmla="*/ 138 w 206"/>
                <a:gd name="T39" fmla="*/ 143 h 152"/>
                <a:gd name="T40" fmla="*/ 108 w 206"/>
                <a:gd name="T41" fmla="*/ 150 h 152"/>
                <a:gd name="T42" fmla="*/ 104 w 206"/>
                <a:gd name="T43" fmla="*/ 144 h 152"/>
                <a:gd name="T44" fmla="*/ 122 w 206"/>
                <a:gd name="T45" fmla="*/ 135 h 152"/>
                <a:gd name="T46" fmla="*/ 137 w 206"/>
                <a:gd name="T47" fmla="*/ 128 h 152"/>
                <a:gd name="T48" fmla="*/ 131 w 206"/>
                <a:gd name="T49" fmla="*/ 106 h 152"/>
                <a:gd name="T50" fmla="*/ 115 w 206"/>
                <a:gd name="T51" fmla="*/ 102 h 152"/>
                <a:gd name="T52" fmla="*/ 94 w 206"/>
                <a:gd name="T53" fmla="*/ 110 h 152"/>
                <a:gd name="T54" fmla="*/ 88 w 206"/>
                <a:gd name="T55" fmla="*/ 102 h 152"/>
                <a:gd name="T56" fmla="*/ 101 w 206"/>
                <a:gd name="T57" fmla="*/ 95 h 152"/>
                <a:gd name="T58" fmla="*/ 114 w 206"/>
                <a:gd name="T59" fmla="*/ 91 h 152"/>
                <a:gd name="T60" fmla="*/ 106 w 206"/>
                <a:gd name="T61" fmla="*/ 72 h 152"/>
                <a:gd name="T62" fmla="*/ 89 w 206"/>
                <a:gd name="T63" fmla="*/ 68 h 152"/>
                <a:gd name="T64" fmla="*/ 69 w 206"/>
                <a:gd name="T65" fmla="*/ 72 h 152"/>
                <a:gd name="T66" fmla="*/ 54 w 206"/>
                <a:gd name="T67" fmla="*/ 63 h 152"/>
                <a:gd name="T68" fmla="*/ 68 w 206"/>
                <a:gd name="T69" fmla="*/ 60 h 152"/>
                <a:gd name="T70" fmla="*/ 82 w 206"/>
                <a:gd name="T71" fmla="*/ 58 h 152"/>
                <a:gd name="T72" fmla="*/ 88 w 206"/>
                <a:gd name="T73" fmla="*/ 46 h 152"/>
                <a:gd name="T74" fmla="*/ 74 w 206"/>
                <a:gd name="T75" fmla="*/ 31 h 152"/>
                <a:gd name="T76" fmla="*/ 49 w 206"/>
                <a:gd name="T77" fmla="*/ 34 h 152"/>
                <a:gd name="T78" fmla="*/ 28 w 206"/>
                <a:gd name="T79" fmla="*/ 41 h 152"/>
                <a:gd name="T80" fmla="*/ 21 w 206"/>
                <a:gd name="T81" fmla="*/ 62 h 152"/>
                <a:gd name="T82" fmla="*/ 48 w 206"/>
                <a:gd name="T83" fmla="*/ 95 h 152"/>
                <a:gd name="T84" fmla="*/ 76 w 206"/>
                <a:gd name="T85" fmla="*/ 127 h 152"/>
                <a:gd name="T86" fmla="*/ 80 w 206"/>
                <a:gd name="T87" fmla="*/ 142 h 152"/>
                <a:gd name="T88" fmla="*/ 62 w 206"/>
                <a:gd name="T89" fmla="*/ 131 h 152"/>
                <a:gd name="T90" fmla="*/ 34 w 206"/>
                <a:gd name="T91" fmla="*/ 96 h 152"/>
                <a:gd name="T92" fmla="*/ 9 w 206"/>
                <a:gd name="T93" fmla="*/ 61 h 152"/>
                <a:gd name="T94" fmla="*/ 14 w 206"/>
                <a:gd name="T95" fmla="*/ 35 h 152"/>
                <a:gd name="T96" fmla="*/ 76 w 206"/>
                <a:gd name="T97" fmla="*/ 12 h 152"/>
                <a:gd name="T98" fmla="*/ 132 w 206"/>
                <a:gd name="T9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6" h="152">
                  <a:moveTo>
                    <a:pt x="177" y="69"/>
                  </a:moveTo>
                  <a:lnTo>
                    <a:pt x="166" y="62"/>
                  </a:lnTo>
                  <a:lnTo>
                    <a:pt x="157" y="52"/>
                  </a:lnTo>
                  <a:lnTo>
                    <a:pt x="149" y="40"/>
                  </a:lnTo>
                  <a:lnTo>
                    <a:pt x="140" y="28"/>
                  </a:lnTo>
                  <a:lnTo>
                    <a:pt x="132" y="18"/>
                  </a:lnTo>
                  <a:lnTo>
                    <a:pt x="122" y="13"/>
                  </a:lnTo>
                  <a:lnTo>
                    <a:pt x="109" y="13"/>
                  </a:lnTo>
                  <a:lnTo>
                    <a:pt x="94" y="22"/>
                  </a:lnTo>
                  <a:lnTo>
                    <a:pt x="86" y="28"/>
                  </a:lnTo>
                  <a:lnTo>
                    <a:pt x="90" y="36"/>
                  </a:lnTo>
                  <a:lnTo>
                    <a:pt x="94" y="41"/>
                  </a:lnTo>
                  <a:lnTo>
                    <a:pt x="100" y="43"/>
                  </a:lnTo>
                  <a:lnTo>
                    <a:pt x="107" y="44"/>
                  </a:lnTo>
                  <a:lnTo>
                    <a:pt x="114" y="44"/>
                  </a:lnTo>
                  <a:lnTo>
                    <a:pt x="121" y="42"/>
                  </a:lnTo>
                  <a:lnTo>
                    <a:pt x="128" y="40"/>
                  </a:lnTo>
                  <a:lnTo>
                    <a:pt x="135" y="38"/>
                  </a:lnTo>
                  <a:lnTo>
                    <a:pt x="134" y="42"/>
                  </a:lnTo>
                  <a:lnTo>
                    <a:pt x="129" y="50"/>
                  </a:lnTo>
                  <a:lnTo>
                    <a:pt x="123" y="56"/>
                  </a:lnTo>
                  <a:lnTo>
                    <a:pt x="116" y="61"/>
                  </a:lnTo>
                  <a:lnTo>
                    <a:pt x="121" y="68"/>
                  </a:lnTo>
                  <a:lnTo>
                    <a:pt x="124" y="74"/>
                  </a:lnTo>
                  <a:lnTo>
                    <a:pt x="129" y="82"/>
                  </a:lnTo>
                  <a:lnTo>
                    <a:pt x="135" y="86"/>
                  </a:lnTo>
                  <a:lnTo>
                    <a:pt x="138" y="85"/>
                  </a:lnTo>
                  <a:lnTo>
                    <a:pt x="146" y="84"/>
                  </a:lnTo>
                  <a:lnTo>
                    <a:pt x="154" y="82"/>
                  </a:lnTo>
                  <a:lnTo>
                    <a:pt x="163" y="81"/>
                  </a:lnTo>
                  <a:lnTo>
                    <a:pt x="173" y="80"/>
                  </a:lnTo>
                  <a:lnTo>
                    <a:pt x="181" y="80"/>
                  </a:lnTo>
                  <a:lnTo>
                    <a:pt x="187" y="80"/>
                  </a:lnTo>
                  <a:lnTo>
                    <a:pt x="189" y="81"/>
                  </a:lnTo>
                  <a:lnTo>
                    <a:pt x="186" y="83"/>
                  </a:lnTo>
                  <a:lnTo>
                    <a:pt x="181" y="85"/>
                  </a:lnTo>
                  <a:lnTo>
                    <a:pt x="174" y="88"/>
                  </a:lnTo>
                  <a:lnTo>
                    <a:pt x="166" y="91"/>
                  </a:lnTo>
                  <a:lnTo>
                    <a:pt x="158" y="94"/>
                  </a:lnTo>
                  <a:lnTo>
                    <a:pt x="151" y="97"/>
                  </a:lnTo>
                  <a:lnTo>
                    <a:pt x="146" y="100"/>
                  </a:lnTo>
                  <a:lnTo>
                    <a:pt x="144" y="102"/>
                  </a:lnTo>
                  <a:lnTo>
                    <a:pt x="148" y="106"/>
                  </a:lnTo>
                  <a:lnTo>
                    <a:pt x="152" y="112"/>
                  </a:lnTo>
                  <a:lnTo>
                    <a:pt x="155" y="116"/>
                  </a:lnTo>
                  <a:lnTo>
                    <a:pt x="157" y="122"/>
                  </a:lnTo>
                  <a:lnTo>
                    <a:pt x="163" y="121"/>
                  </a:lnTo>
                  <a:lnTo>
                    <a:pt x="168" y="119"/>
                  </a:lnTo>
                  <a:lnTo>
                    <a:pt x="175" y="117"/>
                  </a:lnTo>
                  <a:lnTo>
                    <a:pt x="181" y="115"/>
                  </a:lnTo>
                  <a:lnTo>
                    <a:pt x="187" y="114"/>
                  </a:lnTo>
                  <a:lnTo>
                    <a:pt x="193" y="114"/>
                  </a:lnTo>
                  <a:lnTo>
                    <a:pt x="199" y="115"/>
                  </a:lnTo>
                  <a:lnTo>
                    <a:pt x="206" y="117"/>
                  </a:lnTo>
                  <a:lnTo>
                    <a:pt x="203" y="118"/>
                  </a:lnTo>
                  <a:lnTo>
                    <a:pt x="195" y="121"/>
                  </a:lnTo>
                  <a:lnTo>
                    <a:pt x="184" y="125"/>
                  </a:lnTo>
                  <a:lnTo>
                    <a:pt x="169" y="131"/>
                  </a:lnTo>
                  <a:lnTo>
                    <a:pt x="154" y="137"/>
                  </a:lnTo>
                  <a:lnTo>
                    <a:pt x="138" y="143"/>
                  </a:lnTo>
                  <a:lnTo>
                    <a:pt x="124" y="148"/>
                  </a:lnTo>
                  <a:lnTo>
                    <a:pt x="110" y="152"/>
                  </a:lnTo>
                  <a:lnTo>
                    <a:pt x="108" y="150"/>
                  </a:lnTo>
                  <a:lnTo>
                    <a:pt x="106" y="148"/>
                  </a:lnTo>
                  <a:lnTo>
                    <a:pt x="104" y="147"/>
                  </a:lnTo>
                  <a:lnTo>
                    <a:pt x="104" y="144"/>
                  </a:lnTo>
                  <a:lnTo>
                    <a:pt x="108" y="140"/>
                  </a:lnTo>
                  <a:lnTo>
                    <a:pt x="115" y="137"/>
                  </a:lnTo>
                  <a:lnTo>
                    <a:pt x="122" y="135"/>
                  </a:lnTo>
                  <a:lnTo>
                    <a:pt x="128" y="133"/>
                  </a:lnTo>
                  <a:lnTo>
                    <a:pt x="133" y="131"/>
                  </a:lnTo>
                  <a:lnTo>
                    <a:pt x="137" y="128"/>
                  </a:lnTo>
                  <a:lnTo>
                    <a:pt x="138" y="122"/>
                  </a:lnTo>
                  <a:lnTo>
                    <a:pt x="135" y="114"/>
                  </a:lnTo>
                  <a:lnTo>
                    <a:pt x="131" y="106"/>
                  </a:lnTo>
                  <a:lnTo>
                    <a:pt x="126" y="102"/>
                  </a:lnTo>
                  <a:lnTo>
                    <a:pt x="121" y="101"/>
                  </a:lnTo>
                  <a:lnTo>
                    <a:pt x="115" y="102"/>
                  </a:lnTo>
                  <a:lnTo>
                    <a:pt x="108" y="104"/>
                  </a:lnTo>
                  <a:lnTo>
                    <a:pt x="101" y="106"/>
                  </a:lnTo>
                  <a:lnTo>
                    <a:pt x="94" y="110"/>
                  </a:lnTo>
                  <a:lnTo>
                    <a:pt x="86" y="111"/>
                  </a:lnTo>
                  <a:lnTo>
                    <a:pt x="86" y="106"/>
                  </a:lnTo>
                  <a:lnTo>
                    <a:pt x="88" y="102"/>
                  </a:lnTo>
                  <a:lnTo>
                    <a:pt x="91" y="100"/>
                  </a:lnTo>
                  <a:lnTo>
                    <a:pt x="96" y="97"/>
                  </a:lnTo>
                  <a:lnTo>
                    <a:pt x="101" y="95"/>
                  </a:lnTo>
                  <a:lnTo>
                    <a:pt x="106" y="94"/>
                  </a:lnTo>
                  <a:lnTo>
                    <a:pt x="110" y="92"/>
                  </a:lnTo>
                  <a:lnTo>
                    <a:pt x="114" y="91"/>
                  </a:lnTo>
                  <a:lnTo>
                    <a:pt x="114" y="85"/>
                  </a:lnTo>
                  <a:lnTo>
                    <a:pt x="110" y="79"/>
                  </a:lnTo>
                  <a:lnTo>
                    <a:pt x="106" y="72"/>
                  </a:lnTo>
                  <a:lnTo>
                    <a:pt x="102" y="66"/>
                  </a:lnTo>
                  <a:lnTo>
                    <a:pt x="96" y="66"/>
                  </a:lnTo>
                  <a:lnTo>
                    <a:pt x="89" y="68"/>
                  </a:lnTo>
                  <a:lnTo>
                    <a:pt x="82" y="69"/>
                  </a:lnTo>
                  <a:lnTo>
                    <a:pt x="75" y="71"/>
                  </a:lnTo>
                  <a:lnTo>
                    <a:pt x="69" y="72"/>
                  </a:lnTo>
                  <a:lnTo>
                    <a:pt x="63" y="71"/>
                  </a:lnTo>
                  <a:lnTo>
                    <a:pt x="59" y="68"/>
                  </a:lnTo>
                  <a:lnTo>
                    <a:pt x="54" y="63"/>
                  </a:lnTo>
                  <a:lnTo>
                    <a:pt x="59" y="61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82" y="58"/>
                  </a:lnTo>
                  <a:lnTo>
                    <a:pt x="87" y="56"/>
                  </a:lnTo>
                  <a:lnTo>
                    <a:pt x="91" y="53"/>
                  </a:lnTo>
                  <a:lnTo>
                    <a:pt x="88" y="46"/>
                  </a:lnTo>
                  <a:lnTo>
                    <a:pt x="83" y="40"/>
                  </a:lnTo>
                  <a:lnTo>
                    <a:pt x="79" y="35"/>
                  </a:lnTo>
                  <a:lnTo>
                    <a:pt x="74" y="31"/>
                  </a:lnTo>
                  <a:lnTo>
                    <a:pt x="66" y="32"/>
                  </a:lnTo>
                  <a:lnTo>
                    <a:pt x="58" y="33"/>
                  </a:lnTo>
                  <a:lnTo>
                    <a:pt x="49" y="34"/>
                  </a:lnTo>
                  <a:lnTo>
                    <a:pt x="42" y="36"/>
                  </a:lnTo>
                  <a:lnTo>
                    <a:pt x="35" y="38"/>
                  </a:lnTo>
                  <a:lnTo>
                    <a:pt x="28" y="41"/>
                  </a:lnTo>
                  <a:lnTo>
                    <a:pt x="20" y="45"/>
                  </a:lnTo>
                  <a:lnTo>
                    <a:pt x="13" y="50"/>
                  </a:lnTo>
                  <a:lnTo>
                    <a:pt x="21" y="62"/>
                  </a:lnTo>
                  <a:lnTo>
                    <a:pt x="30" y="73"/>
                  </a:lnTo>
                  <a:lnTo>
                    <a:pt x="39" y="85"/>
                  </a:lnTo>
                  <a:lnTo>
                    <a:pt x="48" y="95"/>
                  </a:lnTo>
                  <a:lnTo>
                    <a:pt x="58" y="105"/>
                  </a:lnTo>
                  <a:lnTo>
                    <a:pt x="67" y="116"/>
                  </a:lnTo>
                  <a:lnTo>
                    <a:pt x="76" y="127"/>
                  </a:lnTo>
                  <a:lnTo>
                    <a:pt x="86" y="139"/>
                  </a:lnTo>
                  <a:lnTo>
                    <a:pt x="83" y="141"/>
                  </a:lnTo>
                  <a:lnTo>
                    <a:pt x="80" y="142"/>
                  </a:lnTo>
                  <a:lnTo>
                    <a:pt x="77" y="141"/>
                  </a:lnTo>
                  <a:lnTo>
                    <a:pt x="74" y="142"/>
                  </a:lnTo>
                  <a:lnTo>
                    <a:pt x="62" y="131"/>
                  </a:lnTo>
                  <a:lnTo>
                    <a:pt x="51" y="120"/>
                  </a:lnTo>
                  <a:lnTo>
                    <a:pt x="42" y="109"/>
                  </a:lnTo>
                  <a:lnTo>
                    <a:pt x="34" y="96"/>
                  </a:lnTo>
                  <a:lnTo>
                    <a:pt x="25" y="85"/>
                  </a:lnTo>
                  <a:lnTo>
                    <a:pt x="17" y="72"/>
                  </a:lnTo>
                  <a:lnTo>
                    <a:pt x="9" y="61"/>
                  </a:lnTo>
                  <a:lnTo>
                    <a:pt x="0" y="50"/>
                  </a:lnTo>
                  <a:lnTo>
                    <a:pt x="3" y="42"/>
                  </a:lnTo>
                  <a:lnTo>
                    <a:pt x="14" y="35"/>
                  </a:lnTo>
                  <a:lnTo>
                    <a:pt x="32" y="27"/>
                  </a:lnTo>
                  <a:lnTo>
                    <a:pt x="53" y="20"/>
                  </a:lnTo>
                  <a:lnTo>
                    <a:pt x="76" y="12"/>
                  </a:lnTo>
                  <a:lnTo>
                    <a:pt x="99" y="6"/>
                  </a:lnTo>
                  <a:lnTo>
                    <a:pt x="118" y="2"/>
                  </a:lnTo>
                  <a:lnTo>
                    <a:pt x="132" y="0"/>
                  </a:lnTo>
                  <a:lnTo>
                    <a:pt x="177" y="69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3" name="Freeform 33"/>
            <p:cNvSpPr>
              <a:spLocks/>
            </p:cNvSpPr>
            <p:nvPr/>
          </p:nvSpPr>
          <p:spPr bwMode="auto">
            <a:xfrm>
              <a:off x="4275" y="3455"/>
              <a:ext cx="53" cy="23"/>
            </a:xfrm>
            <a:custGeom>
              <a:avLst/>
              <a:gdLst>
                <a:gd name="T0" fmla="*/ 371 w 376"/>
                <a:gd name="T1" fmla="*/ 33 h 161"/>
                <a:gd name="T2" fmla="*/ 362 w 376"/>
                <a:gd name="T3" fmla="*/ 28 h 161"/>
                <a:gd name="T4" fmla="*/ 355 w 376"/>
                <a:gd name="T5" fmla="*/ 21 h 161"/>
                <a:gd name="T6" fmla="*/ 349 w 376"/>
                <a:gd name="T7" fmla="*/ 14 h 161"/>
                <a:gd name="T8" fmla="*/ 339 w 376"/>
                <a:gd name="T9" fmla="*/ 14 h 161"/>
                <a:gd name="T10" fmla="*/ 329 w 376"/>
                <a:gd name="T11" fmla="*/ 18 h 161"/>
                <a:gd name="T12" fmla="*/ 320 w 376"/>
                <a:gd name="T13" fmla="*/ 21 h 161"/>
                <a:gd name="T14" fmla="*/ 311 w 376"/>
                <a:gd name="T15" fmla="*/ 24 h 161"/>
                <a:gd name="T16" fmla="*/ 315 w 376"/>
                <a:gd name="T17" fmla="*/ 33 h 161"/>
                <a:gd name="T18" fmla="*/ 326 w 376"/>
                <a:gd name="T19" fmla="*/ 45 h 161"/>
                <a:gd name="T20" fmla="*/ 322 w 376"/>
                <a:gd name="T21" fmla="*/ 49 h 161"/>
                <a:gd name="T22" fmla="*/ 314 w 376"/>
                <a:gd name="T23" fmla="*/ 44 h 161"/>
                <a:gd name="T24" fmla="*/ 305 w 376"/>
                <a:gd name="T25" fmla="*/ 38 h 161"/>
                <a:gd name="T26" fmla="*/ 297 w 376"/>
                <a:gd name="T27" fmla="*/ 33 h 161"/>
                <a:gd name="T28" fmla="*/ 288 w 376"/>
                <a:gd name="T29" fmla="*/ 32 h 161"/>
                <a:gd name="T30" fmla="*/ 277 w 376"/>
                <a:gd name="T31" fmla="*/ 36 h 161"/>
                <a:gd name="T32" fmla="*/ 267 w 376"/>
                <a:gd name="T33" fmla="*/ 40 h 161"/>
                <a:gd name="T34" fmla="*/ 257 w 376"/>
                <a:gd name="T35" fmla="*/ 45 h 161"/>
                <a:gd name="T36" fmla="*/ 257 w 376"/>
                <a:gd name="T37" fmla="*/ 53 h 161"/>
                <a:gd name="T38" fmla="*/ 271 w 376"/>
                <a:gd name="T39" fmla="*/ 65 h 161"/>
                <a:gd name="T40" fmla="*/ 235 w 376"/>
                <a:gd name="T41" fmla="*/ 50 h 161"/>
                <a:gd name="T42" fmla="*/ 222 w 376"/>
                <a:gd name="T43" fmla="*/ 57 h 161"/>
                <a:gd name="T44" fmla="*/ 209 w 376"/>
                <a:gd name="T45" fmla="*/ 60 h 161"/>
                <a:gd name="T46" fmla="*/ 194 w 376"/>
                <a:gd name="T47" fmla="*/ 64 h 161"/>
                <a:gd name="T48" fmla="*/ 182 w 376"/>
                <a:gd name="T49" fmla="*/ 72 h 161"/>
                <a:gd name="T50" fmla="*/ 198 w 376"/>
                <a:gd name="T51" fmla="*/ 82 h 161"/>
                <a:gd name="T52" fmla="*/ 202 w 376"/>
                <a:gd name="T53" fmla="*/ 93 h 161"/>
                <a:gd name="T54" fmla="*/ 187 w 376"/>
                <a:gd name="T55" fmla="*/ 86 h 161"/>
                <a:gd name="T56" fmla="*/ 174 w 376"/>
                <a:gd name="T57" fmla="*/ 75 h 161"/>
                <a:gd name="T58" fmla="*/ 163 w 376"/>
                <a:gd name="T59" fmla="*/ 77 h 161"/>
                <a:gd name="T60" fmla="*/ 152 w 376"/>
                <a:gd name="T61" fmla="*/ 81 h 161"/>
                <a:gd name="T62" fmla="*/ 142 w 376"/>
                <a:gd name="T63" fmla="*/ 85 h 161"/>
                <a:gd name="T64" fmla="*/ 132 w 376"/>
                <a:gd name="T65" fmla="*/ 91 h 161"/>
                <a:gd name="T66" fmla="*/ 147 w 376"/>
                <a:gd name="T67" fmla="*/ 104 h 161"/>
                <a:gd name="T68" fmla="*/ 152 w 376"/>
                <a:gd name="T69" fmla="*/ 116 h 161"/>
                <a:gd name="T70" fmla="*/ 145 w 376"/>
                <a:gd name="T71" fmla="*/ 111 h 161"/>
                <a:gd name="T72" fmla="*/ 137 w 376"/>
                <a:gd name="T73" fmla="*/ 105 h 161"/>
                <a:gd name="T74" fmla="*/ 127 w 376"/>
                <a:gd name="T75" fmla="*/ 98 h 161"/>
                <a:gd name="T76" fmla="*/ 119 w 376"/>
                <a:gd name="T77" fmla="*/ 93 h 161"/>
                <a:gd name="T78" fmla="*/ 75 w 376"/>
                <a:gd name="T79" fmla="*/ 120 h 161"/>
                <a:gd name="T80" fmla="*/ 87 w 376"/>
                <a:gd name="T81" fmla="*/ 130 h 161"/>
                <a:gd name="T82" fmla="*/ 80 w 376"/>
                <a:gd name="T83" fmla="*/ 135 h 161"/>
                <a:gd name="T84" fmla="*/ 65 w 376"/>
                <a:gd name="T85" fmla="*/ 120 h 161"/>
                <a:gd name="T86" fmla="*/ 54 w 376"/>
                <a:gd name="T87" fmla="*/ 117 h 161"/>
                <a:gd name="T88" fmla="*/ 44 w 376"/>
                <a:gd name="T89" fmla="*/ 120 h 161"/>
                <a:gd name="T90" fmla="*/ 35 w 376"/>
                <a:gd name="T91" fmla="*/ 124 h 161"/>
                <a:gd name="T92" fmla="*/ 26 w 376"/>
                <a:gd name="T93" fmla="*/ 128 h 161"/>
                <a:gd name="T94" fmla="*/ 25 w 376"/>
                <a:gd name="T95" fmla="*/ 140 h 161"/>
                <a:gd name="T96" fmla="*/ 39 w 376"/>
                <a:gd name="T97" fmla="*/ 151 h 161"/>
                <a:gd name="T98" fmla="*/ 32 w 376"/>
                <a:gd name="T99" fmla="*/ 157 h 161"/>
                <a:gd name="T100" fmla="*/ 19 w 376"/>
                <a:gd name="T101" fmla="*/ 146 h 161"/>
                <a:gd name="T102" fmla="*/ 8 w 376"/>
                <a:gd name="T103" fmla="*/ 135 h 161"/>
                <a:gd name="T104" fmla="*/ 1 w 376"/>
                <a:gd name="T105" fmla="*/ 126 h 161"/>
                <a:gd name="T106" fmla="*/ 340 w 376"/>
                <a:gd name="T107" fmla="*/ 0 h 161"/>
                <a:gd name="T108" fmla="*/ 355 w 376"/>
                <a:gd name="T109" fmla="*/ 4 h 161"/>
                <a:gd name="T110" fmla="*/ 366 w 376"/>
                <a:gd name="T111" fmla="*/ 13 h 161"/>
                <a:gd name="T112" fmla="*/ 373 w 376"/>
                <a:gd name="T113" fmla="*/ 23 h 161"/>
                <a:gd name="T114" fmla="*/ 376 w 376"/>
                <a:gd name="T115" fmla="*/ 3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6" h="161">
                  <a:moveTo>
                    <a:pt x="376" y="33"/>
                  </a:moveTo>
                  <a:lnTo>
                    <a:pt x="371" y="33"/>
                  </a:lnTo>
                  <a:lnTo>
                    <a:pt x="366" y="31"/>
                  </a:lnTo>
                  <a:lnTo>
                    <a:pt x="362" y="28"/>
                  </a:lnTo>
                  <a:lnTo>
                    <a:pt x="359" y="25"/>
                  </a:lnTo>
                  <a:lnTo>
                    <a:pt x="355" y="21"/>
                  </a:lnTo>
                  <a:lnTo>
                    <a:pt x="352" y="18"/>
                  </a:lnTo>
                  <a:lnTo>
                    <a:pt x="349" y="14"/>
                  </a:lnTo>
                  <a:lnTo>
                    <a:pt x="345" y="10"/>
                  </a:lnTo>
                  <a:lnTo>
                    <a:pt x="339" y="14"/>
                  </a:lnTo>
                  <a:lnTo>
                    <a:pt x="334" y="17"/>
                  </a:lnTo>
                  <a:lnTo>
                    <a:pt x="329" y="18"/>
                  </a:lnTo>
                  <a:lnTo>
                    <a:pt x="325" y="20"/>
                  </a:lnTo>
                  <a:lnTo>
                    <a:pt x="320" y="21"/>
                  </a:lnTo>
                  <a:lnTo>
                    <a:pt x="316" y="23"/>
                  </a:lnTo>
                  <a:lnTo>
                    <a:pt x="311" y="24"/>
                  </a:lnTo>
                  <a:lnTo>
                    <a:pt x="308" y="27"/>
                  </a:lnTo>
                  <a:lnTo>
                    <a:pt x="315" y="33"/>
                  </a:lnTo>
                  <a:lnTo>
                    <a:pt x="321" y="38"/>
                  </a:lnTo>
                  <a:lnTo>
                    <a:pt x="326" y="45"/>
                  </a:lnTo>
                  <a:lnTo>
                    <a:pt x="327" y="52"/>
                  </a:lnTo>
                  <a:lnTo>
                    <a:pt x="322" y="49"/>
                  </a:lnTo>
                  <a:lnTo>
                    <a:pt x="318" y="46"/>
                  </a:lnTo>
                  <a:lnTo>
                    <a:pt x="314" y="44"/>
                  </a:lnTo>
                  <a:lnTo>
                    <a:pt x="309" y="40"/>
                  </a:lnTo>
                  <a:lnTo>
                    <a:pt x="305" y="38"/>
                  </a:lnTo>
                  <a:lnTo>
                    <a:pt x="301" y="36"/>
                  </a:lnTo>
                  <a:lnTo>
                    <a:pt x="297" y="33"/>
                  </a:lnTo>
                  <a:lnTo>
                    <a:pt x="293" y="30"/>
                  </a:lnTo>
                  <a:lnTo>
                    <a:pt x="288" y="32"/>
                  </a:lnTo>
                  <a:lnTo>
                    <a:pt x="283" y="34"/>
                  </a:lnTo>
                  <a:lnTo>
                    <a:pt x="277" y="36"/>
                  </a:lnTo>
                  <a:lnTo>
                    <a:pt x="272" y="38"/>
                  </a:lnTo>
                  <a:lnTo>
                    <a:pt x="267" y="40"/>
                  </a:lnTo>
                  <a:lnTo>
                    <a:pt x="262" y="43"/>
                  </a:lnTo>
                  <a:lnTo>
                    <a:pt x="257" y="45"/>
                  </a:lnTo>
                  <a:lnTo>
                    <a:pt x="251" y="47"/>
                  </a:lnTo>
                  <a:lnTo>
                    <a:pt x="257" y="53"/>
                  </a:lnTo>
                  <a:lnTo>
                    <a:pt x="265" y="59"/>
                  </a:lnTo>
                  <a:lnTo>
                    <a:pt x="271" y="65"/>
                  </a:lnTo>
                  <a:lnTo>
                    <a:pt x="271" y="75"/>
                  </a:lnTo>
                  <a:lnTo>
                    <a:pt x="235" y="50"/>
                  </a:lnTo>
                  <a:lnTo>
                    <a:pt x="229" y="54"/>
                  </a:lnTo>
                  <a:lnTo>
                    <a:pt x="222" y="57"/>
                  </a:lnTo>
                  <a:lnTo>
                    <a:pt x="215" y="59"/>
                  </a:lnTo>
                  <a:lnTo>
                    <a:pt x="209" y="60"/>
                  </a:lnTo>
                  <a:lnTo>
                    <a:pt x="202" y="62"/>
                  </a:lnTo>
                  <a:lnTo>
                    <a:pt x="194" y="64"/>
                  </a:lnTo>
                  <a:lnTo>
                    <a:pt x="188" y="67"/>
                  </a:lnTo>
                  <a:lnTo>
                    <a:pt x="182" y="72"/>
                  </a:lnTo>
                  <a:lnTo>
                    <a:pt x="188" y="79"/>
                  </a:lnTo>
                  <a:lnTo>
                    <a:pt x="198" y="82"/>
                  </a:lnTo>
                  <a:lnTo>
                    <a:pt x="204" y="85"/>
                  </a:lnTo>
                  <a:lnTo>
                    <a:pt x="202" y="93"/>
                  </a:lnTo>
                  <a:lnTo>
                    <a:pt x="194" y="90"/>
                  </a:lnTo>
                  <a:lnTo>
                    <a:pt x="187" y="86"/>
                  </a:lnTo>
                  <a:lnTo>
                    <a:pt x="180" y="81"/>
                  </a:lnTo>
                  <a:lnTo>
                    <a:pt x="174" y="75"/>
                  </a:lnTo>
                  <a:lnTo>
                    <a:pt x="169" y="76"/>
                  </a:lnTo>
                  <a:lnTo>
                    <a:pt x="163" y="77"/>
                  </a:lnTo>
                  <a:lnTo>
                    <a:pt x="157" y="79"/>
                  </a:lnTo>
                  <a:lnTo>
                    <a:pt x="152" y="81"/>
                  </a:lnTo>
                  <a:lnTo>
                    <a:pt x="147" y="83"/>
                  </a:lnTo>
                  <a:lnTo>
                    <a:pt x="142" y="85"/>
                  </a:lnTo>
                  <a:lnTo>
                    <a:pt x="138" y="88"/>
                  </a:lnTo>
                  <a:lnTo>
                    <a:pt x="132" y="91"/>
                  </a:lnTo>
                  <a:lnTo>
                    <a:pt x="139" y="98"/>
                  </a:lnTo>
                  <a:lnTo>
                    <a:pt x="147" y="104"/>
                  </a:lnTo>
                  <a:lnTo>
                    <a:pt x="153" y="110"/>
                  </a:lnTo>
                  <a:lnTo>
                    <a:pt x="152" y="116"/>
                  </a:lnTo>
                  <a:lnTo>
                    <a:pt x="148" y="114"/>
                  </a:lnTo>
                  <a:lnTo>
                    <a:pt x="145" y="111"/>
                  </a:lnTo>
                  <a:lnTo>
                    <a:pt x="141" y="108"/>
                  </a:lnTo>
                  <a:lnTo>
                    <a:pt x="137" y="105"/>
                  </a:lnTo>
                  <a:lnTo>
                    <a:pt x="132" y="102"/>
                  </a:lnTo>
                  <a:lnTo>
                    <a:pt x="127" y="98"/>
                  </a:lnTo>
                  <a:lnTo>
                    <a:pt x="123" y="95"/>
                  </a:lnTo>
                  <a:lnTo>
                    <a:pt x="119" y="93"/>
                  </a:lnTo>
                  <a:lnTo>
                    <a:pt x="71" y="113"/>
                  </a:lnTo>
                  <a:lnTo>
                    <a:pt x="75" y="120"/>
                  </a:lnTo>
                  <a:lnTo>
                    <a:pt x="82" y="125"/>
                  </a:lnTo>
                  <a:lnTo>
                    <a:pt x="87" y="130"/>
                  </a:lnTo>
                  <a:lnTo>
                    <a:pt x="88" y="138"/>
                  </a:lnTo>
                  <a:lnTo>
                    <a:pt x="80" y="135"/>
                  </a:lnTo>
                  <a:lnTo>
                    <a:pt x="71" y="127"/>
                  </a:lnTo>
                  <a:lnTo>
                    <a:pt x="65" y="120"/>
                  </a:lnTo>
                  <a:lnTo>
                    <a:pt x="58" y="116"/>
                  </a:lnTo>
                  <a:lnTo>
                    <a:pt x="54" y="117"/>
                  </a:lnTo>
                  <a:lnTo>
                    <a:pt x="48" y="119"/>
                  </a:lnTo>
                  <a:lnTo>
                    <a:pt x="44" y="120"/>
                  </a:lnTo>
                  <a:lnTo>
                    <a:pt x="39" y="122"/>
                  </a:lnTo>
                  <a:lnTo>
                    <a:pt x="35" y="124"/>
                  </a:lnTo>
                  <a:lnTo>
                    <a:pt x="30" y="125"/>
                  </a:lnTo>
                  <a:lnTo>
                    <a:pt x="26" y="128"/>
                  </a:lnTo>
                  <a:lnTo>
                    <a:pt x="22" y="131"/>
                  </a:lnTo>
                  <a:lnTo>
                    <a:pt x="25" y="140"/>
                  </a:lnTo>
                  <a:lnTo>
                    <a:pt x="33" y="145"/>
                  </a:lnTo>
                  <a:lnTo>
                    <a:pt x="39" y="151"/>
                  </a:lnTo>
                  <a:lnTo>
                    <a:pt x="38" y="161"/>
                  </a:lnTo>
                  <a:lnTo>
                    <a:pt x="32" y="157"/>
                  </a:lnTo>
                  <a:lnTo>
                    <a:pt x="26" y="152"/>
                  </a:lnTo>
                  <a:lnTo>
                    <a:pt x="19" y="146"/>
                  </a:lnTo>
                  <a:lnTo>
                    <a:pt x="13" y="140"/>
                  </a:lnTo>
                  <a:lnTo>
                    <a:pt x="8" y="135"/>
                  </a:lnTo>
                  <a:lnTo>
                    <a:pt x="4" y="130"/>
                  </a:lnTo>
                  <a:lnTo>
                    <a:pt x="1" y="126"/>
                  </a:lnTo>
                  <a:lnTo>
                    <a:pt x="0" y="125"/>
                  </a:lnTo>
                  <a:lnTo>
                    <a:pt x="340" y="0"/>
                  </a:lnTo>
                  <a:lnTo>
                    <a:pt x="348" y="1"/>
                  </a:lnTo>
                  <a:lnTo>
                    <a:pt x="355" y="4"/>
                  </a:lnTo>
                  <a:lnTo>
                    <a:pt x="361" y="8"/>
                  </a:lnTo>
                  <a:lnTo>
                    <a:pt x="366" y="13"/>
                  </a:lnTo>
                  <a:lnTo>
                    <a:pt x="369" y="18"/>
                  </a:lnTo>
                  <a:lnTo>
                    <a:pt x="373" y="23"/>
                  </a:lnTo>
                  <a:lnTo>
                    <a:pt x="375" y="29"/>
                  </a:lnTo>
                  <a:lnTo>
                    <a:pt x="376" y="3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4" name="Freeform 34"/>
            <p:cNvSpPr>
              <a:spLocks/>
            </p:cNvSpPr>
            <p:nvPr/>
          </p:nvSpPr>
          <p:spPr bwMode="auto">
            <a:xfrm>
              <a:off x="4378" y="3472"/>
              <a:ext cx="19" cy="9"/>
            </a:xfrm>
            <a:custGeom>
              <a:avLst/>
              <a:gdLst>
                <a:gd name="T0" fmla="*/ 74 w 133"/>
                <a:gd name="T1" fmla="*/ 8 h 63"/>
                <a:gd name="T2" fmla="*/ 80 w 133"/>
                <a:gd name="T3" fmla="*/ 13 h 63"/>
                <a:gd name="T4" fmla="*/ 78 w 133"/>
                <a:gd name="T5" fmla="*/ 18 h 63"/>
                <a:gd name="T6" fmla="*/ 74 w 133"/>
                <a:gd name="T7" fmla="*/ 22 h 63"/>
                <a:gd name="T8" fmla="*/ 72 w 133"/>
                <a:gd name="T9" fmla="*/ 27 h 63"/>
                <a:gd name="T10" fmla="*/ 75 w 133"/>
                <a:gd name="T11" fmla="*/ 33 h 63"/>
                <a:gd name="T12" fmla="*/ 78 w 133"/>
                <a:gd name="T13" fmla="*/ 38 h 63"/>
                <a:gd name="T14" fmla="*/ 83 w 133"/>
                <a:gd name="T15" fmla="*/ 43 h 63"/>
                <a:gd name="T16" fmla="*/ 86 w 133"/>
                <a:gd name="T17" fmla="*/ 49 h 63"/>
                <a:gd name="T18" fmla="*/ 91 w 133"/>
                <a:gd name="T19" fmla="*/ 48 h 63"/>
                <a:gd name="T20" fmla="*/ 97 w 133"/>
                <a:gd name="T21" fmla="*/ 47 h 63"/>
                <a:gd name="T22" fmla="*/ 103 w 133"/>
                <a:gd name="T23" fmla="*/ 45 h 63"/>
                <a:gd name="T24" fmla="*/ 109 w 133"/>
                <a:gd name="T25" fmla="*/ 44 h 63"/>
                <a:gd name="T26" fmla="*/ 116 w 133"/>
                <a:gd name="T27" fmla="*/ 43 h 63"/>
                <a:gd name="T28" fmla="*/ 122 w 133"/>
                <a:gd name="T29" fmla="*/ 43 h 63"/>
                <a:gd name="T30" fmla="*/ 128 w 133"/>
                <a:gd name="T31" fmla="*/ 43 h 63"/>
                <a:gd name="T32" fmla="*/ 133 w 133"/>
                <a:gd name="T33" fmla="*/ 44 h 63"/>
                <a:gd name="T34" fmla="*/ 129 w 133"/>
                <a:gd name="T35" fmla="*/ 49 h 63"/>
                <a:gd name="T36" fmla="*/ 124 w 133"/>
                <a:gd name="T37" fmla="*/ 53 h 63"/>
                <a:gd name="T38" fmla="*/ 118 w 133"/>
                <a:gd name="T39" fmla="*/ 55 h 63"/>
                <a:gd name="T40" fmla="*/ 110 w 133"/>
                <a:gd name="T41" fmla="*/ 56 h 63"/>
                <a:gd name="T42" fmla="*/ 102 w 133"/>
                <a:gd name="T43" fmla="*/ 57 h 63"/>
                <a:gd name="T44" fmla="*/ 95 w 133"/>
                <a:gd name="T45" fmla="*/ 58 h 63"/>
                <a:gd name="T46" fmla="*/ 89 w 133"/>
                <a:gd name="T47" fmla="*/ 60 h 63"/>
                <a:gd name="T48" fmla="*/ 83 w 133"/>
                <a:gd name="T49" fmla="*/ 63 h 63"/>
                <a:gd name="T50" fmla="*/ 75 w 133"/>
                <a:gd name="T51" fmla="*/ 56 h 63"/>
                <a:gd name="T52" fmla="*/ 68 w 133"/>
                <a:gd name="T53" fmla="*/ 48 h 63"/>
                <a:gd name="T54" fmla="*/ 62 w 133"/>
                <a:gd name="T55" fmla="*/ 38 h 63"/>
                <a:gd name="T56" fmla="*/ 56 w 133"/>
                <a:gd name="T57" fmla="*/ 27 h 63"/>
                <a:gd name="T58" fmla="*/ 19 w 133"/>
                <a:gd name="T59" fmla="*/ 36 h 63"/>
                <a:gd name="T60" fmla="*/ 9 w 133"/>
                <a:gd name="T61" fmla="*/ 29 h 63"/>
                <a:gd name="T62" fmla="*/ 3 w 133"/>
                <a:gd name="T63" fmla="*/ 20 h 63"/>
                <a:gd name="T64" fmla="*/ 0 w 133"/>
                <a:gd name="T65" fmla="*/ 9 h 63"/>
                <a:gd name="T66" fmla="*/ 0 w 133"/>
                <a:gd name="T67" fmla="*/ 0 h 63"/>
                <a:gd name="T68" fmla="*/ 10 w 133"/>
                <a:gd name="T69" fmla="*/ 13 h 63"/>
                <a:gd name="T70" fmla="*/ 19 w 133"/>
                <a:gd name="T71" fmla="*/ 19 h 63"/>
                <a:gd name="T72" fmla="*/ 29 w 133"/>
                <a:gd name="T73" fmla="*/ 20 h 63"/>
                <a:gd name="T74" fmla="*/ 38 w 133"/>
                <a:gd name="T75" fmla="*/ 19 h 63"/>
                <a:gd name="T76" fmla="*/ 47 w 133"/>
                <a:gd name="T77" fmla="*/ 16 h 63"/>
                <a:gd name="T78" fmla="*/ 56 w 133"/>
                <a:gd name="T79" fmla="*/ 11 h 63"/>
                <a:gd name="T80" fmla="*/ 65 w 133"/>
                <a:gd name="T81" fmla="*/ 8 h 63"/>
                <a:gd name="T82" fmla="*/ 74 w 133"/>
                <a:gd name="T83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3" h="63">
                  <a:moveTo>
                    <a:pt x="74" y="8"/>
                  </a:moveTo>
                  <a:lnTo>
                    <a:pt x="80" y="13"/>
                  </a:lnTo>
                  <a:lnTo>
                    <a:pt x="78" y="18"/>
                  </a:lnTo>
                  <a:lnTo>
                    <a:pt x="74" y="22"/>
                  </a:lnTo>
                  <a:lnTo>
                    <a:pt x="72" y="27"/>
                  </a:lnTo>
                  <a:lnTo>
                    <a:pt x="75" y="33"/>
                  </a:lnTo>
                  <a:lnTo>
                    <a:pt x="78" y="38"/>
                  </a:lnTo>
                  <a:lnTo>
                    <a:pt x="83" y="43"/>
                  </a:lnTo>
                  <a:lnTo>
                    <a:pt x="86" y="49"/>
                  </a:lnTo>
                  <a:lnTo>
                    <a:pt x="91" y="48"/>
                  </a:lnTo>
                  <a:lnTo>
                    <a:pt x="97" y="47"/>
                  </a:lnTo>
                  <a:lnTo>
                    <a:pt x="103" y="45"/>
                  </a:lnTo>
                  <a:lnTo>
                    <a:pt x="109" y="44"/>
                  </a:lnTo>
                  <a:lnTo>
                    <a:pt x="116" y="43"/>
                  </a:lnTo>
                  <a:lnTo>
                    <a:pt x="122" y="43"/>
                  </a:lnTo>
                  <a:lnTo>
                    <a:pt x="128" y="43"/>
                  </a:lnTo>
                  <a:lnTo>
                    <a:pt x="133" y="44"/>
                  </a:lnTo>
                  <a:lnTo>
                    <a:pt x="129" y="49"/>
                  </a:lnTo>
                  <a:lnTo>
                    <a:pt x="124" y="53"/>
                  </a:lnTo>
                  <a:lnTo>
                    <a:pt x="118" y="55"/>
                  </a:lnTo>
                  <a:lnTo>
                    <a:pt x="110" y="56"/>
                  </a:lnTo>
                  <a:lnTo>
                    <a:pt x="102" y="57"/>
                  </a:lnTo>
                  <a:lnTo>
                    <a:pt x="95" y="58"/>
                  </a:lnTo>
                  <a:lnTo>
                    <a:pt x="89" y="60"/>
                  </a:lnTo>
                  <a:lnTo>
                    <a:pt x="83" y="63"/>
                  </a:lnTo>
                  <a:lnTo>
                    <a:pt x="75" y="56"/>
                  </a:lnTo>
                  <a:lnTo>
                    <a:pt x="68" y="48"/>
                  </a:lnTo>
                  <a:lnTo>
                    <a:pt x="62" y="38"/>
                  </a:lnTo>
                  <a:lnTo>
                    <a:pt x="56" y="27"/>
                  </a:lnTo>
                  <a:lnTo>
                    <a:pt x="19" y="36"/>
                  </a:lnTo>
                  <a:lnTo>
                    <a:pt x="9" y="29"/>
                  </a:lnTo>
                  <a:lnTo>
                    <a:pt x="3" y="2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13"/>
                  </a:lnTo>
                  <a:lnTo>
                    <a:pt x="19" y="19"/>
                  </a:lnTo>
                  <a:lnTo>
                    <a:pt x="29" y="20"/>
                  </a:lnTo>
                  <a:lnTo>
                    <a:pt x="38" y="19"/>
                  </a:lnTo>
                  <a:lnTo>
                    <a:pt x="47" y="16"/>
                  </a:lnTo>
                  <a:lnTo>
                    <a:pt x="56" y="11"/>
                  </a:lnTo>
                  <a:lnTo>
                    <a:pt x="65" y="8"/>
                  </a:lnTo>
                  <a:lnTo>
                    <a:pt x="74" y="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5" name="Freeform 35"/>
            <p:cNvSpPr>
              <a:spLocks/>
            </p:cNvSpPr>
            <p:nvPr/>
          </p:nvSpPr>
          <p:spPr bwMode="auto">
            <a:xfrm>
              <a:off x="4255" y="3474"/>
              <a:ext cx="18" cy="5"/>
            </a:xfrm>
            <a:custGeom>
              <a:avLst/>
              <a:gdLst>
                <a:gd name="T0" fmla="*/ 123 w 123"/>
                <a:gd name="T1" fmla="*/ 11 h 36"/>
                <a:gd name="T2" fmla="*/ 5 w 123"/>
                <a:gd name="T3" fmla="*/ 36 h 36"/>
                <a:gd name="T4" fmla="*/ 0 w 123"/>
                <a:gd name="T5" fmla="*/ 23 h 36"/>
                <a:gd name="T6" fmla="*/ 15 w 123"/>
                <a:gd name="T7" fmla="*/ 20 h 36"/>
                <a:gd name="T8" fmla="*/ 29 w 123"/>
                <a:gd name="T9" fmla="*/ 18 h 36"/>
                <a:gd name="T10" fmla="*/ 44 w 123"/>
                <a:gd name="T11" fmla="*/ 15 h 36"/>
                <a:gd name="T12" fmla="*/ 57 w 123"/>
                <a:gd name="T13" fmla="*/ 12 h 36"/>
                <a:gd name="T14" fmla="*/ 70 w 123"/>
                <a:gd name="T15" fmla="*/ 9 h 36"/>
                <a:gd name="T16" fmla="*/ 82 w 123"/>
                <a:gd name="T17" fmla="*/ 6 h 36"/>
                <a:gd name="T18" fmla="*/ 93 w 123"/>
                <a:gd name="T19" fmla="*/ 3 h 36"/>
                <a:gd name="T20" fmla="*/ 105 w 123"/>
                <a:gd name="T21" fmla="*/ 0 h 36"/>
                <a:gd name="T22" fmla="*/ 123 w 123"/>
                <a:gd name="T23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36">
                  <a:moveTo>
                    <a:pt x="123" y="11"/>
                  </a:moveTo>
                  <a:lnTo>
                    <a:pt x="5" y="36"/>
                  </a:lnTo>
                  <a:lnTo>
                    <a:pt x="0" y="23"/>
                  </a:lnTo>
                  <a:lnTo>
                    <a:pt x="15" y="20"/>
                  </a:lnTo>
                  <a:lnTo>
                    <a:pt x="29" y="18"/>
                  </a:lnTo>
                  <a:lnTo>
                    <a:pt x="44" y="15"/>
                  </a:lnTo>
                  <a:lnTo>
                    <a:pt x="57" y="12"/>
                  </a:lnTo>
                  <a:lnTo>
                    <a:pt x="70" y="9"/>
                  </a:lnTo>
                  <a:lnTo>
                    <a:pt x="82" y="6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3" y="1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6" name="Freeform 36"/>
            <p:cNvSpPr>
              <a:spLocks/>
            </p:cNvSpPr>
            <p:nvPr/>
          </p:nvSpPr>
          <p:spPr bwMode="auto">
            <a:xfrm>
              <a:off x="4206" y="3477"/>
              <a:ext cx="49" cy="15"/>
            </a:xfrm>
            <a:custGeom>
              <a:avLst/>
              <a:gdLst>
                <a:gd name="T0" fmla="*/ 340 w 346"/>
                <a:gd name="T1" fmla="*/ 47 h 111"/>
                <a:gd name="T2" fmla="*/ 333 w 346"/>
                <a:gd name="T3" fmla="*/ 40 h 111"/>
                <a:gd name="T4" fmla="*/ 327 w 346"/>
                <a:gd name="T5" fmla="*/ 28 h 111"/>
                <a:gd name="T6" fmla="*/ 320 w 346"/>
                <a:gd name="T7" fmla="*/ 17 h 111"/>
                <a:gd name="T8" fmla="*/ 306 w 346"/>
                <a:gd name="T9" fmla="*/ 15 h 111"/>
                <a:gd name="T10" fmla="*/ 286 w 346"/>
                <a:gd name="T11" fmla="*/ 19 h 111"/>
                <a:gd name="T12" fmla="*/ 266 w 346"/>
                <a:gd name="T13" fmla="*/ 24 h 111"/>
                <a:gd name="T14" fmla="*/ 247 w 346"/>
                <a:gd name="T15" fmla="*/ 27 h 111"/>
                <a:gd name="T16" fmla="*/ 241 w 346"/>
                <a:gd name="T17" fmla="*/ 36 h 111"/>
                <a:gd name="T18" fmla="*/ 252 w 346"/>
                <a:gd name="T19" fmla="*/ 53 h 111"/>
                <a:gd name="T20" fmla="*/ 241 w 346"/>
                <a:gd name="T21" fmla="*/ 57 h 111"/>
                <a:gd name="T22" fmla="*/ 229 w 346"/>
                <a:gd name="T23" fmla="*/ 41 h 111"/>
                <a:gd name="T24" fmla="*/ 214 w 346"/>
                <a:gd name="T25" fmla="*/ 33 h 111"/>
                <a:gd name="T26" fmla="*/ 199 w 346"/>
                <a:gd name="T27" fmla="*/ 35 h 111"/>
                <a:gd name="T28" fmla="*/ 186 w 346"/>
                <a:gd name="T29" fmla="*/ 38 h 111"/>
                <a:gd name="T30" fmla="*/ 172 w 346"/>
                <a:gd name="T31" fmla="*/ 43 h 111"/>
                <a:gd name="T32" fmla="*/ 169 w 346"/>
                <a:gd name="T33" fmla="*/ 52 h 111"/>
                <a:gd name="T34" fmla="*/ 175 w 346"/>
                <a:gd name="T35" fmla="*/ 67 h 111"/>
                <a:gd name="T36" fmla="*/ 169 w 346"/>
                <a:gd name="T37" fmla="*/ 72 h 111"/>
                <a:gd name="T38" fmla="*/ 161 w 346"/>
                <a:gd name="T39" fmla="*/ 63 h 111"/>
                <a:gd name="T40" fmla="*/ 153 w 346"/>
                <a:gd name="T41" fmla="*/ 54 h 111"/>
                <a:gd name="T42" fmla="*/ 140 w 346"/>
                <a:gd name="T43" fmla="*/ 49 h 111"/>
                <a:gd name="T44" fmla="*/ 125 w 346"/>
                <a:gd name="T45" fmla="*/ 51 h 111"/>
                <a:gd name="T46" fmla="*/ 114 w 346"/>
                <a:gd name="T47" fmla="*/ 53 h 111"/>
                <a:gd name="T48" fmla="*/ 104 w 346"/>
                <a:gd name="T49" fmla="*/ 56 h 111"/>
                <a:gd name="T50" fmla="*/ 95 w 346"/>
                <a:gd name="T51" fmla="*/ 61 h 111"/>
                <a:gd name="T52" fmla="*/ 92 w 346"/>
                <a:gd name="T53" fmla="*/ 71 h 111"/>
                <a:gd name="T54" fmla="*/ 97 w 346"/>
                <a:gd name="T55" fmla="*/ 83 h 111"/>
                <a:gd name="T56" fmla="*/ 91 w 346"/>
                <a:gd name="T57" fmla="*/ 86 h 111"/>
                <a:gd name="T58" fmla="*/ 83 w 346"/>
                <a:gd name="T59" fmla="*/ 80 h 111"/>
                <a:gd name="T60" fmla="*/ 77 w 346"/>
                <a:gd name="T61" fmla="*/ 73 h 111"/>
                <a:gd name="T62" fmla="*/ 67 w 346"/>
                <a:gd name="T63" fmla="*/ 69 h 111"/>
                <a:gd name="T64" fmla="*/ 51 w 346"/>
                <a:gd name="T65" fmla="*/ 71 h 111"/>
                <a:gd name="T66" fmla="*/ 42 w 346"/>
                <a:gd name="T67" fmla="*/ 74 h 111"/>
                <a:gd name="T68" fmla="*/ 35 w 346"/>
                <a:gd name="T69" fmla="*/ 77 h 111"/>
                <a:gd name="T70" fmla="*/ 26 w 346"/>
                <a:gd name="T71" fmla="*/ 80 h 111"/>
                <a:gd name="T72" fmla="*/ 24 w 346"/>
                <a:gd name="T73" fmla="*/ 89 h 111"/>
                <a:gd name="T74" fmla="*/ 27 w 346"/>
                <a:gd name="T75" fmla="*/ 108 h 111"/>
                <a:gd name="T76" fmla="*/ 0 w 346"/>
                <a:gd name="T77" fmla="*/ 74 h 111"/>
                <a:gd name="T78" fmla="*/ 17 w 346"/>
                <a:gd name="T79" fmla="*/ 67 h 111"/>
                <a:gd name="T80" fmla="*/ 53 w 346"/>
                <a:gd name="T81" fmla="*/ 58 h 111"/>
                <a:gd name="T82" fmla="*/ 104 w 346"/>
                <a:gd name="T83" fmla="*/ 47 h 111"/>
                <a:gd name="T84" fmla="*/ 161 w 346"/>
                <a:gd name="T85" fmla="*/ 33 h 111"/>
                <a:gd name="T86" fmla="*/ 218 w 346"/>
                <a:gd name="T87" fmla="*/ 22 h 111"/>
                <a:gd name="T88" fmla="*/ 269 w 346"/>
                <a:gd name="T89" fmla="*/ 11 h 111"/>
                <a:gd name="T90" fmla="*/ 307 w 346"/>
                <a:gd name="T91" fmla="*/ 3 h 111"/>
                <a:gd name="T92" fmla="*/ 327 w 346"/>
                <a:gd name="T93" fmla="*/ 0 h 111"/>
                <a:gd name="T94" fmla="*/ 337 w 346"/>
                <a:gd name="T95" fmla="*/ 23 h 111"/>
                <a:gd name="T96" fmla="*/ 346 w 346"/>
                <a:gd name="T97" fmla="*/ 4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6" h="111">
                  <a:moveTo>
                    <a:pt x="346" y="48"/>
                  </a:moveTo>
                  <a:lnTo>
                    <a:pt x="340" y="47"/>
                  </a:lnTo>
                  <a:lnTo>
                    <a:pt x="336" y="45"/>
                  </a:lnTo>
                  <a:lnTo>
                    <a:pt x="333" y="40"/>
                  </a:lnTo>
                  <a:lnTo>
                    <a:pt x="330" y="34"/>
                  </a:lnTo>
                  <a:lnTo>
                    <a:pt x="327" y="28"/>
                  </a:lnTo>
                  <a:lnTo>
                    <a:pt x="323" y="22"/>
                  </a:lnTo>
                  <a:lnTo>
                    <a:pt x="320" y="17"/>
                  </a:lnTo>
                  <a:lnTo>
                    <a:pt x="315" y="13"/>
                  </a:lnTo>
                  <a:lnTo>
                    <a:pt x="306" y="15"/>
                  </a:lnTo>
                  <a:lnTo>
                    <a:pt x="296" y="17"/>
                  </a:lnTo>
                  <a:lnTo>
                    <a:pt x="286" y="19"/>
                  </a:lnTo>
                  <a:lnTo>
                    <a:pt x="277" y="22"/>
                  </a:lnTo>
                  <a:lnTo>
                    <a:pt x="266" y="24"/>
                  </a:lnTo>
                  <a:lnTo>
                    <a:pt x="257" y="26"/>
                  </a:lnTo>
                  <a:lnTo>
                    <a:pt x="247" y="27"/>
                  </a:lnTo>
                  <a:lnTo>
                    <a:pt x="237" y="28"/>
                  </a:lnTo>
                  <a:lnTo>
                    <a:pt x="241" y="36"/>
                  </a:lnTo>
                  <a:lnTo>
                    <a:pt x="248" y="45"/>
                  </a:lnTo>
                  <a:lnTo>
                    <a:pt x="252" y="53"/>
                  </a:lnTo>
                  <a:lnTo>
                    <a:pt x="251" y="61"/>
                  </a:lnTo>
                  <a:lnTo>
                    <a:pt x="241" y="57"/>
                  </a:lnTo>
                  <a:lnTo>
                    <a:pt x="234" y="49"/>
                  </a:lnTo>
                  <a:lnTo>
                    <a:pt x="229" y="41"/>
                  </a:lnTo>
                  <a:lnTo>
                    <a:pt x="221" y="32"/>
                  </a:lnTo>
                  <a:lnTo>
                    <a:pt x="214" y="33"/>
                  </a:lnTo>
                  <a:lnTo>
                    <a:pt x="206" y="34"/>
                  </a:lnTo>
                  <a:lnTo>
                    <a:pt x="199" y="35"/>
                  </a:lnTo>
                  <a:lnTo>
                    <a:pt x="192" y="36"/>
                  </a:lnTo>
                  <a:lnTo>
                    <a:pt x="186" y="38"/>
                  </a:lnTo>
                  <a:lnTo>
                    <a:pt x="178" y="41"/>
                  </a:lnTo>
                  <a:lnTo>
                    <a:pt x="172" y="43"/>
                  </a:lnTo>
                  <a:lnTo>
                    <a:pt x="166" y="45"/>
                  </a:lnTo>
                  <a:lnTo>
                    <a:pt x="169" y="52"/>
                  </a:lnTo>
                  <a:lnTo>
                    <a:pt x="173" y="60"/>
                  </a:lnTo>
                  <a:lnTo>
                    <a:pt x="175" y="67"/>
                  </a:lnTo>
                  <a:lnTo>
                    <a:pt x="174" y="75"/>
                  </a:lnTo>
                  <a:lnTo>
                    <a:pt x="169" y="72"/>
                  </a:lnTo>
                  <a:lnTo>
                    <a:pt x="165" y="67"/>
                  </a:lnTo>
                  <a:lnTo>
                    <a:pt x="161" y="63"/>
                  </a:lnTo>
                  <a:lnTo>
                    <a:pt x="157" y="58"/>
                  </a:lnTo>
                  <a:lnTo>
                    <a:pt x="153" y="54"/>
                  </a:lnTo>
                  <a:lnTo>
                    <a:pt x="147" y="51"/>
                  </a:lnTo>
                  <a:lnTo>
                    <a:pt x="140" y="49"/>
                  </a:lnTo>
                  <a:lnTo>
                    <a:pt x="130" y="50"/>
                  </a:lnTo>
                  <a:lnTo>
                    <a:pt x="125" y="51"/>
                  </a:lnTo>
                  <a:lnTo>
                    <a:pt x="119" y="52"/>
                  </a:lnTo>
                  <a:lnTo>
                    <a:pt x="114" y="53"/>
                  </a:lnTo>
                  <a:lnTo>
                    <a:pt x="109" y="55"/>
                  </a:lnTo>
                  <a:lnTo>
                    <a:pt x="104" y="56"/>
                  </a:lnTo>
                  <a:lnTo>
                    <a:pt x="100" y="58"/>
                  </a:lnTo>
                  <a:lnTo>
                    <a:pt x="95" y="61"/>
                  </a:lnTo>
                  <a:lnTo>
                    <a:pt x="90" y="64"/>
                  </a:lnTo>
                  <a:lnTo>
                    <a:pt x="92" y="71"/>
                  </a:lnTo>
                  <a:lnTo>
                    <a:pt x="95" y="77"/>
                  </a:lnTo>
                  <a:lnTo>
                    <a:pt x="97" y="83"/>
                  </a:lnTo>
                  <a:lnTo>
                    <a:pt x="99" y="86"/>
                  </a:lnTo>
                  <a:lnTo>
                    <a:pt x="91" y="86"/>
                  </a:lnTo>
                  <a:lnTo>
                    <a:pt x="87" y="84"/>
                  </a:lnTo>
                  <a:lnTo>
                    <a:pt x="83" y="80"/>
                  </a:lnTo>
                  <a:lnTo>
                    <a:pt x="81" y="76"/>
                  </a:lnTo>
                  <a:lnTo>
                    <a:pt x="77" y="73"/>
                  </a:lnTo>
                  <a:lnTo>
                    <a:pt x="73" y="70"/>
                  </a:lnTo>
                  <a:lnTo>
                    <a:pt x="67" y="69"/>
                  </a:lnTo>
                  <a:lnTo>
                    <a:pt x="57" y="70"/>
                  </a:lnTo>
                  <a:lnTo>
                    <a:pt x="51" y="71"/>
                  </a:lnTo>
                  <a:lnTo>
                    <a:pt x="46" y="73"/>
                  </a:lnTo>
                  <a:lnTo>
                    <a:pt x="42" y="74"/>
                  </a:lnTo>
                  <a:lnTo>
                    <a:pt x="38" y="75"/>
                  </a:lnTo>
                  <a:lnTo>
                    <a:pt x="35" y="77"/>
                  </a:lnTo>
                  <a:lnTo>
                    <a:pt x="30" y="78"/>
                  </a:lnTo>
                  <a:lnTo>
                    <a:pt x="26" y="80"/>
                  </a:lnTo>
                  <a:lnTo>
                    <a:pt x="21" y="81"/>
                  </a:lnTo>
                  <a:lnTo>
                    <a:pt x="24" y="89"/>
                  </a:lnTo>
                  <a:lnTo>
                    <a:pt x="26" y="100"/>
                  </a:lnTo>
                  <a:lnTo>
                    <a:pt x="27" y="108"/>
                  </a:lnTo>
                  <a:lnTo>
                    <a:pt x="27" y="111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17" y="67"/>
                  </a:lnTo>
                  <a:lnTo>
                    <a:pt x="33" y="63"/>
                  </a:lnTo>
                  <a:lnTo>
                    <a:pt x="53" y="58"/>
                  </a:lnTo>
                  <a:lnTo>
                    <a:pt x="77" y="53"/>
                  </a:lnTo>
                  <a:lnTo>
                    <a:pt x="104" y="47"/>
                  </a:lnTo>
                  <a:lnTo>
                    <a:pt x="132" y="41"/>
                  </a:lnTo>
                  <a:lnTo>
                    <a:pt x="161" y="33"/>
                  </a:lnTo>
                  <a:lnTo>
                    <a:pt x="189" y="27"/>
                  </a:lnTo>
                  <a:lnTo>
                    <a:pt x="218" y="22"/>
                  </a:lnTo>
                  <a:lnTo>
                    <a:pt x="244" y="16"/>
                  </a:lnTo>
                  <a:lnTo>
                    <a:pt x="269" y="11"/>
                  </a:lnTo>
                  <a:lnTo>
                    <a:pt x="290" y="6"/>
                  </a:lnTo>
                  <a:lnTo>
                    <a:pt x="307" y="3"/>
                  </a:lnTo>
                  <a:lnTo>
                    <a:pt x="319" y="1"/>
                  </a:lnTo>
                  <a:lnTo>
                    <a:pt x="327" y="0"/>
                  </a:lnTo>
                  <a:lnTo>
                    <a:pt x="330" y="7"/>
                  </a:lnTo>
                  <a:lnTo>
                    <a:pt x="337" y="23"/>
                  </a:lnTo>
                  <a:lnTo>
                    <a:pt x="343" y="40"/>
                  </a:lnTo>
                  <a:lnTo>
                    <a:pt x="346" y="4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7" name="Freeform 37"/>
            <p:cNvSpPr>
              <a:spLocks/>
            </p:cNvSpPr>
            <p:nvPr/>
          </p:nvSpPr>
          <p:spPr bwMode="auto">
            <a:xfrm>
              <a:off x="4171" y="3481"/>
              <a:ext cx="291" cy="106"/>
            </a:xfrm>
            <a:custGeom>
              <a:avLst/>
              <a:gdLst>
                <a:gd name="T0" fmla="*/ 1906 w 2037"/>
                <a:gd name="T1" fmla="*/ 200 h 744"/>
                <a:gd name="T2" fmla="*/ 1704 w 2037"/>
                <a:gd name="T3" fmla="*/ 293 h 744"/>
                <a:gd name="T4" fmla="*/ 1610 w 2037"/>
                <a:gd name="T5" fmla="*/ 340 h 744"/>
                <a:gd name="T6" fmla="*/ 1514 w 2037"/>
                <a:gd name="T7" fmla="*/ 404 h 744"/>
                <a:gd name="T8" fmla="*/ 1454 w 2037"/>
                <a:gd name="T9" fmla="*/ 458 h 744"/>
                <a:gd name="T10" fmla="*/ 1351 w 2037"/>
                <a:gd name="T11" fmla="*/ 548 h 744"/>
                <a:gd name="T12" fmla="*/ 1274 w 2037"/>
                <a:gd name="T13" fmla="*/ 604 h 744"/>
                <a:gd name="T14" fmla="*/ 1141 w 2037"/>
                <a:gd name="T15" fmla="*/ 652 h 744"/>
                <a:gd name="T16" fmla="*/ 978 w 2037"/>
                <a:gd name="T17" fmla="*/ 698 h 744"/>
                <a:gd name="T18" fmla="*/ 852 w 2037"/>
                <a:gd name="T19" fmla="*/ 720 h 744"/>
                <a:gd name="T20" fmla="*/ 728 w 2037"/>
                <a:gd name="T21" fmla="*/ 734 h 744"/>
                <a:gd name="T22" fmla="*/ 570 w 2037"/>
                <a:gd name="T23" fmla="*/ 743 h 744"/>
                <a:gd name="T24" fmla="*/ 425 w 2037"/>
                <a:gd name="T25" fmla="*/ 739 h 744"/>
                <a:gd name="T26" fmla="*/ 274 w 2037"/>
                <a:gd name="T27" fmla="*/ 727 h 744"/>
                <a:gd name="T28" fmla="*/ 214 w 2037"/>
                <a:gd name="T29" fmla="*/ 715 h 744"/>
                <a:gd name="T30" fmla="*/ 135 w 2037"/>
                <a:gd name="T31" fmla="*/ 497 h 744"/>
                <a:gd name="T32" fmla="*/ 38 w 2037"/>
                <a:gd name="T33" fmla="*/ 229 h 744"/>
                <a:gd name="T34" fmla="*/ 14 w 2037"/>
                <a:gd name="T35" fmla="*/ 228 h 744"/>
                <a:gd name="T36" fmla="*/ 5 w 2037"/>
                <a:gd name="T37" fmla="*/ 149 h 744"/>
                <a:gd name="T38" fmla="*/ 48 w 2037"/>
                <a:gd name="T39" fmla="*/ 107 h 744"/>
                <a:gd name="T40" fmla="*/ 78 w 2037"/>
                <a:gd name="T41" fmla="*/ 112 h 744"/>
                <a:gd name="T42" fmla="*/ 31 w 2037"/>
                <a:gd name="T43" fmla="*/ 134 h 744"/>
                <a:gd name="T44" fmla="*/ 50 w 2037"/>
                <a:gd name="T45" fmla="*/ 160 h 744"/>
                <a:gd name="T46" fmla="*/ 285 w 2037"/>
                <a:gd name="T47" fmla="*/ 101 h 744"/>
                <a:gd name="T48" fmla="*/ 559 w 2037"/>
                <a:gd name="T49" fmla="*/ 38 h 744"/>
                <a:gd name="T50" fmla="*/ 620 w 2037"/>
                <a:gd name="T51" fmla="*/ 64 h 744"/>
                <a:gd name="T52" fmla="*/ 594 w 2037"/>
                <a:gd name="T53" fmla="*/ 56 h 744"/>
                <a:gd name="T54" fmla="*/ 554 w 2037"/>
                <a:gd name="T55" fmla="*/ 64 h 744"/>
                <a:gd name="T56" fmla="*/ 544 w 2037"/>
                <a:gd name="T57" fmla="*/ 90 h 744"/>
                <a:gd name="T58" fmla="*/ 511 w 2037"/>
                <a:gd name="T59" fmla="*/ 73 h 744"/>
                <a:gd name="T60" fmla="*/ 474 w 2037"/>
                <a:gd name="T61" fmla="*/ 89 h 744"/>
                <a:gd name="T62" fmla="*/ 464 w 2037"/>
                <a:gd name="T63" fmla="*/ 86 h 744"/>
                <a:gd name="T64" fmla="*/ 409 w 2037"/>
                <a:gd name="T65" fmla="*/ 90 h 744"/>
                <a:gd name="T66" fmla="*/ 377 w 2037"/>
                <a:gd name="T67" fmla="*/ 115 h 744"/>
                <a:gd name="T68" fmla="*/ 342 w 2037"/>
                <a:gd name="T69" fmla="*/ 101 h 744"/>
                <a:gd name="T70" fmla="*/ 319 w 2037"/>
                <a:gd name="T71" fmla="*/ 125 h 744"/>
                <a:gd name="T72" fmla="*/ 303 w 2037"/>
                <a:gd name="T73" fmla="*/ 111 h 744"/>
                <a:gd name="T74" fmla="*/ 254 w 2037"/>
                <a:gd name="T75" fmla="*/ 123 h 744"/>
                <a:gd name="T76" fmla="*/ 240 w 2037"/>
                <a:gd name="T77" fmla="*/ 152 h 744"/>
                <a:gd name="T78" fmla="*/ 203 w 2037"/>
                <a:gd name="T79" fmla="*/ 135 h 744"/>
                <a:gd name="T80" fmla="*/ 144 w 2037"/>
                <a:gd name="T81" fmla="*/ 152 h 744"/>
                <a:gd name="T82" fmla="*/ 142 w 2037"/>
                <a:gd name="T83" fmla="*/ 170 h 744"/>
                <a:gd name="T84" fmla="*/ 86 w 2037"/>
                <a:gd name="T85" fmla="*/ 162 h 744"/>
                <a:gd name="T86" fmla="*/ 230 w 2037"/>
                <a:gd name="T87" fmla="*/ 700 h 744"/>
                <a:gd name="T88" fmla="*/ 263 w 2037"/>
                <a:gd name="T89" fmla="*/ 705 h 744"/>
                <a:gd name="T90" fmla="*/ 344 w 2037"/>
                <a:gd name="T91" fmla="*/ 714 h 744"/>
                <a:gd name="T92" fmla="*/ 465 w 2037"/>
                <a:gd name="T93" fmla="*/ 722 h 744"/>
                <a:gd name="T94" fmla="*/ 605 w 2037"/>
                <a:gd name="T95" fmla="*/ 721 h 744"/>
                <a:gd name="T96" fmla="*/ 748 w 2037"/>
                <a:gd name="T97" fmla="*/ 709 h 744"/>
                <a:gd name="T98" fmla="*/ 1025 w 2037"/>
                <a:gd name="T99" fmla="*/ 663 h 744"/>
                <a:gd name="T100" fmla="*/ 1212 w 2037"/>
                <a:gd name="T101" fmla="*/ 607 h 744"/>
                <a:gd name="T102" fmla="*/ 1296 w 2037"/>
                <a:gd name="T103" fmla="*/ 566 h 744"/>
                <a:gd name="T104" fmla="*/ 1397 w 2037"/>
                <a:gd name="T105" fmla="*/ 484 h 744"/>
                <a:gd name="T106" fmla="*/ 1494 w 2037"/>
                <a:gd name="T107" fmla="*/ 397 h 744"/>
                <a:gd name="T108" fmla="*/ 1522 w 2037"/>
                <a:gd name="T109" fmla="*/ 374 h 744"/>
                <a:gd name="T110" fmla="*/ 1597 w 2037"/>
                <a:gd name="T111" fmla="*/ 327 h 744"/>
                <a:gd name="T112" fmla="*/ 1705 w 2037"/>
                <a:gd name="T113" fmla="*/ 271 h 744"/>
                <a:gd name="T114" fmla="*/ 1833 w 2037"/>
                <a:gd name="T115" fmla="*/ 218 h 744"/>
                <a:gd name="T116" fmla="*/ 1966 w 2037"/>
                <a:gd name="T117" fmla="*/ 153 h 744"/>
                <a:gd name="T118" fmla="*/ 1916 w 2037"/>
                <a:gd name="T119" fmla="*/ 0 h 744"/>
                <a:gd name="T120" fmla="*/ 2012 w 2037"/>
                <a:gd name="T121" fmla="*/ 98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37" h="744">
                  <a:moveTo>
                    <a:pt x="2037" y="138"/>
                  </a:moveTo>
                  <a:lnTo>
                    <a:pt x="2019" y="146"/>
                  </a:lnTo>
                  <a:lnTo>
                    <a:pt x="1996" y="158"/>
                  </a:lnTo>
                  <a:lnTo>
                    <a:pt x="1970" y="170"/>
                  </a:lnTo>
                  <a:lnTo>
                    <a:pt x="1939" y="184"/>
                  </a:lnTo>
                  <a:lnTo>
                    <a:pt x="1906" y="200"/>
                  </a:lnTo>
                  <a:lnTo>
                    <a:pt x="1872" y="215"/>
                  </a:lnTo>
                  <a:lnTo>
                    <a:pt x="1837" y="232"/>
                  </a:lnTo>
                  <a:lnTo>
                    <a:pt x="1802" y="249"/>
                  </a:lnTo>
                  <a:lnTo>
                    <a:pt x="1767" y="264"/>
                  </a:lnTo>
                  <a:lnTo>
                    <a:pt x="1734" y="280"/>
                  </a:lnTo>
                  <a:lnTo>
                    <a:pt x="1704" y="293"/>
                  </a:lnTo>
                  <a:lnTo>
                    <a:pt x="1679" y="306"/>
                  </a:lnTo>
                  <a:lnTo>
                    <a:pt x="1656" y="316"/>
                  </a:lnTo>
                  <a:lnTo>
                    <a:pt x="1639" y="324"/>
                  </a:lnTo>
                  <a:lnTo>
                    <a:pt x="1629" y="328"/>
                  </a:lnTo>
                  <a:lnTo>
                    <a:pt x="1625" y="330"/>
                  </a:lnTo>
                  <a:lnTo>
                    <a:pt x="1610" y="340"/>
                  </a:lnTo>
                  <a:lnTo>
                    <a:pt x="1596" y="348"/>
                  </a:lnTo>
                  <a:lnTo>
                    <a:pt x="1580" y="356"/>
                  </a:lnTo>
                  <a:lnTo>
                    <a:pt x="1565" y="367"/>
                  </a:lnTo>
                  <a:lnTo>
                    <a:pt x="1548" y="377"/>
                  </a:lnTo>
                  <a:lnTo>
                    <a:pt x="1532" y="389"/>
                  </a:lnTo>
                  <a:lnTo>
                    <a:pt x="1514" y="404"/>
                  </a:lnTo>
                  <a:lnTo>
                    <a:pt x="1495" y="422"/>
                  </a:lnTo>
                  <a:lnTo>
                    <a:pt x="1493" y="424"/>
                  </a:lnTo>
                  <a:lnTo>
                    <a:pt x="1488" y="428"/>
                  </a:lnTo>
                  <a:lnTo>
                    <a:pt x="1479" y="436"/>
                  </a:lnTo>
                  <a:lnTo>
                    <a:pt x="1468" y="446"/>
                  </a:lnTo>
                  <a:lnTo>
                    <a:pt x="1454" y="458"/>
                  </a:lnTo>
                  <a:lnTo>
                    <a:pt x="1439" y="472"/>
                  </a:lnTo>
                  <a:lnTo>
                    <a:pt x="1422" y="487"/>
                  </a:lnTo>
                  <a:lnTo>
                    <a:pt x="1405" y="501"/>
                  </a:lnTo>
                  <a:lnTo>
                    <a:pt x="1387" y="518"/>
                  </a:lnTo>
                  <a:lnTo>
                    <a:pt x="1369" y="532"/>
                  </a:lnTo>
                  <a:lnTo>
                    <a:pt x="1351" y="548"/>
                  </a:lnTo>
                  <a:lnTo>
                    <a:pt x="1335" y="561"/>
                  </a:lnTo>
                  <a:lnTo>
                    <a:pt x="1319" y="574"/>
                  </a:lnTo>
                  <a:lnTo>
                    <a:pt x="1306" y="584"/>
                  </a:lnTo>
                  <a:lnTo>
                    <a:pt x="1294" y="592"/>
                  </a:lnTo>
                  <a:lnTo>
                    <a:pt x="1286" y="598"/>
                  </a:lnTo>
                  <a:lnTo>
                    <a:pt x="1274" y="604"/>
                  </a:lnTo>
                  <a:lnTo>
                    <a:pt x="1257" y="611"/>
                  </a:lnTo>
                  <a:lnTo>
                    <a:pt x="1238" y="618"/>
                  </a:lnTo>
                  <a:lnTo>
                    <a:pt x="1217" y="627"/>
                  </a:lnTo>
                  <a:lnTo>
                    <a:pt x="1193" y="635"/>
                  </a:lnTo>
                  <a:lnTo>
                    <a:pt x="1168" y="643"/>
                  </a:lnTo>
                  <a:lnTo>
                    <a:pt x="1141" y="652"/>
                  </a:lnTo>
                  <a:lnTo>
                    <a:pt x="1113" y="661"/>
                  </a:lnTo>
                  <a:lnTo>
                    <a:pt x="1085" y="669"/>
                  </a:lnTo>
                  <a:lnTo>
                    <a:pt x="1057" y="677"/>
                  </a:lnTo>
                  <a:lnTo>
                    <a:pt x="1030" y="685"/>
                  </a:lnTo>
                  <a:lnTo>
                    <a:pt x="1003" y="692"/>
                  </a:lnTo>
                  <a:lnTo>
                    <a:pt x="978" y="698"/>
                  </a:lnTo>
                  <a:lnTo>
                    <a:pt x="955" y="703"/>
                  </a:lnTo>
                  <a:lnTo>
                    <a:pt x="933" y="708"/>
                  </a:lnTo>
                  <a:lnTo>
                    <a:pt x="914" y="711"/>
                  </a:lnTo>
                  <a:lnTo>
                    <a:pt x="894" y="715"/>
                  </a:lnTo>
                  <a:lnTo>
                    <a:pt x="873" y="718"/>
                  </a:lnTo>
                  <a:lnTo>
                    <a:pt x="852" y="720"/>
                  </a:lnTo>
                  <a:lnTo>
                    <a:pt x="833" y="723"/>
                  </a:lnTo>
                  <a:lnTo>
                    <a:pt x="812" y="725"/>
                  </a:lnTo>
                  <a:lnTo>
                    <a:pt x="792" y="728"/>
                  </a:lnTo>
                  <a:lnTo>
                    <a:pt x="771" y="730"/>
                  </a:lnTo>
                  <a:lnTo>
                    <a:pt x="750" y="732"/>
                  </a:lnTo>
                  <a:lnTo>
                    <a:pt x="728" y="734"/>
                  </a:lnTo>
                  <a:lnTo>
                    <a:pt x="705" y="736"/>
                  </a:lnTo>
                  <a:lnTo>
                    <a:pt x="681" y="737"/>
                  </a:lnTo>
                  <a:lnTo>
                    <a:pt x="656" y="739"/>
                  </a:lnTo>
                  <a:lnTo>
                    <a:pt x="629" y="740"/>
                  </a:lnTo>
                  <a:lnTo>
                    <a:pt x="601" y="741"/>
                  </a:lnTo>
                  <a:lnTo>
                    <a:pt x="570" y="743"/>
                  </a:lnTo>
                  <a:lnTo>
                    <a:pt x="537" y="744"/>
                  </a:lnTo>
                  <a:lnTo>
                    <a:pt x="520" y="744"/>
                  </a:lnTo>
                  <a:lnTo>
                    <a:pt x="499" y="744"/>
                  </a:lnTo>
                  <a:lnTo>
                    <a:pt x="475" y="743"/>
                  </a:lnTo>
                  <a:lnTo>
                    <a:pt x="450" y="741"/>
                  </a:lnTo>
                  <a:lnTo>
                    <a:pt x="425" y="739"/>
                  </a:lnTo>
                  <a:lnTo>
                    <a:pt x="398" y="737"/>
                  </a:lnTo>
                  <a:lnTo>
                    <a:pt x="371" y="735"/>
                  </a:lnTo>
                  <a:lnTo>
                    <a:pt x="345" y="733"/>
                  </a:lnTo>
                  <a:lnTo>
                    <a:pt x="320" y="731"/>
                  </a:lnTo>
                  <a:lnTo>
                    <a:pt x="296" y="729"/>
                  </a:lnTo>
                  <a:lnTo>
                    <a:pt x="274" y="727"/>
                  </a:lnTo>
                  <a:lnTo>
                    <a:pt x="255" y="726"/>
                  </a:lnTo>
                  <a:lnTo>
                    <a:pt x="239" y="724"/>
                  </a:lnTo>
                  <a:lnTo>
                    <a:pt x="228" y="723"/>
                  </a:lnTo>
                  <a:lnTo>
                    <a:pt x="221" y="722"/>
                  </a:lnTo>
                  <a:lnTo>
                    <a:pt x="218" y="722"/>
                  </a:lnTo>
                  <a:lnTo>
                    <a:pt x="214" y="715"/>
                  </a:lnTo>
                  <a:lnTo>
                    <a:pt x="207" y="696"/>
                  </a:lnTo>
                  <a:lnTo>
                    <a:pt x="197" y="668"/>
                  </a:lnTo>
                  <a:lnTo>
                    <a:pt x="183" y="633"/>
                  </a:lnTo>
                  <a:lnTo>
                    <a:pt x="169" y="591"/>
                  </a:lnTo>
                  <a:lnTo>
                    <a:pt x="152" y="546"/>
                  </a:lnTo>
                  <a:lnTo>
                    <a:pt x="135" y="497"/>
                  </a:lnTo>
                  <a:lnTo>
                    <a:pt x="116" y="447"/>
                  </a:lnTo>
                  <a:lnTo>
                    <a:pt x="98" y="397"/>
                  </a:lnTo>
                  <a:lnTo>
                    <a:pt x="81" y="348"/>
                  </a:lnTo>
                  <a:lnTo>
                    <a:pt x="65" y="304"/>
                  </a:lnTo>
                  <a:lnTo>
                    <a:pt x="51" y="263"/>
                  </a:lnTo>
                  <a:lnTo>
                    <a:pt x="38" y="229"/>
                  </a:lnTo>
                  <a:lnTo>
                    <a:pt x="29" y="202"/>
                  </a:lnTo>
                  <a:lnTo>
                    <a:pt x="23" y="185"/>
                  </a:lnTo>
                  <a:lnTo>
                    <a:pt x="21" y="179"/>
                  </a:lnTo>
                  <a:lnTo>
                    <a:pt x="17" y="191"/>
                  </a:lnTo>
                  <a:lnTo>
                    <a:pt x="16" y="209"/>
                  </a:lnTo>
                  <a:lnTo>
                    <a:pt x="14" y="228"/>
                  </a:lnTo>
                  <a:lnTo>
                    <a:pt x="5" y="238"/>
                  </a:lnTo>
                  <a:lnTo>
                    <a:pt x="2" y="227"/>
                  </a:lnTo>
                  <a:lnTo>
                    <a:pt x="1" y="209"/>
                  </a:lnTo>
                  <a:lnTo>
                    <a:pt x="0" y="188"/>
                  </a:lnTo>
                  <a:lnTo>
                    <a:pt x="2" y="165"/>
                  </a:lnTo>
                  <a:lnTo>
                    <a:pt x="5" y="149"/>
                  </a:lnTo>
                  <a:lnTo>
                    <a:pt x="9" y="135"/>
                  </a:lnTo>
                  <a:lnTo>
                    <a:pt x="17" y="123"/>
                  </a:lnTo>
                  <a:lnTo>
                    <a:pt x="25" y="116"/>
                  </a:lnTo>
                  <a:lnTo>
                    <a:pt x="32" y="114"/>
                  </a:lnTo>
                  <a:lnTo>
                    <a:pt x="39" y="110"/>
                  </a:lnTo>
                  <a:lnTo>
                    <a:pt x="48" y="107"/>
                  </a:lnTo>
                  <a:lnTo>
                    <a:pt x="56" y="104"/>
                  </a:lnTo>
                  <a:lnTo>
                    <a:pt x="64" y="102"/>
                  </a:lnTo>
                  <a:lnTo>
                    <a:pt x="72" y="102"/>
                  </a:lnTo>
                  <a:lnTo>
                    <a:pt x="79" y="104"/>
                  </a:lnTo>
                  <a:lnTo>
                    <a:pt x="85" y="109"/>
                  </a:lnTo>
                  <a:lnTo>
                    <a:pt x="78" y="112"/>
                  </a:lnTo>
                  <a:lnTo>
                    <a:pt x="69" y="114"/>
                  </a:lnTo>
                  <a:lnTo>
                    <a:pt x="60" y="116"/>
                  </a:lnTo>
                  <a:lnTo>
                    <a:pt x="50" y="118"/>
                  </a:lnTo>
                  <a:lnTo>
                    <a:pt x="41" y="121"/>
                  </a:lnTo>
                  <a:lnTo>
                    <a:pt x="35" y="125"/>
                  </a:lnTo>
                  <a:lnTo>
                    <a:pt x="31" y="134"/>
                  </a:lnTo>
                  <a:lnTo>
                    <a:pt x="32" y="144"/>
                  </a:lnTo>
                  <a:lnTo>
                    <a:pt x="32" y="149"/>
                  </a:lnTo>
                  <a:lnTo>
                    <a:pt x="33" y="154"/>
                  </a:lnTo>
                  <a:lnTo>
                    <a:pt x="35" y="160"/>
                  </a:lnTo>
                  <a:lnTo>
                    <a:pt x="37" y="164"/>
                  </a:lnTo>
                  <a:lnTo>
                    <a:pt x="50" y="160"/>
                  </a:lnTo>
                  <a:lnTo>
                    <a:pt x="72" y="152"/>
                  </a:lnTo>
                  <a:lnTo>
                    <a:pt x="104" y="145"/>
                  </a:lnTo>
                  <a:lnTo>
                    <a:pt x="142" y="135"/>
                  </a:lnTo>
                  <a:lnTo>
                    <a:pt x="185" y="124"/>
                  </a:lnTo>
                  <a:lnTo>
                    <a:pt x="234" y="113"/>
                  </a:lnTo>
                  <a:lnTo>
                    <a:pt x="285" y="101"/>
                  </a:lnTo>
                  <a:lnTo>
                    <a:pt x="337" y="89"/>
                  </a:lnTo>
                  <a:lnTo>
                    <a:pt x="387" y="77"/>
                  </a:lnTo>
                  <a:lnTo>
                    <a:pt x="437" y="65"/>
                  </a:lnTo>
                  <a:lnTo>
                    <a:pt x="484" y="55"/>
                  </a:lnTo>
                  <a:lnTo>
                    <a:pt x="525" y="46"/>
                  </a:lnTo>
                  <a:lnTo>
                    <a:pt x="559" y="38"/>
                  </a:lnTo>
                  <a:lnTo>
                    <a:pt x="586" y="32"/>
                  </a:lnTo>
                  <a:lnTo>
                    <a:pt x="603" y="28"/>
                  </a:lnTo>
                  <a:lnTo>
                    <a:pt x="609" y="27"/>
                  </a:lnTo>
                  <a:lnTo>
                    <a:pt x="613" y="37"/>
                  </a:lnTo>
                  <a:lnTo>
                    <a:pt x="617" y="51"/>
                  </a:lnTo>
                  <a:lnTo>
                    <a:pt x="620" y="64"/>
                  </a:lnTo>
                  <a:lnTo>
                    <a:pt x="619" y="75"/>
                  </a:lnTo>
                  <a:lnTo>
                    <a:pt x="613" y="73"/>
                  </a:lnTo>
                  <a:lnTo>
                    <a:pt x="609" y="67"/>
                  </a:lnTo>
                  <a:lnTo>
                    <a:pt x="605" y="61"/>
                  </a:lnTo>
                  <a:lnTo>
                    <a:pt x="601" y="55"/>
                  </a:lnTo>
                  <a:lnTo>
                    <a:pt x="594" y="56"/>
                  </a:lnTo>
                  <a:lnTo>
                    <a:pt x="587" y="57"/>
                  </a:lnTo>
                  <a:lnTo>
                    <a:pt x="580" y="58"/>
                  </a:lnTo>
                  <a:lnTo>
                    <a:pt x="574" y="59"/>
                  </a:lnTo>
                  <a:lnTo>
                    <a:pt x="566" y="60"/>
                  </a:lnTo>
                  <a:lnTo>
                    <a:pt x="560" y="62"/>
                  </a:lnTo>
                  <a:lnTo>
                    <a:pt x="554" y="64"/>
                  </a:lnTo>
                  <a:lnTo>
                    <a:pt x="548" y="66"/>
                  </a:lnTo>
                  <a:lnTo>
                    <a:pt x="549" y="74"/>
                  </a:lnTo>
                  <a:lnTo>
                    <a:pt x="550" y="80"/>
                  </a:lnTo>
                  <a:lnTo>
                    <a:pt x="551" y="87"/>
                  </a:lnTo>
                  <a:lnTo>
                    <a:pt x="551" y="94"/>
                  </a:lnTo>
                  <a:lnTo>
                    <a:pt x="544" y="90"/>
                  </a:lnTo>
                  <a:lnTo>
                    <a:pt x="541" y="83"/>
                  </a:lnTo>
                  <a:lnTo>
                    <a:pt x="539" y="74"/>
                  </a:lnTo>
                  <a:lnTo>
                    <a:pt x="533" y="66"/>
                  </a:lnTo>
                  <a:lnTo>
                    <a:pt x="526" y="70"/>
                  </a:lnTo>
                  <a:lnTo>
                    <a:pt x="519" y="71"/>
                  </a:lnTo>
                  <a:lnTo>
                    <a:pt x="511" y="73"/>
                  </a:lnTo>
                  <a:lnTo>
                    <a:pt x="503" y="73"/>
                  </a:lnTo>
                  <a:lnTo>
                    <a:pt x="495" y="75"/>
                  </a:lnTo>
                  <a:lnTo>
                    <a:pt x="487" y="76"/>
                  </a:lnTo>
                  <a:lnTo>
                    <a:pt x="479" y="79"/>
                  </a:lnTo>
                  <a:lnTo>
                    <a:pt x="473" y="83"/>
                  </a:lnTo>
                  <a:lnTo>
                    <a:pt x="474" y="89"/>
                  </a:lnTo>
                  <a:lnTo>
                    <a:pt x="477" y="94"/>
                  </a:lnTo>
                  <a:lnTo>
                    <a:pt x="478" y="100"/>
                  </a:lnTo>
                  <a:lnTo>
                    <a:pt x="476" y="106"/>
                  </a:lnTo>
                  <a:lnTo>
                    <a:pt x="469" y="102"/>
                  </a:lnTo>
                  <a:lnTo>
                    <a:pt x="466" y="93"/>
                  </a:lnTo>
                  <a:lnTo>
                    <a:pt x="464" y="86"/>
                  </a:lnTo>
                  <a:lnTo>
                    <a:pt x="457" y="83"/>
                  </a:lnTo>
                  <a:lnTo>
                    <a:pt x="447" y="84"/>
                  </a:lnTo>
                  <a:lnTo>
                    <a:pt x="437" y="85"/>
                  </a:lnTo>
                  <a:lnTo>
                    <a:pt x="428" y="87"/>
                  </a:lnTo>
                  <a:lnTo>
                    <a:pt x="418" y="88"/>
                  </a:lnTo>
                  <a:lnTo>
                    <a:pt x="409" y="90"/>
                  </a:lnTo>
                  <a:lnTo>
                    <a:pt x="400" y="92"/>
                  </a:lnTo>
                  <a:lnTo>
                    <a:pt x="390" y="94"/>
                  </a:lnTo>
                  <a:lnTo>
                    <a:pt x="381" y="96"/>
                  </a:lnTo>
                  <a:lnTo>
                    <a:pt x="390" y="124"/>
                  </a:lnTo>
                  <a:lnTo>
                    <a:pt x="380" y="122"/>
                  </a:lnTo>
                  <a:lnTo>
                    <a:pt x="377" y="115"/>
                  </a:lnTo>
                  <a:lnTo>
                    <a:pt x="376" y="105"/>
                  </a:lnTo>
                  <a:lnTo>
                    <a:pt x="371" y="96"/>
                  </a:lnTo>
                  <a:lnTo>
                    <a:pt x="364" y="98"/>
                  </a:lnTo>
                  <a:lnTo>
                    <a:pt x="356" y="98"/>
                  </a:lnTo>
                  <a:lnTo>
                    <a:pt x="349" y="100"/>
                  </a:lnTo>
                  <a:lnTo>
                    <a:pt x="342" y="101"/>
                  </a:lnTo>
                  <a:lnTo>
                    <a:pt x="335" y="102"/>
                  </a:lnTo>
                  <a:lnTo>
                    <a:pt x="327" y="104"/>
                  </a:lnTo>
                  <a:lnTo>
                    <a:pt x="321" y="107"/>
                  </a:lnTo>
                  <a:lnTo>
                    <a:pt x="315" y="111"/>
                  </a:lnTo>
                  <a:lnTo>
                    <a:pt x="317" y="118"/>
                  </a:lnTo>
                  <a:lnTo>
                    <a:pt x="319" y="125"/>
                  </a:lnTo>
                  <a:lnTo>
                    <a:pt x="322" y="134"/>
                  </a:lnTo>
                  <a:lnTo>
                    <a:pt x="323" y="141"/>
                  </a:lnTo>
                  <a:lnTo>
                    <a:pt x="316" y="137"/>
                  </a:lnTo>
                  <a:lnTo>
                    <a:pt x="312" y="129"/>
                  </a:lnTo>
                  <a:lnTo>
                    <a:pt x="309" y="119"/>
                  </a:lnTo>
                  <a:lnTo>
                    <a:pt x="303" y="111"/>
                  </a:lnTo>
                  <a:lnTo>
                    <a:pt x="295" y="113"/>
                  </a:lnTo>
                  <a:lnTo>
                    <a:pt x="287" y="115"/>
                  </a:lnTo>
                  <a:lnTo>
                    <a:pt x="279" y="117"/>
                  </a:lnTo>
                  <a:lnTo>
                    <a:pt x="270" y="119"/>
                  </a:lnTo>
                  <a:lnTo>
                    <a:pt x="262" y="121"/>
                  </a:lnTo>
                  <a:lnTo>
                    <a:pt x="254" y="123"/>
                  </a:lnTo>
                  <a:lnTo>
                    <a:pt x="245" y="125"/>
                  </a:lnTo>
                  <a:lnTo>
                    <a:pt x="237" y="127"/>
                  </a:lnTo>
                  <a:lnTo>
                    <a:pt x="239" y="134"/>
                  </a:lnTo>
                  <a:lnTo>
                    <a:pt x="242" y="140"/>
                  </a:lnTo>
                  <a:lnTo>
                    <a:pt x="243" y="146"/>
                  </a:lnTo>
                  <a:lnTo>
                    <a:pt x="240" y="152"/>
                  </a:lnTo>
                  <a:lnTo>
                    <a:pt x="236" y="147"/>
                  </a:lnTo>
                  <a:lnTo>
                    <a:pt x="234" y="140"/>
                  </a:lnTo>
                  <a:lnTo>
                    <a:pt x="231" y="133"/>
                  </a:lnTo>
                  <a:lnTo>
                    <a:pt x="224" y="131"/>
                  </a:lnTo>
                  <a:lnTo>
                    <a:pt x="213" y="133"/>
                  </a:lnTo>
                  <a:lnTo>
                    <a:pt x="203" y="135"/>
                  </a:lnTo>
                  <a:lnTo>
                    <a:pt x="193" y="137"/>
                  </a:lnTo>
                  <a:lnTo>
                    <a:pt x="182" y="138"/>
                  </a:lnTo>
                  <a:lnTo>
                    <a:pt x="172" y="141"/>
                  </a:lnTo>
                  <a:lnTo>
                    <a:pt x="163" y="143"/>
                  </a:lnTo>
                  <a:lnTo>
                    <a:pt x="153" y="147"/>
                  </a:lnTo>
                  <a:lnTo>
                    <a:pt x="144" y="152"/>
                  </a:lnTo>
                  <a:lnTo>
                    <a:pt x="146" y="160"/>
                  </a:lnTo>
                  <a:lnTo>
                    <a:pt x="148" y="167"/>
                  </a:lnTo>
                  <a:lnTo>
                    <a:pt x="150" y="175"/>
                  </a:lnTo>
                  <a:lnTo>
                    <a:pt x="151" y="182"/>
                  </a:lnTo>
                  <a:lnTo>
                    <a:pt x="144" y="177"/>
                  </a:lnTo>
                  <a:lnTo>
                    <a:pt x="142" y="170"/>
                  </a:lnTo>
                  <a:lnTo>
                    <a:pt x="139" y="161"/>
                  </a:lnTo>
                  <a:lnTo>
                    <a:pt x="135" y="152"/>
                  </a:lnTo>
                  <a:lnTo>
                    <a:pt x="122" y="154"/>
                  </a:lnTo>
                  <a:lnTo>
                    <a:pt x="110" y="156"/>
                  </a:lnTo>
                  <a:lnTo>
                    <a:pt x="98" y="159"/>
                  </a:lnTo>
                  <a:lnTo>
                    <a:pt x="86" y="162"/>
                  </a:lnTo>
                  <a:lnTo>
                    <a:pt x="75" y="165"/>
                  </a:lnTo>
                  <a:lnTo>
                    <a:pt x="63" y="169"/>
                  </a:lnTo>
                  <a:lnTo>
                    <a:pt x="52" y="173"/>
                  </a:lnTo>
                  <a:lnTo>
                    <a:pt x="40" y="177"/>
                  </a:lnTo>
                  <a:lnTo>
                    <a:pt x="229" y="700"/>
                  </a:lnTo>
                  <a:lnTo>
                    <a:pt x="230" y="700"/>
                  </a:lnTo>
                  <a:lnTo>
                    <a:pt x="232" y="700"/>
                  </a:lnTo>
                  <a:lnTo>
                    <a:pt x="235" y="701"/>
                  </a:lnTo>
                  <a:lnTo>
                    <a:pt x="240" y="702"/>
                  </a:lnTo>
                  <a:lnTo>
                    <a:pt x="247" y="703"/>
                  </a:lnTo>
                  <a:lnTo>
                    <a:pt x="255" y="704"/>
                  </a:lnTo>
                  <a:lnTo>
                    <a:pt x="263" y="705"/>
                  </a:lnTo>
                  <a:lnTo>
                    <a:pt x="273" y="706"/>
                  </a:lnTo>
                  <a:lnTo>
                    <a:pt x="285" y="707"/>
                  </a:lnTo>
                  <a:lnTo>
                    <a:pt x="298" y="709"/>
                  </a:lnTo>
                  <a:lnTo>
                    <a:pt x="313" y="710"/>
                  </a:lnTo>
                  <a:lnTo>
                    <a:pt x="327" y="712"/>
                  </a:lnTo>
                  <a:lnTo>
                    <a:pt x="344" y="714"/>
                  </a:lnTo>
                  <a:lnTo>
                    <a:pt x="361" y="716"/>
                  </a:lnTo>
                  <a:lnTo>
                    <a:pt x="381" y="717"/>
                  </a:lnTo>
                  <a:lnTo>
                    <a:pt x="401" y="719"/>
                  </a:lnTo>
                  <a:lnTo>
                    <a:pt x="422" y="721"/>
                  </a:lnTo>
                  <a:lnTo>
                    <a:pt x="443" y="722"/>
                  </a:lnTo>
                  <a:lnTo>
                    <a:pt x="465" y="722"/>
                  </a:lnTo>
                  <a:lnTo>
                    <a:pt x="488" y="723"/>
                  </a:lnTo>
                  <a:lnTo>
                    <a:pt x="511" y="723"/>
                  </a:lnTo>
                  <a:lnTo>
                    <a:pt x="533" y="723"/>
                  </a:lnTo>
                  <a:lnTo>
                    <a:pt x="557" y="722"/>
                  </a:lnTo>
                  <a:lnTo>
                    <a:pt x="581" y="722"/>
                  </a:lnTo>
                  <a:lnTo>
                    <a:pt x="605" y="721"/>
                  </a:lnTo>
                  <a:lnTo>
                    <a:pt x="629" y="719"/>
                  </a:lnTo>
                  <a:lnTo>
                    <a:pt x="652" y="718"/>
                  </a:lnTo>
                  <a:lnTo>
                    <a:pt x="676" y="716"/>
                  </a:lnTo>
                  <a:lnTo>
                    <a:pt x="700" y="714"/>
                  </a:lnTo>
                  <a:lnTo>
                    <a:pt x="724" y="711"/>
                  </a:lnTo>
                  <a:lnTo>
                    <a:pt x="748" y="709"/>
                  </a:lnTo>
                  <a:lnTo>
                    <a:pt x="770" y="706"/>
                  </a:lnTo>
                  <a:lnTo>
                    <a:pt x="829" y="698"/>
                  </a:lnTo>
                  <a:lnTo>
                    <a:pt x="884" y="690"/>
                  </a:lnTo>
                  <a:lnTo>
                    <a:pt x="935" y="681"/>
                  </a:lnTo>
                  <a:lnTo>
                    <a:pt x="982" y="672"/>
                  </a:lnTo>
                  <a:lnTo>
                    <a:pt x="1025" y="663"/>
                  </a:lnTo>
                  <a:lnTo>
                    <a:pt x="1065" y="653"/>
                  </a:lnTo>
                  <a:lnTo>
                    <a:pt x="1101" y="643"/>
                  </a:lnTo>
                  <a:lnTo>
                    <a:pt x="1133" y="634"/>
                  </a:lnTo>
                  <a:lnTo>
                    <a:pt x="1163" y="624"/>
                  </a:lnTo>
                  <a:lnTo>
                    <a:pt x="1189" y="616"/>
                  </a:lnTo>
                  <a:lnTo>
                    <a:pt x="1212" y="607"/>
                  </a:lnTo>
                  <a:lnTo>
                    <a:pt x="1232" y="599"/>
                  </a:lnTo>
                  <a:lnTo>
                    <a:pt x="1250" y="591"/>
                  </a:lnTo>
                  <a:lnTo>
                    <a:pt x="1264" y="584"/>
                  </a:lnTo>
                  <a:lnTo>
                    <a:pt x="1277" y="578"/>
                  </a:lnTo>
                  <a:lnTo>
                    <a:pt x="1286" y="573"/>
                  </a:lnTo>
                  <a:lnTo>
                    <a:pt x="1296" y="566"/>
                  </a:lnTo>
                  <a:lnTo>
                    <a:pt x="1309" y="557"/>
                  </a:lnTo>
                  <a:lnTo>
                    <a:pt x="1324" y="546"/>
                  </a:lnTo>
                  <a:lnTo>
                    <a:pt x="1341" y="532"/>
                  </a:lnTo>
                  <a:lnTo>
                    <a:pt x="1359" y="517"/>
                  </a:lnTo>
                  <a:lnTo>
                    <a:pt x="1377" y="500"/>
                  </a:lnTo>
                  <a:lnTo>
                    <a:pt x="1397" y="484"/>
                  </a:lnTo>
                  <a:lnTo>
                    <a:pt x="1416" y="467"/>
                  </a:lnTo>
                  <a:lnTo>
                    <a:pt x="1434" y="451"/>
                  </a:lnTo>
                  <a:lnTo>
                    <a:pt x="1452" y="435"/>
                  </a:lnTo>
                  <a:lnTo>
                    <a:pt x="1468" y="421"/>
                  </a:lnTo>
                  <a:lnTo>
                    <a:pt x="1482" y="407"/>
                  </a:lnTo>
                  <a:lnTo>
                    <a:pt x="1494" y="397"/>
                  </a:lnTo>
                  <a:lnTo>
                    <a:pt x="1504" y="388"/>
                  </a:lnTo>
                  <a:lnTo>
                    <a:pt x="1509" y="383"/>
                  </a:lnTo>
                  <a:lnTo>
                    <a:pt x="1511" y="381"/>
                  </a:lnTo>
                  <a:lnTo>
                    <a:pt x="1512" y="380"/>
                  </a:lnTo>
                  <a:lnTo>
                    <a:pt x="1516" y="378"/>
                  </a:lnTo>
                  <a:lnTo>
                    <a:pt x="1522" y="374"/>
                  </a:lnTo>
                  <a:lnTo>
                    <a:pt x="1530" y="368"/>
                  </a:lnTo>
                  <a:lnTo>
                    <a:pt x="1541" y="361"/>
                  </a:lnTo>
                  <a:lnTo>
                    <a:pt x="1553" y="354"/>
                  </a:lnTo>
                  <a:lnTo>
                    <a:pt x="1567" y="346"/>
                  </a:lnTo>
                  <a:lnTo>
                    <a:pt x="1581" y="337"/>
                  </a:lnTo>
                  <a:lnTo>
                    <a:pt x="1597" y="327"/>
                  </a:lnTo>
                  <a:lnTo>
                    <a:pt x="1614" y="318"/>
                  </a:lnTo>
                  <a:lnTo>
                    <a:pt x="1632" y="308"/>
                  </a:lnTo>
                  <a:lnTo>
                    <a:pt x="1650" y="298"/>
                  </a:lnTo>
                  <a:lnTo>
                    <a:pt x="1668" y="289"/>
                  </a:lnTo>
                  <a:lnTo>
                    <a:pt x="1687" y="280"/>
                  </a:lnTo>
                  <a:lnTo>
                    <a:pt x="1705" y="271"/>
                  </a:lnTo>
                  <a:lnTo>
                    <a:pt x="1723" y="264"/>
                  </a:lnTo>
                  <a:lnTo>
                    <a:pt x="1742" y="257"/>
                  </a:lnTo>
                  <a:lnTo>
                    <a:pt x="1762" y="248"/>
                  </a:lnTo>
                  <a:lnTo>
                    <a:pt x="1785" y="238"/>
                  </a:lnTo>
                  <a:lnTo>
                    <a:pt x="1809" y="228"/>
                  </a:lnTo>
                  <a:lnTo>
                    <a:pt x="1833" y="218"/>
                  </a:lnTo>
                  <a:lnTo>
                    <a:pt x="1857" y="206"/>
                  </a:lnTo>
                  <a:lnTo>
                    <a:pt x="1882" y="195"/>
                  </a:lnTo>
                  <a:lnTo>
                    <a:pt x="1904" y="184"/>
                  </a:lnTo>
                  <a:lnTo>
                    <a:pt x="1927" y="173"/>
                  </a:lnTo>
                  <a:lnTo>
                    <a:pt x="1948" y="164"/>
                  </a:lnTo>
                  <a:lnTo>
                    <a:pt x="1966" y="153"/>
                  </a:lnTo>
                  <a:lnTo>
                    <a:pt x="1982" y="145"/>
                  </a:lnTo>
                  <a:lnTo>
                    <a:pt x="1995" y="138"/>
                  </a:lnTo>
                  <a:lnTo>
                    <a:pt x="2006" y="132"/>
                  </a:lnTo>
                  <a:lnTo>
                    <a:pt x="2013" y="127"/>
                  </a:lnTo>
                  <a:lnTo>
                    <a:pt x="2015" y="124"/>
                  </a:lnTo>
                  <a:lnTo>
                    <a:pt x="1916" y="0"/>
                  </a:lnTo>
                  <a:lnTo>
                    <a:pt x="1921" y="2"/>
                  </a:lnTo>
                  <a:lnTo>
                    <a:pt x="1933" y="13"/>
                  </a:lnTo>
                  <a:lnTo>
                    <a:pt x="1951" y="29"/>
                  </a:lnTo>
                  <a:lnTo>
                    <a:pt x="1971" y="51"/>
                  </a:lnTo>
                  <a:lnTo>
                    <a:pt x="1992" y="75"/>
                  </a:lnTo>
                  <a:lnTo>
                    <a:pt x="2012" y="98"/>
                  </a:lnTo>
                  <a:lnTo>
                    <a:pt x="2028" y="120"/>
                  </a:lnTo>
                  <a:lnTo>
                    <a:pt x="2037" y="13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8" name="Freeform 38"/>
            <p:cNvSpPr>
              <a:spLocks/>
            </p:cNvSpPr>
            <p:nvPr/>
          </p:nvSpPr>
          <p:spPr bwMode="auto">
            <a:xfrm>
              <a:off x="4376" y="3479"/>
              <a:ext cx="22" cy="9"/>
            </a:xfrm>
            <a:custGeom>
              <a:avLst/>
              <a:gdLst>
                <a:gd name="T0" fmla="*/ 36 w 150"/>
                <a:gd name="T1" fmla="*/ 28 h 61"/>
                <a:gd name="T2" fmla="*/ 42 w 150"/>
                <a:gd name="T3" fmla="*/ 26 h 61"/>
                <a:gd name="T4" fmla="*/ 47 w 150"/>
                <a:gd name="T5" fmla="*/ 24 h 61"/>
                <a:gd name="T6" fmla="*/ 52 w 150"/>
                <a:gd name="T7" fmla="*/ 22 h 61"/>
                <a:gd name="T8" fmla="*/ 57 w 150"/>
                <a:gd name="T9" fmla="*/ 20 h 61"/>
                <a:gd name="T10" fmla="*/ 62 w 150"/>
                <a:gd name="T11" fmla="*/ 17 h 61"/>
                <a:gd name="T12" fmla="*/ 68 w 150"/>
                <a:gd name="T13" fmla="*/ 15 h 61"/>
                <a:gd name="T14" fmla="*/ 74 w 150"/>
                <a:gd name="T15" fmla="*/ 14 h 61"/>
                <a:gd name="T16" fmla="*/ 81 w 150"/>
                <a:gd name="T17" fmla="*/ 13 h 61"/>
                <a:gd name="T18" fmla="*/ 80 w 150"/>
                <a:gd name="T19" fmla="*/ 15 h 61"/>
                <a:gd name="T20" fmla="*/ 78 w 150"/>
                <a:gd name="T21" fmla="*/ 20 h 61"/>
                <a:gd name="T22" fmla="*/ 75 w 150"/>
                <a:gd name="T23" fmla="*/ 25 h 61"/>
                <a:gd name="T24" fmla="*/ 73 w 150"/>
                <a:gd name="T25" fmla="*/ 28 h 61"/>
                <a:gd name="T26" fmla="*/ 75 w 150"/>
                <a:gd name="T27" fmla="*/ 32 h 61"/>
                <a:gd name="T28" fmla="*/ 78 w 150"/>
                <a:gd name="T29" fmla="*/ 35 h 61"/>
                <a:gd name="T30" fmla="*/ 82 w 150"/>
                <a:gd name="T31" fmla="*/ 39 h 61"/>
                <a:gd name="T32" fmla="*/ 83 w 150"/>
                <a:gd name="T33" fmla="*/ 43 h 61"/>
                <a:gd name="T34" fmla="*/ 91 w 150"/>
                <a:gd name="T35" fmla="*/ 42 h 61"/>
                <a:gd name="T36" fmla="*/ 99 w 150"/>
                <a:gd name="T37" fmla="*/ 41 h 61"/>
                <a:gd name="T38" fmla="*/ 107 w 150"/>
                <a:gd name="T39" fmla="*/ 40 h 61"/>
                <a:gd name="T40" fmla="*/ 114 w 150"/>
                <a:gd name="T41" fmla="*/ 39 h 61"/>
                <a:gd name="T42" fmla="*/ 121 w 150"/>
                <a:gd name="T43" fmla="*/ 38 h 61"/>
                <a:gd name="T44" fmla="*/ 131 w 150"/>
                <a:gd name="T45" fmla="*/ 37 h 61"/>
                <a:gd name="T46" fmla="*/ 140 w 150"/>
                <a:gd name="T47" fmla="*/ 35 h 61"/>
                <a:gd name="T48" fmla="*/ 150 w 150"/>
                <a:gd name="T49" fmla="*/ 33 h 61"/>
                <a:gd name="T50" fmla="*/ 148 w 150"/>
                <a:gd name="T51" fmla="*/ 39 h 61"/>
                <a:gd name="T52" fmla="*/ 143 w 150"/>
                <a:gd name="T53" fmla="*/ 44 h 61"/>
                <a:gd name="T54" fmla="*/ 136 w 150"/>
                <a:gd name="T55" fmla="*/ 49 h 61"/>
                <a:gd name="T56" fmla="*/ 127 w 150"/>
                <a:gd name="T57" fmla="*/ 52 h 61"/>
                <a:gd name="T58" fmla="*/ 116 w 150"/>
                <a:gd name="T59" fmla="*/ 55 h 61"/>
                <a:gd name="T60" fmla="*/ 104 w 150"/>
                <a:gd name="T61" fmla="*/ 57 h 61"/>
                <a:gd name="T62" fmla="*/ 92 w 150"/>
                <a:gd name="T63" fmla="*/ 59 h 61"/>
                <a:gd name="T64" fmla="*/ 81 w 150"/>
                <a:gd name="T65" fmla="*/ 61 h 61"/>
                <a:gd name="T66" fmla="*/ 76 w 150"/>
                <a:gd name="T67" fmla="*/ 55 h 61"/>
                <a:gd name="T68" fmla="*/ 72 w 150"/>
                <a:gd name="T69" fmla="*/ 46 h 61"/>
                <a:gd name="T70" fmla="*/ 67 w 150"/>
                <a:gd name="T71" fmla="*/ 39 h 61"/>
                <a:gd name="T72" fmla="*/ 61 w 150"/>
                <a:gd name="T73" fmla="*/ 33 h 61"/>
                <a:gd name="T74" fmla="*/ 54 w 150"/>
                <a:gd name="T75" fmla="*/ 37 h 61"/>
                <a:gd name="T76" fmla="*/ 47 w 150"/>
                <a:gd name="T77" fmla="*/ 41 h 61"/>
                <a:gd name="T78" fmla="*/ 40 w 150"/>
                <a:gd name="T79" fmla="*/ 43 h 61"/>
                <a:gd name="T80" fmla="*/ 31 w 150"/>
                <a:gd name="T81" fmla="*/ 41 h 61"/>
                <a:gd name="T82" fmla="*/ 0 w 150"/>
                <a:gd name="T83" fmla="*/ 2 h 61"/>
                <a:gd name="T84" fmla="*/ 5 w 150"/>
                <a:gd name="T85" fmla="*/ 0 h 61"/>
                <a:gd name="T86" fmla="*/ 11 w 150"/>
                <a:gd name="T87" fmla="*/ 0 h 61"/>
                <a:gd name="T88" fmla="*/ 15 w 150"/>
                <a:gd name="T89" fmla="*/ 3 h 61"/>
                <a:gd name="T90" fmla="*/ 20 w 150"/>
                <a:gd name="T91" fmla="*/ 7 h 61"/>
                <a:gd name="T92" fmla="*/ 24 w 150"/>
                <a:gd name="T93" fmla="*/ 12 h 61"/>
                <a:gd name="T94" fmla="*/ 28 w 150"/>
                <a:gd name="T95" fmla="*/ 17 h 61"/>
                <a:gd name="T96" fmla="*/ 32 w 150"/>
                <a:gd name="T97" fmla="*/ 23 h 61"/>
                <a:gd name="T98" fmla="*/ 36 w 150"/>
                <a:gd name="T99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61">
                  <a:moveTo>
                    <a:pt x="36" y="28"/>
                  </a:moveTo>
                  <a:lnTo>
                    <a:pt x="42" y="26"/>
                  </a:lnTo>
                  <a:lnTo>
                    <a:pt x="47" y="24"/>
                  </a:lnTo>
                  <a:lnTo>
                    <a:pt x="52" y="22"/>
                  </a:lnTo>
                  <a:lnTo>
                    <a:pt x="57" y="20"/>
                  </a:lnTo>
                  <a:lnTo>
                    <a:pt x="62" y="17"/>
                  </a:lnTo>
                  <a:lnTo>
                    <a:pt x="68" y="15"/>
                  </a:lnTo>
                  <a:lnTo>
                    <a:pt x="74" y="14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8" y="20"/>
                  </a:lnTo>
                  <a:lnTo>
                    <a:pt x="75" y="25"/>
                  </a:lnTo>
                  <a:lnTo>
                    <a:pt x="73" y="28"/>
                  </a:lnTo>
                  <a:lnTo>
                    <a:pt x="75" y="32"/>
                  </a:lnTo>
                  <a:lnTo>
                    <a:pt x="78" y="35"/>
                  </a:lnTo>
                  <a:lnTo>
                    <a:pt x="82" y="39"/>
                  </a:lnTo>
                  <a:lnTo>
                    <a:pt x="83" y="43"/>
                  </a:lnTo>
                  <a:lnTo>
                    <a:pt x="91" y="42"/>
                  </a:lnTo>
                  <a:lnTo>
                    <a:pt x="99" y="41"/>
                  </a:lnTo>
                  <a:lnTo>
                    <a:pt x="107" y="40"/>
                  </a:lnTo>
                  <a:lnTo>
                    <a:pt x="114" y="39"/>
                  </a:lnTo>
                  <a:lnTo>
                    <a:pt x="121" y="38"/>
                  </a:lnTo>
                  <a:lnTo>
                    <a:pt x="131" y="37"/>
                  </a:lnTo>
                  <a:lnTo>
                    <a:pt x="140" y="35"/>
                  </a:lnTo>
                  <a:lnTo>
                    <a:pt x="150" y="33"/>
                  </a:lnTo>
                  <a:lnTo>
                    <a:pt x="148" y="39"/>
                  </a:lnTo>
                  <a:lnTo>
                    <a:pt x="143" y="44"/>
                  </a:lnTo>
                  <a:lnTo>
                    <a:pt x="136" y="49"/>
                  </a:lnTo>
                  <a:lnTo>
                    <a:pt x="127" y="52"/>
                  </a:lnTo>
                  <a:lnTo>
                    <a:pt x="116" y="55"/>
                  </a:lnTo>
                  <a:lnTo>
                    <a:pt x="104" y="57"/>
                  </a:lnTo>
                  <a:lnTo>
                    <a:pt x="92" y="59"/>
                  </a:lnTo>
                  <a:lnTo>
                    <a:pt x="81" y="61"/>
                  </a:lnTo>
                  <a:lnTo>
                    <a:pt x="76" y="55"/>
                  </a:lnTo>
                  <a:lnTo>
                    <a:pt x="72" y="46"/>
                  </a:lnTo>
                  <a:lnTo>
                    <a:pt x="67" y="39"/>
                  </a:lnTo>
                  <a:lnTo>
                    <a:pt x="61" y="33"/>
                  </a:lnTo>
                  <a:lnTo>
                    <a:pt x="54" y="37"/>
                  </a:lnTo>
                  <a:lnTo>
                    <a:pt x="47" y="41"/>
                  </a:lnTo>
                  <a:lnTo>
                    <a:pt x="40" y="43"/>
                  </a:lnTo>
                  <a:lnTo>
                    <a:pt x="31" y="41"/>
                  </a:lnTo>
                  <a:lnTo>
                    <a:pt x="0" y="2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20" y="7"/>
                  </a:lnTo>
                  <a:lnTo>
                    <a:pt x="24" y="12"/>
                  </a:lnTo>
                  <a:lnTo>
                    <a:pt x="28" y="17"/>
                  </a:lnTo>
                  <a:lnTo>
                    <a:pt x="32" y="23"/>
                  </a:lnTo>
                  <a:lnTo>
                    <a:pt x="36" y="2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89" name="Freeform 39"/>
            <p:cNvSpPr>
              <a:spLocks/>
            </p:cNvSpPr>
            <p:nvPr/>
          </p:nvSpPr>
          <p:spPr bwMode="auto">
            <a:xfrm>
              <a:off x="4275" y="3481"/>
              <a:ext cx="33" cy="27"/>
            </a:xfrm>
            <a:custGeom>
              <a:avLst/>
              <a:gdLst>
                <a:gd name="T0" fmla="*/ 230 w 230"/>
                <a:gd name="T1" fmla="*/ 184 h 187"/>
                <a:gd name="T2" fmla="*/ 228 w 230"/>
                <a:gd name="T3" fmla="*/ 186 h 187"/>
                <a:gd name="T4" fmla="*/ 224 w 230"/>
                <a:gd name="T5" fmla="*/ 187 h 187"/>
                <a:gd name="T6" fmla="*/ 219 w 230"/>
                <a:gd name="T7" fmla="*/ 187 h 187"/>
                <a:gd name="T8" fmla="*/ 216 w 230"/>
                <a:gd name="T9" fmla="*/ 187 h 187"/>
                <a:gd name="T10" fmla="*/ 203 w 230"/>
                <a:gd name="T11" fmla="*/ 175 h 187"/>
                <a:gd name="T12" fmla="*/ 189 w 230"/>
                <a:gd name="T13" fmla="*/ 164 h 187"/>
                <a:gd name="T14" fmla="*/ 176 w 230"/>
                <a:gd name="T15" fmla="*/ 154 h 187"/>
                <a:gd name="T16" fmla="*/ 161 w 230"/>
                <a:gd name="T17" fmla="*/ 142 h 187"/>
                <a:gd name="T18" fmla="*/ 148 w 230"/>
                <a:gd name="T19" fmla="*/ 131 h 187"/>
                <a:gd name="T20" fmla="*/ 135 w 230"/>
                <a:gd name="T21" fmla="*/ 120 h 187"/>
                <a:gd name="T22" fmla="*/ 121 w 230"/>
                <a:gd name="T23" fmla="*/ 109 h 187"/>
                <a:gd name="T24" fmla="*/ 108 w 230"/>
                <a:gd name="T25" fmla="*/ 99 h 187"/>
                <a:gd name="T26" fmla="*/ 94 w 230"/>
                <a:gd name="T27" fmla="*/ 87 h 187"/>
                <a:gd name="T28" fmla="*/ 81 w 230"/>
                <a:gd name="T29" fmla="*/ 76 h 187"/>
                <a:gd name="T30" fmla="*/ 67 w 230"/>
                <a:gd name="T31" fmla="*/ 66 h 187"/>
                <a:gd name="T32" fmla="*/ 54 w 230"/>
                <a:gd name="T33" fmla="*/ 54 h 187"/>
                <a:gd name="T34" fmla="*/ 40 w 230"/>
                <a:gd name="T35" fmla="*/ 43 h 187"/>
                <a:gd name="T36" fmla="*/ 27 w 230"/>
                <a:gd name="T37" fmla="*/ 31 h 187"/>
                <a:gd name="T38" fmla="*/ 13 w 230"/>
                <a:gd name="T39" fmla="*/ 20 h 187"/>
                <a:gd name="T40" fmla="*/ 0 w 230"/>
                <a:gd name="T41" fmla="*/ 9 h 187"/>
                <a:gd name="T42" fmla="*/ 0 w 230"/>
                <a:gd name="T43" fmla="*/ 5 h 187"/>
                <a:gd name="T44" fmla="*/ 1 w 230"/>
                <a:gd name="T45" fmla="*/ 4 h 187"/>
                <a:gd name="T46" fmla="*/ 3 w 230"/>
                <a:gd name="T47" fmla="*/ 3 h 187"/>
                <a:gd name="T48" fmla="*/ 5 w 230"/>
                <a:gd name="T49" fmla="*/ 0 h 187"/>
                <a:gd name="T50" fmla="*/ 7 w 230"/>
                <a:gd name="T51" fmla="*/ 2 h 187"/>
                <a:gd name="T52" fmla="*/ 14 w 230"/>
                <a:gd name="T53" fmla="*/ 8 h 187"/>
                <a:gd name="T54" fmla="*/ 25 w 230"/>
                <a:gd name="T55" fmla="*/ 16 h 187"/>
                <a:gd name="T56" fmla="*/ 39 w 230"/>
                <a:gd name="T57" fmla="*/ 26 h 187"/>
                <a:gd name="T58" fmla="*/ 56 w 230"/>
                <a:gd name="T59" fmla="*/ 40 h 187"/>
                <a:gd name="T60" fmla="*/ 74 w 230"/>
                <a:gd name="T61" fmla="*/ 54 h 187"/>
                <a:gd name="T62" fmla="*/ 94 w 230"/>
                <a:gd name="T63" fmla="*/ 70 h 187"/>
                <a:gd name="T64" fmla="*/ 115 w 230"/>
                <a:gd name="T65" fmla="*/ 85 h 187"/>
                <a:gd name="T66" fmla="*/ 136 w 230"/>
                <a:gd name="T67" fmla="*/ 102 h 187"/>
                <a:gd name="T68" fmla="*/ 155 w 230"/>
                <a:gd name="T69" fmla="*/ 118 h 187"/>
                <a:gd name="T70" fmla="*/ 175 w 230"/>
                <a:gd name="T71" fmla="*/ 134 h 187"/>
                <a:gd name="T72" fmla="*/ 191 w 230"/>
                <a:gd name="T73" fmla="*/ 148 h 187"/>
                <a:gd name="T74" fmla="*/ 206 w 230"/>
                <a:gd name="T75" fmla="*/ 161 h 187"/>
                <a:gd name="T76" fmla="*/ 218 w 230"/>
                <a:gd name="T77" fmla="*/ 171 h 187"/>
                <a:gd name="T78" fmla="*/ 226 w 230"/>
                <a:gd name="T79" fmla="*/ 178 h 187"/>
                <a:gd name="T80" fmla="*/ 230 w 230"/>
                <a:gd name="T81" fmla="*/ 18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0" h="187">
                  <a:moveTo>
                    <a:pt x="230" y="184"/>
                  </a:moveTo>
                  <a:lnTo>
                    <a:pt x="228" y="186"/>
                  </a:lnTo>
                  <a:lnTo>
                    <a:pt x="224" y="187"/>
                  </a:lnTo>
                  <a:lnTo>
                    <a:pt x="219" y="187"/>
                  </a:lnTo>
                  <a:lnTo>
                    <a:pt x="216" y="187"/>
                  </a:lnTo>
                  <a:lnTo>
                    <a:pt x="203" y="175"/>
                  </a:lnTo>
                  <a:lnTo>
                    <a:pt x="189" y="164"/>
                  </a:lnTo>
                  <a:lnTo>
                    <a:pt x="176" y="154"/>
                  </a:lnTo>
                  <a:lnTo>
                    <a:pt x="161" y="142"/>
                  </a:lnTo>
                  <a:lnTo>
                    <a:pt x="148" y="131"/>
                  </a:lnTo>
                  <a:lnTo>
                    <a:pt x="135" y="120"/>
                  </a:lnTo>
                  <a:lnTo>
                    <a:pt x="121" y="109"/>
                  </a:lnTo>
                  <a:lnTo>
                    <a:pt x="108" y="99"/>
                  </a:lnTo>
                  <a:lnTo>
                    <a:pt x="94" y="87"/>
                  </a:lnTo>
                  <a:lnTo>
                    <a:pt x="81" y="76"/>
                  </a:lnTo>
                  <a:lnTo>
                    <a:pt x="67" y="66"/>
                  </a:lnTo>
                  <a:lnTo>
                    <a:pt x="54" y="54"/>
                  </a:lnTo>
                  <a:lnTo>
                    <a:pt x="40" y="43"/>
                  </a:lnTo>
                  <a:lnTo>
                    <a:pt x="27" y="31"/>
                  </a:lnTo>
                  <a:lnTo>
                    <a:pt x="13" y="20"/>
                  </a:lnTo>
                  <a:lnTo>
                    <a:pt x="0" y="9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14" y="8"/>
                  </a:lnTo>
                  <a:lnTo>
                    <a:pt x="25" y="16"/>
                  </a:lnTo>
                  <a:lnTo>
                    <a:pt x="39" y="26"/>
                  </a:lnTo>
                  <a:lnTo>
                    <a:pt x="56" y="40"/>
                  </a:lnTo>
                  <a:lnTo>
                    <a:pt x="74" y="54"/>
                  </a:lnTo>
                  <a:lnTo>
                    <a:pt x="94" y="70"/>
                  </a:lnTo>
                  <a:lnTo>
                    <a:pt x="115" y="85"/>
                  </a:lnTo>
                  <a:lnTo>
                    <a:pt x="136" y="102"/>
                  </a:lnTo>
                  <a:lnTo>
                    <a:pt x="155" y="118"/>
                  </a:lnTo>
                  <a:lnTo>
                    <a:pt x="175" y="134"/>
                  </a:lnTo>
                  <a:lnTo>
                    <a:pt x="191" y="148"/>
                  </a:lnTo>
                  <a:lnTo>
                    <a:pt x="206" y="161"/>
                  </a:lnTo>
                  <a:lnTo>
                    <a:pt x="218" y="171"/>
                  </a:lnTo>
                  <a:lnTo>
                    <a:pt x="226" y="178"/>
                  </a:lnTo>
                  <a:lnTo>
                    <a:pt x="230" y="184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0" name="Freeform 40"/>
            <p:cNvSpPr>
              <a:spLocks/>
            </p:cNvSpPr>
            <p:nvPr/>
          </p:nvSpPr>
          <p:spPr bwMode="auto">
            <a:xfrm>
              <a:off x="4185" y="3488"/>
              <a:ext cx="20" cy="10"/>
            </a:xfrm>
            <a:custGeom>
              <a:avLst/>
              <a:gdLst>
                <a:gd name="T0" fmla="*/ 128 w 142"/>
                <a:gd name="T1" fmla="*/ 6 h 67"/>
                <a:gd name="T2" fmla="*/ 142 w 142"/>
                <a:gd name="T3" fmla="*/ 37 h 67"/>
                <a:gd name="T4" fmla="*/ 141 w 142"/>
                <a:gd name="T5" fmla="*/ 36 h 67"/>
                <a:gd name="T6" fmla="*/ 138 w 142"/>
                <a:gd name="T7" fmla="*/ 34 h 67"/>
                <a:gd name="T8" fmla="*/ 134 w 142"/>
                <a:gd name="T9" fmla="*/ 30 h 67"/>
                <a:gd name="T10" fmla="*/ 130 w 142"/>
                <a:gd name="T11" fmla="*/ 26 h 67"/>
                <a:gd name="T12" fmla="*/ 123 w 142"/>
                <a:gd name="T13" fmla="*/ 21 h 67"/>
                <a:gd name="T14" fmla="*/ 118 w 142"/>
                <a:gd name="T15" fmla="*/ 18 h 67"/>
                <a:gd name="T16" fmla="*/ 114 w 142"/>
                <a:gd name="T17" fmla="*/ 15 h 67"/>
                <a:gd name="T18" fmla="*/ 110 w 142"/>
                <a:gd name="T19" fmla="*/ 12 h 67"/>
                <a:gd name="T20" fmla="*/ 100 w 142"/>
                <a:gd name="T21" fmla="*/ 10 h 67"/>
                <a:gd name="T22" fmla="*/ 86 w 142"/>
                <a:gd name="T23" fmla="*/ 11 h 67"/>
                <a:gd name="T24" fmla="*/ 74 w 142"/>
                <a:gd name="T25" fmla="*/ 12 h 67"/>
                <a:gd name="T26" fmla="*/ 60 w 142"/>
                <a:gd name="T27" fmla="*/ 16 h 67"/>
                <a:gd name="T28" fmla="*/ 48 w 142"/>
                <a:gd name="T29" fmla="*/ 20 h 67"/>
                <a:gd name="T30" fmla="*/ 37 w 142"/>
                <a:gd name="T31" fmla="*/ 24 h 67"/>
                <a:gd name="T32" fmla="*/ 29 w 142"/>
                <a:gd name="T33" fmla="*/ 27 h 67"/>
                <a:gd name="T34" fmla="*/ 24 w 142"/>
                <a:gd name="T35" fmla="*/ 29 h 67"/>
                <a:gd name="T36" fmla="*/ 23 w 142"/>
                <a:gd name="T37" fmla="*/ 40 h 67"/>
                <a:gd name="T38" fmla="*/ 27 w 142"/>
                <a:gd name="T39" fmla="*/ 52 h 67"/>
                <a:gd name="T40" fmla="*/ 29 w 142"/>
                <a:gd name="T41" fmla="*/ 61 h 67"/>
                <a:gd name="T42" fmla="*/ 23 w 142"/>
                <a:gd name="T43" fmla="*/ 67 h 67"/>
                <a:gd name="T44" fmla="*/ 16 w 142"/>
                <a:gd name="T45" fmla="*/ 58 h 67"/>
                <a:gd name="T46" fmla="*/ 12 w 142"/>
                <a:gd name="T47" fmla="*/ 48 h 67"/>
                <a:gd name="T48" fmla="*/ 8 w 142"/>
                <a:gd name="T49" fmla="*/ 37 h 67"/>
                <a:gd name="T50" fmla="*/ 0 w 142"/>
                <a:gd name="T51" fmla="*/ 28 h 67"/>
                <a:gd name="T52" fmla="*/ 4 w 142"/>
                <a:gd name="T53" fmla="*/ 24 h 67"/>
                <a:gd name="T54" fmla="*/ 16 w 142"/>
                <a:gd name="T55" fmla="*/ 19 h 67"/>
                <a:gd name="T56" fmla="*/ 33 w 142"/>
                <a:gd name="T57" fmla="*/ 12 h 67"/>
                <a:gd name="T58" fmla="*/ 54 w 142"/>
                <a:gd name="T59" fmla="*/ 6 h 67"/>
                <a:gd name="T60" fmla="*/ 76 w 142"/>
                <a:gd name="T61" fmla="*/ 2 h 67"/>
                <a:gd name="T62" fmla="*/ 97 w 142"/>
                <a:gd name="T63" fmla="*/ 0 h 67"/>
                <a:gd name="T64" fmla="*/ 114 w 142"/>
                <a:gd name="T65" fmla="*/ 1 h 67"/>
                <a:gd name="T66" fmla="*/ 128 w 142"/>
                <a:gd name="T67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67">
                  <a:moveTo>
                    <a:pt x="128" y="6"/>
                  </a:moveTo>
                  <a:lnTo>
                    <a:pt x="142" y="37"/>
                  </a:lnTo>
                  <a:lnTo>
                    <a:pt x="141" y="36"/>
                  </a:lnTo>
                  <a:lnTo>
                    <a:pt x="138" y="34"/>
                  </a:lnTo>
                  <a:lnTo>
                    <a:pt x="134" y="30"/>
                  </a:lnTo>
                  <a:lnTo>
                    <a:pt x="130" y="26"/>
                  </a:lnTo>
                  <a:lnTo>
                    <a:pt x="123" y="21"/>
                  </a:lnTo>
                  <a:lnTo>
                    <a:pt x="118" y="18"/>
                  </a:lnTo>
                  <a:lnTo>
                    <a:pt x="114" y="15"/>
                  </a:lnTo>
                  <a:lnTo>
                    <a:pt x="110" y="12"/>
                  </a:lnTo>
                  <a:lnTo>
                    <a:pt x="100" y="10"/>
                  </a:lnTo>
                  <a:lnTo>
                    <a:pt x="86" y="11"/>
                  </a:lnTo>
                  <a:lnTo>
                    <a:pt x="74" y="12"/>
                  </a:lnTo>
                  <a:lnTo>
                    <a:pt x="60" y="16"/>
                  </a:lnTo>
                  <a:lnTo>
                    <a:pt x="48" y="20"/>
                  </a:lnTo>
                  <a:lnTo>
                    <a:pt x="37" y="24"/>
                  </a:lnTo>
                  <a:lnTo>
                    <a:pt x="29" y="27"/>
                  </a:lnTo>
                  <a:lnTo>
                    <a:pt x="24" y="29"/>
                  </a:lnTo>
                  <a:lnTo>
                    <a:pt x="23" y="40"/>
                  </a:lnTo>
                  <a:lnTo>
                    <a:pt x="27" y="52"/>
                  </a:lnTo>
                  <a:lnTo>
                    <a:pt x="29" y="61"/>
                  </a:lnTo>
                  <a:lnTo>
                    <a:pt x="23" y="67"/>
                  </a:lnTo>
                  <a:lnTo>
                    <a:pt x="16" y="58"/>
                  </a:lnTo>
                  <a:lnTo>
                    <a:pt x="12" y="48"/>
                  </a:lnTo>
                  <a:lnTo>
                    <a:pt x="8" y="37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16" y="19"/>
                  </a:lnTo>
                  <a:lnTo>
                    <a:pt x="33" y="12"/>
                  </a:lnTo>
                  <a:lnTo>
                    <a:pt x="54" y="6"/>
                  </a:lnTo>
                  <a:lnTo>
                    <a:pt x="76" y="2"/>
                  </a:lnTo>
                  <a:lnTo>
                    <a:pt x="97" y="0"/>
                  </a:lnTo>
                  <a:lnTo>
                    <a:pt x="114" y="1"/>
                  </a:lnTo>
                  <a:lnTo>
                    <a:pt x="128" y="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1" name="Freeform 41"/>
            <p:cNvSpPr>
              <a:spLocks/>
            </p:cNvSpPr>
            <p:nvPr/>
          </p:nvSpPr>
          <p:spPr bwMode="auto">
            <a:xfrm>
              <a:off x="4269" y="3488"/>
              <a:ext cx="6" cy="5"/>
            </a:xfrm>
            <a:custGeom>
              <a:avLst/>
              <a:gdLst>
                <a:gd name="T0" fmla="*/ 42 w 45"/>
                <a:gd name="T1" fmla="*/ 17 h 31"/>
                <a:gd name="T2" fmla="*/ 43 w 45"/>
                <a:gd name="T3" fmla="*/ 20 h 31"/>
                <a:gd name="T4" fmla="*/ 44 w 45"/>
                <a:gd name="T5" fmla="*/ 23 h 31"/>
                <a:gd name="T6" fmla="*/ 45 w 45"/>
                <a:gd name="T7" fmla="*/ 26 h 31"/>
                <a:gd name="T8" fmla="*/ 42 w 45"/>
                <a:gd name="T9" fmla="*/ 28 h 31"/>
                <a:gd name="T10" fmla="*/ 37 w 45"/>
                <a:gd name="T11" fmla="*/ 30 h 31"/>
                <a:gd name="T12" fmla="*/ 32 w 45"/>
                <a:gd name="T13" fmla="*/ 31 h 31"/>
                <a:gd name="T14" fmla="*/ 26 w 45"/>
                <a:gd name="T15" fmla="*/ 31 h 31"/>
                <a:gd name="T16" fmla="*/ 20 w 45"/>
                <a:gd name="T17" fmla="*/ 30 h 31"/>
                <a:gd name="T18" fmla="*/ 15 w 45"/>
                <a:gd name="T19" fmla="*/ 27 h 31"/>
                <a:gd name="T20" fmla="*/ 10 w 45"/>
                <a:gd name="T21" fmla="*/ 24 h 31"/>
                <a:gd name="T22" fmla="*/ 5 w 45"/>
                <a:gd name="T23" fmla="*/ 19 h 31"/>
                <a:gd name="T24" fmla="*/ 0 w 45"/>
                <a:gd name="T25" fmla="*/ 11 h 31"/>
                <a:gd name="T26" fmla="*/ 0 w 45"/>
                <a:gd name="T27" fmla="*/ 0 h 31"/>
                <a:gd name="T28" fmla="*/ 6 w 45"/>
                <a:gd name="T29" fmla="*/ 2 h 31"/>
                <a:gd name="T30" fmla="*/ 11 w 45"/>
                <a:gd name="T31" fmla="*/ 6 h 31"/>
                <a:gd name="T32" fmla="*/ 15 w 45"/>
                <a:gd name="T33" fmla="*/ 9 h 31"/>
                <a:gd name="T34" fmla="*/ 19 w 45"/>
                <a:gd name="T35" fmla="*/ 13 h 31"/>
                <a:gd name="T36" fmla="*/ 23 w 45"/>
                <a:gd name="T37" fmla="*/ 17 h 31"/>
                <a:gd name="T38" fmla="*/ 28 w 45"/>
                <a:gd name="T39" fmla="*/ 19 h 31"/>
                <a:gd name="T40" fmla="*/ 35 w 45"/>
                <a:gd name="T41" fmla="*/ 19 h 31"/>
                <a:gd name="T42" fmla="*/ 42 w 45"/>
                <a:gd name="T4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1">
                  <a:moveTo>
                    <a:pt x="42" y="17"/>
                  </a:moveTo>
                  <a:lnTo>
                    <a:pt x="43" y="20"/>
                  </a:lnTo>
                  <a:lnTo>
                    <a:pt x="44" y="23"/>
                  </a:lnTo>
                  <a:lnTo>
                    <a:pt x="45" y="26"/>
                  </a:lnTo>
                  <a:lnTo>
                    <a:pt x="42" y="28"/>
                  </a:lnTo>
                  <a:lnTo>
                    <a:pt x="37" y="30"/>
                  </a:lnTo>
                  <a:lnTo>
                    <a:pt x="32" y="31"/>
                  </a:lnTo>
                  <a:lnTo>
                    <a:pt x="26" y="31"/>
                  </a:lnTo>
                  <a:lnTo>
                    <a:pt x="20" y="30"/>
                  </a:lnTo>
                  <a:lnTo>
                    <a:pt x="15" y="27"/>
                  </a:lnTo>
                  <a:lnTo>
                    <a:pt x="10" y="24"/>
                  </a:lnTo>
                  <a:lnTo>
                    <a:pt x="5" y="19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" y="2"/>
                  </a:lnTo>
                  <a:lnTo>
                    <a:pt x="11" y="6"/>
                  </a:lnTo>
                  <a:lnTo>
                    <a:pt x="15" y="9"/>
                  </a:lnTo>
                  <a:lnTo>
                    <a:pt x="19" y="13"/>
                  </a:lnTo>
                  <a:lnTo>
                    <a:pt x="23" y="17"/>
                  </a:lnTo>
                  <a:lnTo>
                    <a:pt x="28" y="19"/>
                  </a:lnTo>
                  <a:lnTo>
                    <a:pt x="35" y="19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2" name="Freeform 42"/>
            <p:cNvSpPr>
              <a:spLocks/>
            </p:cNvSpPr>
            <p:nvPr/>
          </p:nvSpPr>
          <p:spPr bwMode="auto">
            <a:xfrm>
              <a:off x="4276" y="3498"/>
              <a:ext cx="6" cy="4"/>
            </a:xfrm>
            <a:custGeom>
              <a:avLst/>
              <a:gdLst>
                <a:gd name="T0" fmla="*/ 42 w 44"/>
                <a:gd name="T1" fmla="*/ 17 h 31"/>
                <a:gd name="T2" fmla="*/ 42 w 44"/>
                <a:gd name="T3" fmla="*/ 20 h 31"/>
                <a:gd name="T4" fmla="*/ 44 w 44"/>
                <a:gd name="T5" fmla="*/ 23 h 31"/>
                <a:gd name="T6" fmla="*/ 44 w 44"/>
                <a:gd name="T7" fmla="*/ 26 h 31"/>
                <a:gd name="T8" fmla="*/ 42 w 44"/>
                <a:gd name="T9" fmla="*/ 28 h 31"/>
                <a:gd name="T10" fmla="*/ 36 w 44"/>
                <a:gd name="T11" fmla="*/ 30 h 31"/>
                <a:gd name="T12" fmla="*/ 31 w 44"/>
                <a:gd name="T13" fmla="*/ 31 h 31"/>
                <a:gd name="T14" fmla="*/ 25 w 44"/>
                <a:gd name="T15" fmla="*/ 31 h 31"/>
                <a:gd name="T16" fmla="*/ 20 w 44"/>
                <a:gd name="T17" fmla="*/ 30 h 31"/>
                <a:gd name="T18" fmla="*/ 14 w 44"/>
                <a:gd name="T19" fmla="*/ 27 h 31"/>
                <a:gd name="T20" fmla="*/ 8 w 44"/>
                <a:gd name="T21" fmla="*/ 24 h 31"/>
                <a:gd name="T22" fmla="*/ 4 w 44"/>
                <a:gd name="T23" fmla="*/ 19 h 31"/>
                <a:gd name="T24" fmla="*/ 0 w 44"/>
                <a:gd name="T25" fmla="*/ 12 h 31"/>
                <a:gd name="T26" fmla="*/ 0 w 44"/>
                <a:gd name="T27" fmla="*/ 0 h 31"/>
                <a:gd name="T28" fmla="*/ 5 w 44"/>
                <a:gd name="T29" fmla="*/ 2 h 31"/>
                <a:gd name="T30" fmla="*/ 11 w 44"/>
                <a:gd name="T31" fmla="*/ 7 h 31"/>
                <a:gd name="T32" fmla="*/ 15 w 44"/>
                <a:gd name="T33" fmla="*/ 10 h 31"/>
                <a:gd name="T34" fmla="*/ 19 w 44"/>
                <a:gd name="T35" fmla="*/ 14 h 31"/>
                <a:gd name="T36" fmla="*/ 23 w 44"/>
                <a:gd name="T37" fmla="*/ 17 h 31"/>
                <a:gd name="T38" fmla="*/ 28 w 44"/>
                <a:gd name="T39" fmla="*/ 19 h 31"/>
                <a:gd name="T40" fmla="*/ 34 w 44"/>
                <a:gd name="T41" fmla="*/ 19 h 31"/>
                <a:gd name="T42" fmla="*/ 42 w 44"/>
                <a:gd name="T4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1">
                  <a:moveTo>
                    <a:pt x="42" y="17"/>
                  </a:moveTo>
                  <a:lnTo>
                    <a:pt x="42" y="20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8"/>
                  </a:lnTo>
                  <a:lnTo>
                    <a:pt x="36" y="30"/>
                  </a:lnTo>
                  <a:lnTo>
                    <a:pt x="31" y="31"/>
                  </a:lnTo>
                  <a:lnTo>
                    <a:pt x="25" y="31"/>
                  </a:lnTo>
                  <a:lnTo>
                    <a:pt x="20" y="30"/>
                  </a:lnTo>
                  <a:lnTo>
                    <a:pt x="14" y="27"/>
                  </a:lnTo>
                  <a:lnTo>
                    <a:pt x="8" y="24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" y="2"/>
                  </a:lnTo>
                  <a:lnTo>
                    <a:pt x="11" y="7"/>
                  </a:lnTo>
                  <a:lnTo>
                    <a:pt x="15" y="10"/>
                  </a:lnTo>
                  <a:lnTo>
                    <a:pt x="19" y="14"/>
                  </a:lnTo>
                  <a:lnTo>
                    <a:pt x="23" y="17"/>
                  </a:lnTo>
                  <a:lnTo>
                    <a:pt x="28" y="19"/>
                  </a:lnTo>
                  <a:lnTo>
                    <a:pt x="34" y="19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3" name="Freeform 43"/>
            <p:cNvSpPr>
              <a:spLocks/>
            </p:cNvSpPr>
            <p:nvPr/>
          </p:nvSpPr>
          <p:spPr bwMode="auto">
            <a:xfrm>
              <a:off x="4282" y="3506"/>
              <a:ext cx="7" cy="4"/>
            </a:xfrm>
            <a:custGeom>
              <a:avLst/>
              <a:gdLst>
                <a:gd name="T0" fmla="*/ 42 w 44"/>
                <a:gd name="T1" fmla="*/ 17 h 31"/>
                <a:gd name="T2" fmla="*/ 42 w 44"/>
                <a:gd name="T3" fmla="*/ 20 h 31"/>
                <a:gd name="T4" fmla="*/ 44 w 44"/>
                <a:gd name="T5" fmla="*/ 23 h 31"/>
                <a:gd name="T6" fmla="*/ 44 w 44"/>
                <a:gd name="T7" fmla="*/ 26 h 31"/>
                <a:gd name="T8" fmla="*/ 42 w 44"/>
                <a:gd name="T9" fmla="*/ 28 h 31"/>
                <a:gd name="T10" fmla="*/ 37 w 44"/>
                <a:gd name="T11" fmla="*/ 30 h 31"/>
                <a:gd name="T12" fmla="*/ 32 w 44"/>
                <a:gd name="T13" fmla="*/ 31 h 31"/>
                <a:gd name="T14" fmla="*/ 26 w 44"/>
                <a:gd name="T15" fmla="*/ 31 h 31"/>
                <a:gd name="T16" fmla="*/ 19 w 44"/>
                <a:gd name="T17" fmla="*/ 30 h 31"/>
                <a:gd name="T18" fmla="*/ 14 w 44"/>
                <a:gd name="T19" fmla="*/ 27 h 31"/>
                <a:gd name="T20" fmla="*/ 9 w 44"/>
                <a:gd name="T21" fmla="*/ 24 h 31"/>
                <a:gd name="T22" fmla="*/ 4 w 44"/>
                <a:gd name="T23" fmla="*/ 19 h 31"/>
                <a:gd name="T24" fmla="*/ 0 w 44"/>
                <a:gd name="T25" fmla="*/ 12 h 31"/>
                <a:gd name="T26" fmla="*/ 0 w 44"/>
                <a:gd name="T27" fmla="*/ 0 h 31"/>
                <a:gd name="T28" fmla="*/ 6 w 44"/>
                <a:gd name="T29" fmla="*/ 2 h 31"/>
                <a:gd name="T30" fmla="*/ 10 w 44"/>
                <a:gd name="T31" fmla="*/ 6 h 31"/>
                <a:gd name="T32" fmla="*/ 15 w 44"/>
                <a:gd name="T33" fmla="*/ 9 h 31"/>
                <a:gd name="T34" fmla="*/ 19 w 44"/>
                <a:gd name="T35" fmla="*/ 14 h 31"/>
                <a:gd name="T36" fmla="*/ 24 w 44"/>
                <a:gd name="T37" fmla="*/ 17 h 31"/>
                <a:gd name="T38" fmla="*/ 29 w 44"/>
                <a:gd name="T39" fmla="*/ 19 h 31"/>
                <a:gd name="T40" fmla="*/ 35 w 44"/>
                <a:gd name="T41" fmla="*/ 19 h 31"/>
                <a:gd name="T42" fmla="*/ 42 w 44"/>
                <a:gd name="T4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1">
                  <a:moveTo>
                    <a:pt x="42" y="17"/>
                  </a:moveTo>
                  <a:lnTo>
                    <a:pt x="42" y="20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8"/>
                  </a:lnTo>
                  <a:lnTo>
                    <a:pt x="37" y="30"/>
                  </a:lnTo>
                  <a:lnTo>
                    <a:pt x="32" y="31"/>
                  </a:lnTo>
                  <a:lnTo>
                    <a:pt x="26" y="31"/>
                  </a:lnTo>
                  <a:lnTo>
                    <a:pt x="19" y="30"/>
                  </a:lnTo>
                  <a:lnTo>
                    <a:pt x="14" y="27"/>
                  </a:lnTo>
                  <a:lnTo>
                    <a:pt x="9" y="24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5" y="9"/>
                  </a:lnTo>
                  <a:lnTo>
                    <a:pt x="19" y="14"/>
                  </a:lnTo>
                  <a:lnTo>
                    <a:pt x="24" y="17"/>
                  </a:lnTo>
                  <a:lnTo>
                    <a:pt x="29" y="19"/>
                  </a:lnTo>
                  <a:lnTo>
                    <a:pt x="35" y="19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4" name="Freeform 44"/>
            <p:cNvSpPr>
              <a:spLocks/>
            </p:cNvSpPr>
            <p:nvPr/>
          </p:nvSpPr>
          <p:spPr bwMode="auto">
            <a:xfrm>
              <a:off x="4182" y="3494"/>
              <a:ext cx="83" cy="19"/>
            </a:xfrm>
            <a:custGeom>
              <a:avLst/>
              <a:gdLst>
                <a:gd name="T0" fmla="*/ 572 w 576"/>
                <a:gd name="T1" fmla="*/ 34 h 134"/>
                <a:gd name="T2" fmla="*/ 560 w 576"/>
                <a:gd name="T3" fmla="*/ 24 h 134"/>
                <a:gd name="T4" fmla="*/ 539 w 576"/>
                <a:gd name="T5" fmla="*/ 20 h 134"/>
                <a:gd name="T6" fmla="*/ 515 w 576"/>
                <a:gd name="T7" fmla="*/ 23 h 134"/>
                <a:gd name="T8" fmla="*/ 494 w 576"/>
                <a:gd name="T9" fmla="*/ 29 h 134"/>
                <a:gd name="T10" fmla="*/ 473 w 576"/>
                <a:gd name="T11" fmla="*/ 38 h 134"/>
                <a:gd name="T12" fmla="*/ 463 w 576"/>
                <a:gd name="T13" fmla="*/ 44 h 134"/>
                <a:gd name="T14" fmla="*/ 464 w 576"/>
                <a:gd name="T15" fmla="*/ 54 h 134"/>
                <a:gd name="T16" fmla="*/ 449 w 576"/>
                <a:gd name="T17" fmla="*/ 42 h 134"/>
                <a:gd name="T18" fmla="*/ 429 w 576"/>
                <a:gd name="T19" fmla="*/ 47 h 134"/>
                <a:gd name="T20" fmla="*/ 409 w 576"/>
                <a:gd name="T21" fmla="*/ 50 h 134"/>
                <a:gd name="T22" fmla="*/ 390 w 576"/>
                <a:gd name="T23" fmla="*/ 55 h 134"/>
                <a:gd name="T24" fmla="*/ 371 w 576"/>
                <a:gd name="T25" fmla="*/ 61 h 134"/>
                <a:gd name="T26" fmla="*/ 376 w 576"/>
                <a:gd name="T27" fmla="*/ 77 h 134"/>
                <a:gd name="T28" fmla="*/ 380 w 576"/>
                <a:gd name="T29" fmla="*/ 91 h 134"/>
                <a:gd name="T30" fmla="*/ 367 w 576"/>
                <a:gd name="T31" fmla="*/ 79 h 134"/>
                <a:gd name="T32" fmla="*/ 357 w 576"/>
                <a:gd name="T33" fmla="*/ 61 h 134"/>
                <a:gd name="T34" fmla="*/ 341 w 576"/>
                <a:gd name="T35" fmla="*/ 62 h 134"/>
                <a:gd name="T36" fmla="*/ 327 w 576"/>
                <a:gd name="T37" fmla="*/ 65 h 134"/>
                <a:gd name="T38" fmla="*/ 313 w 576"/>
                <a:gd name="T39" fmla="*/ 70 h 134"/>
                <a:gd name="T40" fmla="*/ 299 w 576"/>
                <a:gd name="T41" fmla="*/ 73 h 134"/>
                <a:gd name="T42" fmla="*/ 298 w 576"/>
                <a:gd name="T43" fmla="*/ 90 h 134"/>
                <a:gd name="T44" fmla="*/ 291 w 576"/>
                <a:gd name="T45" fmla="*/ 80 h 134"/>
                <a:gd name="T46" fmla="*/ 278 w 576"/>
                <a:gd name="T47" fmla="*/ 76 h 134"/>
                <a:gd name="T48" fmla="*/ 263 w 576"/>
                <a:gd name="T49" fmla="*/ 79 h 134"/>
                <a:gd name="T50" fmla="*/ 248 w 576"/>
                <a:gd name="T51" fmla="*/ 83 h 134"/>
                <a:gd name="T52" fmla="*/ 234 w 576"/>
                <a:gd name="T53" fmla="*/ 87 h 134"/>
                <a:gd name="T54" fmla="*/ 229 w 576"/>
                <a:gd name="T55" fmla="*/ 96 h 134"/>
                <a:gd name="T56" fmla="*/ 235 w 576"/>
                <a:gd name="T57" fmla="*/ 106 h 134"/>
                <a:gd name="T58" fmla="*/ 226 w 576"/>
                <a:gd name="T59" fmla="*/ 108 h 134"/>
                <a:gd name="T60" fmla="*/ 220 w 576"/>
                <a:gd name="T61" fmla="*/ 96 h 134"/>
                <a:gd name="T62" fmla="*/ 206 w 576"/>
                <a:gd name="T63" fmla="*/ 91 h 134"/>
                <a:gd name="T64" fmla="*/ 186 w 576"/>
                <a:gd name="T65" fmla="*/ 96 h 134"/>
                <a:gd name="T66" fmla="*/ 165 w 576"/>
                <a:gd name="T67" fmla="*/ 100 h 134"/>
                <a:gd name="T68" fmla="*/ 146 w 576"/>
                <a:gd name="T69" fmla="*/ 104 h 134"/>
                <a:gd name="T70" fmla="*/ 137 w 576"/>
                <a:gd name="T71" fmla="*/ 113 h 134"/>
                <a:gd name="T72" fmla="*/ 142 w 576"/>
                <a:gd name="T73" fmla="*/ 130 h 134"/>
                <a:gd name="T74" fmla="*/ 138 w 576"/>
                <a:gd name="T75" fmla="*/ 129 h 134"/>
                <a:gd name="T76" fmla="*/ 128 w 576"/>
                <a:gd name="T77" fmla="*/ 113 h 134"/>
                <a:gd name="T78" fmla="*/ 110 w 576"/>
                <a:gd name="T79" fmla="*/ 107 h 134"/>
                <a:gd name="T80" fmla="*/ 85 w 576"/>
                <a:gd name="T81" fmla="*/ 112 h 134"/>
                <a:gd name="T82" fmla="*/ 60 w 576"/>
                <a:gd name="T83" fmla="*/ 118 h 134"/>
                <a:gd name="T84" fmla="*/ 35 w 576"/>
                <a:gd name="T85" fmla="*/ 126 h 134"/>
                <a:gd name="T86" fmla="*/ 0 w 576"/>
                <a:gd name="T87" fmla="*/ 129 h 134"/>
                <a:gd name="T88" fmla="*/ 24 w 576"/>
                <a:gd name="T89" fmla="*/ 119 h 134"/>
                <a:gd name="T90" fmla="*/ 84 w 576"/>
                <a:gd name="T91" fmla="*/ 104 h 134"/>
                <a:gd name="T92" fmla="*/ 166 w 576"/>
                <a:gd name="T93" fmla="*/ 85 h 134"/>
                <a:gd name="T94" fmla="*/ 264 w 576"/>
                <a:gd name="T95" fmla="*/ 65 h 134"/>
                <a:gd name="T96" fmla="*/ 361 w 576"/>
                <a:gd name="T97" fmla="*/ 45 h 134"/>
                <a:gd name="T98" fmla="*/ 449 w 576"/>
                <a:gd name="T99" fmla="*/ 26 h 134"/>
                <a:gd name="T100" fmla="*/ 516 w 576"/>
                <a:gd name="T101" fmla="*/ 11 h 134"/>
                <a:gd name="T102" fmla="*/ 552 w 576"/>
                <a:gd name="T103" fmla="*/ 0 h 134"/>
                <a:gd name="T104" fmla="*/ 570 w 576"/>
                <a:gd name="T105" fmla="*/ 18 h 134"/>
                <a:gd name="T106" fmla="*/ 576 w 576"/>
                <a:gd name="T107" fmla="*/ 3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6" h="134">
                  <a:moveTo>
                    <a:pt x="576" y="36"/>
                  </a:moveTo>
                  <a:lnTo>
                    <a:pt x="572" y="34"/>
                  </a:lnTo>
                  <a:lnTo>
                    <a:pt x="566" y="29"/>
                  </a:lnTo>
                  <a:lnTo>
                    <a:pt x="560" y="24"/>
                  </a:lnTo>
                  <a:lnTo>
                    <a:pt x="552" y="20"/>
                  </a:lnTo>
                  <a:lnTo>
                    <a:pt x="539" y="20"/>
                  </a:lnTo>
                  <a:lnTo>
                    <a:pt x="527" y="21"/>
                  </a:lnTo>
                  <a:lnTo>
                    <a:pt x="515" y="23"/>
                  </a:lnTo>
                  <a:lnTo>
                    <a:pt x="505" y="26"/>
                  </a:lnTo>
                  <a:lnTo>
                    <a:pt x="494" y="29"/>
                  </a:lnTo>
                  <a:lnTo>
                    <a:pt x="483" y="33"/>
                  </a:lnTo>
                  <a:lnTo>
                    <a:pt x="473" y="38"/>
                  </a:lnTo>
                  <a:lnTo>
                    <a:pt x="463" y="42"/>
                  </a:lnTo>
                  <a:lnTo>
                    <a:pt x="463" y="44"/>
                  </a:lnTo>
                  <a:lnTo>
                    <a:pt x="464" y="49"/>
                  </a:lnTo>
                  <a:lnTo>
                    <a:pt x="464" y="54"/>
                  </a:lnTo>
                  <a:lnTo>
                    <a:pt x="463" y="56"/>
                  </a:lnTo>
                  <a:lnTo>
                    <a:pt x="449" y="42"/>
                  </a:lnTo>
                  <a:lnTo>
                    <a:pt x="439" y="44"/>
                  </a:lnTo>
                  <a:lnTo>
                    <a:pt x="429" y="47"/>
                  </a:lnTo>
                  <a:lnTo>
                    <a:pt x="419" y="48"/>
                  </a:lnTo>
                  <a:lnTo>
                    <a:pt x="409" y="50"/>
                  </a:lnTo>
                  <a:lnTo>
                    <a:pt x="399" y="52"/>
                  </a:lnTo>
                  <a:lnTo>
                    <a:pt x="390" y="55"/>
                  </a:lnTo>
                  <a:lnTo>
                    <a:pt x="381" y="58"/>
                  </a:lnTo>
                  <a:lnTo>
                    <a:pt x="371" y="61"/>
                  </a:lnTo>
                  <a:lnTo>
                    <a:pt x="373" y="69"/>
                  </a:lnTo>
                  <a:lnTo>
                    <a:pt x="376" y="77"/>
                  </a:lnTo>
                  <a:lnTo>
                    <a:pt x="378" y="84"/>
                  </a:lnTo>
                  <a:lnTo>
                    <a:pt x="380" y="91"/>
                  </a:lnTo>
                  <a:lnTo>
                    <a:pt x="371" y="87"/>
                  </a:lnTo>
                  <a:lnTo>
                    <a:pt x="367" y="79"/>
                  </a:lnTo>
                  <a:lnTo>
                    <a:pt x="364" y="70"/>
                  </a:lnTo>
                  <a:lnTo>
                    <a:pt x="357" y="61"/>
                  </a:lnTo>
                  <a:lnTo>
                    <a:pt x="350" y="61"/>
                  </a:lnTo>
                  <a:lnTo>
                    <a:pt x="341" y="62"/>
                  </a:lnTo>
                  <a:lnTo>
                    <a:pt x="334" y="63"/>
                  </a:lnTo>
                  <a:lnTo>
                    <a:pt x="327" y="65"/>
                  </a:lnTo>
                  <a:lnTo>
                    <a:pt x="320" y="68"/>
                  </a:lnTo>
                  <a:lnTo>
                    <a:pt x="313" y="70"/>
                  </a:lnTo>
                  <a:lnTo>
                    <a:pt x="306" y="71"/>
                  </a:lnTo>
                  <a:lnTo>
                    <a:pt x="299" y="73"/>
                  </a:lnTo>
                  <a:lnTo>
                    <a:pt x="304" y="91"/>
                  </a:lnTo>
                  <a:lnTo>
                    <a:pt x="298" y="90"/>
                  </a:lnTo>
                  <a:lnTo>
                    <a:pt x="294" y="86"/>
                  </a:lnTo>
                  <a:lnTo>
                    <a:pt x="291" y="80"/>
                  </a:lnTo>
                  <a:lnTo>
                    <a:pt x="285" y="75"/>
                  </a:lnTo>
                  <a:lnTo>
                    <a:pt x="278" y="76"/>
                  </a:lnTo>
                  <a:lnTo>
                    <a:pt x="270" y="77"/>
                  </a:lnTo>
                  <a:lnTo>
                    <a:pt x="263" y="79"/>
                  </a:lnTo>
                  <a:lnTo>
                    <a:pt x="255" y="81"/>
                  </a:lnTo>
                  <a:lnTo>
                    <a:pt x="248" y="83"/>
                  </a:lnTo>
                  <a:lnTo>
                    <a:pt x="241" y="85"/>
                  </a:lnTo>
                  <a:lnTo>
                    <a:pt x="234" y="87"/>
                  </a:lnTo>
                  <a:lnTo>
                    <a:pt x="226" y="89"/>
                  </a:lnTo>
                  <a:lnTo>
                    <a:pt x="229" y="96"/>
                  </a:lnTo>
                  <a:lnTo>
                    <a:pt x="232" y="101"/>
                  </a:lnTo>
                  <a:lnTo>
                    <a:pt x="235" y="106"/>
                  </a:lnTo>
                  <a:lnTo>
                    <a:pt x="233" y="111"/>
                  </a:lnTo>
                  <a:lnTo>
                    <a:pt x="226" y="108"/>
                  </a:lnTo>
                  <a:lnTo>
                    <a:pt x="223" y="102"/>
                  </a:lnTo>
                  <a:lnTo>
                    <a:pt x="220" y="96"/>
                  </a:lnTo>
                  <a:lnTo>
                    <a:pt x="216" y="89"/>
                  </a:lnTo>
                  <a:lnTo>
                    <a:pt x="206" y="91"/>
                  </a:lnTo>
                  <a:lnTo>
                    <a:pt x="196" y="93"/>
                  </a:lnTo>
                  <a:lnTo>
                    <a:pt x="186" y="96"/>
                  </a:lnTo>
                  <a:lnTo>
                    <a:pt x="176" y="98"/>
                  </a:lnTo>
                  <a:lnTo>
                    <a:pt x="165" y="100"/>
                  </a:lnTo>
                  <a:lnTo>
                    <a:pt x="156" y="102"/>
                  </a:lnTo>
                  <a:lnTo>
                    <a:pt x="146" y="104"/>
                  </a:lnTo>
                  <a:lnTo>
                    <a:pt x="135" y="106"/>
                  </a:lnTo>
                  <a:lnTo>
                    <a:pt x="137" y="113"/>
                  </a:lnTo>
                  <a:lnTo>
                    <a:pt x="139" y="121"/>
                  </a:lnTo>
                  <a:lnTo>
                    <a:pt x="142" y="130"/>
                  </a:lnTo>
                  <a:lnTo>
                    <a:pt x="144" y="134"/>
                  </a:lnTo>
                  <a:lnTo>
                    <a:pt x="138" y="129"/>
                  </a:lnTo>
                  <a:lnTo>
                    <a:pt x="133" y="121"/>
                  </a:lnTo>
                  <a:lnTo>
                    <a:pt x="128" y="113"/>
                  </a:lnTo>
                  <a:lnTo>
                    <a:pt x="124" y="106"/>
                  </a:lnTo>
                  <a:lnTo>
                    <a:pt x="110" y="107"/>
                  </a:lnTo>
                  <a:lnTo>
                    <a:pt x="98" y="110"/>
                  </a:lnTo>
                  <a:lnTo>
                    <a:pt x="85" y="112"/>
                  </a:lnTo>
                  <a:lnTo>
                    <a:pt x="72" y="115"/>
                  </a:lnTo>
                  <a:lnTo>
                    <a:pt x="60" y="118"/>
                  </a:lnTo>
                  <a:lnTo>
                    <a:pt x="47" y="122"/>
                  </a:lnTo>
                  <a:lnTo>
                    <a:pt x="35" y="126"/>
                  </a:lnTo>
                  <a:lnTo>
                    <a:pt x="22" y="129"/>
                  </a:lnTo>
                  <a:lnTo>
                    <a:pt x="0" y="129"/>
                  </a:lnTo>
                  <a:lnTo>
                    <a:pt x="7" y="124"/>
                  </a:lnTo>
                  <a:lnTo>
                    <a:pt x="24" y="119"/>
                  </a:lnTo>
                  <a:lnTo>
                    <a:pt x="49" y="112"/>
                  </a:lnTo>
                  <a:lnTo>
                    <a:pt x="84" y="104"/>
                  </a:lnTo>
                  <a:lnTo>
                    <a:pt x="123" y="96"/>
                  </a:lnTo>
                  <a:lnTo>
                    <a:pt x="166" y="85"/>
                  </a:lnTo>
                  <a:lnTo>
                    <a:pt x="214" y="76"/>
                  </a:lnTo>
                  <a:lnTo>
                    <a:pt x="264" y="65"/>
                  </a:lnTo>
                  <a:lnTo>
                    <a:pt x="312" y="55"/>
                  </a:lnTo>
                  <a:lnTo>
                    <a:pt x="361" y="45"/>
                  </a:lnTo>
                  <a:lnTo>
                    <a:pt x="408" y="35"/>
                  </a:lnTo>
                  <a:lnTo>
                    <a:pt x="449" y="26"/>
                  </a:lnTo>
                  <a:lnTo>
                    <a:pt x="486" y="18"/>
                  </a:lnTo>
                  <a:lnTo>
                    <a:pt x="516" y="11"/>
                  </a:lnTo>
                  <a:lnTo>
                    <a:pt x="539" y="4"/>
                  </a:lnTo>
                  <a:lnTo>
                    <a:pt x="552" y="0"/>
                  </a:lnTo>
                  <a:lnTo>
                    <a:pt x="563" y="5"/>
                  </a:lnTo>
                  <a:lnTo>
                    <a:pt x="570" y="18"/>
                  </a:lnTo>
                  <a:lnTo>
                    <a:pt x="575" y="31"/>
                  </a:lnTo>
                  <a:lnTo>
                    <a:pt x="576" y="3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5" name="Freeform 45"/>
            <p:cNvSpPr>
              <a:spLocks/>
            </p:cNvSpPr>
            <p:nvPr/>
          </p:nvSpPr>
          <p:spPr bwMode="auto">
            <a:xfrm>
              <a:off x="4186" y="3500"/>
              <a:ext cx="84" cy="19"/>
            </a:xfrm>
            <a:custGeom>
              <a:avLst/>
              <a:gdLst>
                <a:gd name="T0" fmla="*/ 577 w 585"/>
                <a:gd name="T1" fmla="*/ 32 h 132"/>
                <a:gd name="T2" fmla="*/ 567 w 585"/>
                <a:gd name="T3" fmla="*/ 19 h 132"/>
                <a:gd name="T4" fmla="*/ 553 w 585"/>
                <a:gd name="T5" fmla="*/ 17 h 132"/>
                <a:gd name="T6" fmla="*/ 531 w 585"/>
                <a:gd name="T7" fmla="*/ 23 h 132"/>
                <a:gd name="T8" fmla="*/ 510 w 585"/>
                <a:gd name="T9" fmla="*/ 28 h 132"/>
                <a:gd name="T10" fmla="*/ 498 w 585"/>
                <a:gd name="T11" fmla="*/ 31 h 132"/>
                <a:gd name="T12" fmla="*/ 499 w 585"/>
                <a:gd name="T13" fmla="*/ 58 h 132"/>
                <a:gd name="T14" fmla="*/ 489 w 585"/>
                <a:gd name="T15" fmla="*/ 46 h 132"/>
                <a:gd name="T16" fmla="*/ 483 w 585"/>
                <a:gd name="T17" fmla="*/ 37 h 132"/>
                <a:gd name="T18" fmla="*/ 464 w 585"/>
                <a:gd name="T19" fmla="*/ 38 h 132"/>
                <a:gd name="T20" fmla="*/ 445 w 585"/>
                <a:gd name="T21" fmla="*/ 41 h 132"/>
                <a:gd name="T22" fmla="*/ 428 w 585"/>
                <a:gd name="T23" fmla="*/ 45 h 132"/>
                <a:gd name="T24" fmla="*/ 410 w 585"/>
                <a:gd name="T25" fmla="*/ 51 h 132"/>
                <a:gd name="T26" fmla="*/ 408 w 585"/>
                <a:gd name="T27" fmla="*/ 75 h 132"/>
                <a:gd name="T28" fmla="*/ 400 w 585"/>
                <a:gd name="T29" fmla="*/ 59 h 132"/>
                <a:gd name="T30" fmla="*/ 388 w 585"/>
                <a:gd name="T31" fmla="*/ 54 h 132"/>
                <a:gd name="T32" fmla="*/ 372 w 585"/>
                <a:gd name="T33" fmla="*/ 56 h 132"/>
                <a:gd name="T34" fmla="*/ 358 w 585"/>
                <a:gd name="T35" fmla="*/ 60 h 132"/>
                <a:gd name="T36" fmla="*/ 343 w 585"/>
                <a:gd name="T37" fmla="*/ 64 h 132"/>
                <a:gd name="T38" fmla="*/ 338 w 585"/>
                <a:gd name="T39" fmla="*/ 70 h 132"/>
                <a:gd name="T40" fmla="*/ 341 w 585"/>
                <a:gd name="T41" fmla="*/ 82 h 132"/>
                <a:gd name="T42" fmla="*/ 333 w 585"/>
                <a:gd name="T43" fmla="*/ 87 h 132"/>
                <a:gd name="T44" fmla="*/ 324 w 585"/>
                <a:gd name="T45" fmla="*/ 74 h 132"/>
                <a:gd name="T46" fmla="*/ 310 w 585"/>
                <a:gd name="T47" fmla="*/ 71 h 132"/>
                <a:gd name="T48" fmla="*/ 293 w 585"/>
                <a:gd name="T49" fmla="*/ 74 h 132"/>
                <a:gd name="T50" fmla="*/ 277 w 585"/>
                <a:gd name="T51" fmla="*/ 77 h 132"/>
                <a:gd name="T52" fmla="*/ 261 w 585"/>
                <a:gd name="T53" fmla="*/ 82 h 132"/>
                <a:gd name="T54" fmla="*/ 254 w 585"/>
                <a:gd name="T55" fmla="*/ 91 h 132"/>
                <a:gd name="T56" fmla="*/ 257 w 585"/>
                <a:gd name="T57" fmla="*/ 106 h 132"/>
                <a:gd name="T58" fmla="*/ 251 w 585"/>
                <a:gd name="T59" fmla="*/ 103 h 132"/>
                <a:gd name="T60" fmla="*/ 243 w 585"/>
                <a:gd name="T61" fmla="*/ 93 h 132"/>
                <a:gd name="T62" fmla="*/ 229 w 585"/>
                <a:gd name="T63" fmla="*/ 92 h 132"/>
                <a:gd name="T64" fmla="*/ 213 w 585"/>
                <a:gd name="T65" fmla="*/ 95 h 132"/>
                <a:gd name="T66" fmla="*/ 196 w 585"/>
                <a:gd name="T67" fmla="*/ 98 h 132"/>
                <a:gd name="T68" fmla="*/ 181 w 585"/>
                <a:gd name="T69" fmla="*/ 101 h 132"/>
                <a:gd name="T70" fmla="*/ 172 w 585"/>
                <a:gd name="T71" fmla="*/ 106 h 132"/>
                <a:gd name="T72" fmla="*/ 172 w 585"/>
                <a:gd name="T73" fmla="*/ 118 h 132"/>
                <a:gd name="T74" fmla="*/ 165 w 585"/>
                <a:gd name="T75" fmla="*/ 123 h 132"/>
                <a:gd name="T76" fmla="*/ 159 w 585"/>
                <a:gd name="T77" fmla="*/ 113 h 132"/>
                <a:gd name="T78" fmla="*/ 137 w 585"/>
                <a:gd name="T79" fmla="*/ 112 h 132"/>
                <a:gd name="T80" fmla="*/ 87 w 585"/>
                <a:gd name="T81" fmla="*/ 120 h 132"/>
                <a:gd name="T82" fmla="*/ 37 w 585"/>
                <a:gd name="T83" fmla="*/ 127 h 132"/>
                <a:gd name="T84" fmla="*/ 5 w 585"/>
                <a:gd name="T85" fmla="*/ 131 h 132"/>
                <a:gd name="T86" fmla="*/ 11 w 585"/>
                <a:gd name="T87" fmla="*/ 128 h 132"/>
                <a:gd name="T88" fmla="*/ 61 w 585"/>
                <a:gd name="T89" fmla="*/ 115 h 132"/>
                <a:gd name="T90" fmla="*/ 136 w 585"/>
                <a:gd name="T91" fmla="*/ 96 h 132"/>
                <a:gd name="T92" fmla="*/ 227 w 585"/>
                <a:gd name="T93" fmla="*/ 75 h 132"/>
                <a:gd name="T94" fmla="*/ 326 w 585"/>
                <a:gd name="T95" fmla="*/ 54 h 132"/>
                <a:gd name="T96" fmla="*/ 420 w 585"/>
                <a:gd name="T97" fmla="*/ 33 h 132"/>
                <a:gd name="T98" fmla="*/ 501 w 585"/>
                <a:gd name="T99" fmla="*/ 15 h 132"/>
                <a:gd name="T100" fmla="*/ 559 w 585"/>
                <a:gd name="T101" fmla="*/ 4 h 132"/>
                <a:gd name="T102" fmla="*/ 578 w 585"/>
                <a:gd name="T103" fmla="*/ 5 h 132"/>
                <a:gd name="T104" fmla="*/ 585 w 585"/>
                <a:gd name="T105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5" h="132">
                  <a:moveTo>
                    <a:pt x="584" y="35"/>
                  </a:moveTo>
                  <a:lnTo>
                    <a:pt x="577" y="32"/>
                  </a:lnTo>
                  <a:lnTo>
                    <a:pt x="572" y="26"/>
                  </a:lnTo>
                  <a:lnTo>
                    <a:pt x="567" y="19"/>
                  </a:lnTo>
                  <a:lnTo>
                    <a:pt x="562" y="14"/>
                  </a:lnTo>
                  <a:lnTo>
                    <a:pt x="553" y="17"/>
                  </a:lnTo>
                  <a:lnTo>
                    <a:pt x="541" y="19"/>
                  </a:lnTo>
                  <a:lnTo>
                    <a:pt x="531" y="23"/>
                  </a:lnTo>
                  <a:lnTo>
                    <a:pt x="519" y="26"/>
                  </a:lnTo>
                  <a:lnTo>
                    <a:pt x="510" y="28"/>
                  </a:lnTo>
                  <a:lnTo>
                    <a:pt x="503" y="29"/>
                  </a:lnTo>
                  <a:lnTo>
                    <a:pt x="498" y="31"/>
                  </a:lnTo>
                  <a:lnTo>
                    <a:pt x="496" y="31"/>
                  </a:lnTo>
                  <a:lnTo>
                    <a:pt x="499" y="58"/>
                  </a:lnTo>
                  <a:lnTo>
                    <a:pt x="495" y="53"/>
                  </a:lnTo>
                  <a:lnTo>
                    <a:pt x="489" y="46"/>
                  </a:lnTo>
                  <a:lnTo>
                    <a:pt x="485" y="41"/>
                  </a:lnTo>
                  <a:lnTo>
                    <a:pt x="483" y="37"/>
                  </a:lnTo>
                  <a:lnTo>
                    <a:pt x="473" y="37"/>
                  </a:lnTo>
                  <a:lnTo>
                    <a:pt x="464" y="38"/>
                  </a:lnTo>
                  <a:lnTo>
                    <a:pt x="454" y="39"/>
                  </a:lnTo>
                  <a:lnTo>
                    <a:pt x="445" y="41"/>
                  </a:lnTo>
                  <a:lnTo>
                    <a:pt x="437" y="43"/>
                  </a:lnTo>
                  <a:lnTo>
                    <a:pt x="428" y="45"/>
                  </a:lnTo>
                  <a:lnTo>
                    <a:pt x="419" y="47"/>
                  </a:lnTo>
                  <a:lnTo>
                    <a:pt x="410" y="51"/>
                  </a:lnTo>
                  <a:lnTo>
                    <a:pt x="415" y="76"/>
                  </a:lnTo>
                  <a:lnTo>
                    <a:pt x="408" y="75"/>
                  </a:lnTo>
                  <a:lnTo>
                    <a:pt x="403" y="68"/>
                  </a:lnTo>
                  <a:lnTo>
                    <a:pt x="400" y="59"/>
                  </a:lnTo>
                  <a:lnTo>
                    <a:pt x="396" y="53"/>
                  </a:lnTo>
                  <a:lnTo>
                    <a:pt x="388" y="54"/>
                  </a:lnTo>
                  <a:lnTo>
                    <a:pt x="380" y="55"/>
                  </a:lnTo>
                  <a:lnTo>
                    <a:pt x="372" y="56"/>
                  </a:lnTo>
                  <a:lnTo>
                    <a:pt x="365" y="58"/>
                  </a:lnTo>
                  <a:lnTo>
                    <a:pt x="358" y="60"/>
                  </a:lnTo>
                  <a:lnTo>
                    <a:pt x="351" y="62"/>
                  </a:lnTo>
                  <a:lnTo>
                    <a:pt x="343" y="64"/>
                  </a:lnTo>
                  <a:lnTo>
                    <a:pt x="336" y="66"/>
                  </a:lnTo>
                  <a:lnTo>
                    <a:pt x="338" y="70"/>
                  </a:lnTo>
                  <a:lnTo>
                    <a:pt x="340" y="76"/>
                  </a:lnTo>
                  <a:lnTo>
                    <a:pt x="341" y="82"/>
                  </a:lnTo>
                  <a:lnTo>
                    <a:pt x="340" y="88"/>
                  </a:lnTo>
                  <a:lnTo>
                    <a:pt x="333" y="87"/>
                  </a:lnTo>
                  <a:lnTo>
                    <a:pt x="328" y="81"/>
                  </a:lnTo>
                  <a:lnTo>
                    <a:pt x="324" y="74"/>
                  </a:lnTo>
                  <a:lnTo>
                    <a:pt x="319" y="69"/>
                  </a:lnTo>
                  <a:lnTo>
                    <a:pt x="310" y="71"/>
                  </a:lnTo>
                  <a:lnTo>
                    <a:pt x="301" y="73"/>
                  </a:lnTo>
                  <a:lnTo>
                    <a:pt x="293" y="74"/>
                  </a:lnTo>
                  <a:lnTo>
                    <a:pt x="285" y="75"/>
                  </a:lnTo>
                  <a:lnTo>
                    <a:pt x="277" y="77"/>
                  </a:lnTo>
                  <a:lnTo>
                    <a:pt x="269" y="78"/>
                  </a:lnTo>
                  <a:lnTo>
                    <a:pt x="261" y="82"/>
                  </a:lnTo>
                  <a:lnTo>
                    <a:pt x="252" y="85"/>
                  </a:lnTo>
                  <a:lnTo>
                    <a:pt x="254" y="91"/>
                  </a:lnTo>
                  <a:lnTo>
                    <a:pt x="257" y="98"/>
                  </a:lnTo>
                  <a:lnTo>
                    <a:pt x="257" y="106"/>
                  </a:lnTo>
                  <a:lnTo>
                    <a:pt x="254" y="113"/>
                  </a:lnTo>
                  <a:lnTo>
                    <a:pt x="251" y="103"/>
                  </a:lnTo>
                  <a:lnTo>
                    <a:pt x="248" y="97"/>
                  </a:lnTo>
                  <a:lnTo>
                    <a:pt x="243" y="93"/>
                  </a:lnTo>
                  <a:lnTo>
                    <a:pt x="237" y="91"/>
                  </a:lnTo>
                  <a:lnTo>
                    <a:pt x="229" y="92"/>
                  </a:lnTo>
                  <a:lnTo>
                    <a:pt x="221" y="94"/>
                  </a:lnTo>
                  <a:lnTo>
                    <a:pt x="213" y="95"/>
                  </a:lnTo>
                  <a:lnTo>
                    <a:pt x="205" y="96"/>
                  </a:lnTo>
                  <a:lnTo>
                    <a:pt x="196" y="98"/>
                  </a:lnTo>
                  <a:lnTo>
                    <a:pt x="188" y="99"/>
                  </a:lnTo>
                  <a:lnTo>
                    <a:pt x="181" y="101"/>
                  </a:lnTo>
                  <a:lnTo>
                    <a:pt x="175" y="102"/>
                  </a:lnTo>
                  <a:lnTo>
                    <a:pt x="172" y="106"/>
                  </a:lnTo>
                  <a:lnTo>
                    <a:pt x="172" y="113"/>
                  </a:lnTo>
                  <a:lnTo>
                    <a:pt x="172" y="118"/>
                  </a:lnTo>
                  <a:lnTo>
                    <a:pt x="172" y="124"/>
                  </a:lnTo>
                  <a:lnTo>
                    <a:pt x="165" y="123"/>
                  </a:lnTo>
                  <a:lnTo>
                    <a:pt x="161" y="119"/>
                  </a:lnTo>
                  <a:lnTo>
                    <a:pt x="159" y="113"/>
                  </a:lnTo>
                  <a:lnTo>
                    <a:pt x="157" y="107"/>
                  </a:lnTo>
                  <a:lnTo>
                    <a:pt x="137" y="112"/>
                  </a:lnTo>
                  <a:lnTo>
                    <a:pt x="112" y="116"/>
                  </a:lnTo>
                  <a:lnTo>
                    <a:pt x="87" y="120"/>
                  </a:lnTo>
                  <a:lnTo>
                    <a:pt x="61" y="124"/>
                  </a:lnTo>
                  <a:lnTo>
                    <a:pt x="37" y="127"/>
                  </a:lnTo>
                  <a:lnTo>
                    <a:pt x="17" y="130"/>
                  </a:lnTo>
                  <a:lnTo>
                    <a:pt x="5" y="131"/>
                  </a:lnTo>
                  <a:lnTo>
                    <a:pt x="0" y="132"/>
                  </a:lnTo>
                  <a:lnTo>
                    <a:pt x="11" y="128"/>
                  </a:lnTo>
                  <a:lnTo>
                    <a:pt x="33" y="122"/>
                  </a:lnTo>
                  <a:lnTo>
                    <a:pt x="61" y="115"/>
                  </a:lnTo>
                  <a:lnTo>
                    <a:pt x="96" y="105"/>
                  </a:lnTo>
                  <a:lnTo>
                    <a:pt x="136" y="96"/>
                  </a:lnTo>
                  <a:lnTo>
                    <a:pt x="181" y="86"/>
                  </a:lnTo>
                  <a:lnTo>
                    <a:pt x="227" y="75"/>
                  </a:lnTo>
                  <a:lnTo>
                    <a:pt x="276" y="64"/>
                  </a:lnTo>
                  <a:lnTo>
                    <a:pt x="326" y="54"/>
                  </a:lnTo>
                  <a:lnTo>
                    <a:pt x="373" y="43"/>
                  </a:lnTo>
                  <a:lnTo>
                    <a:pt x="420" y="33"/>
                  </a:lnTo>
                  <a:lnTo>
                    <a:pt x="462" y="24"/>
                  </a:lnTo>
                  <a:lnTo>
                    <a:pt x="501" y="15"/>
                  </a:lnTo>
                  <a:lnTo>
                    <a:pt x="534" y="9"/>
                  </a:lnTo>
                  <a:lnTo>
                    <a:pt x="559" y="4"/>
                  </a:lnTo>
                  <a:lnTo>
                    <a:pt x="576" y="0"/>
                  </a:lnTo>
                  <a:lnTo>
                    <a:pt x="578" y="5"/>
                  </a:lnTo>
                  <a:lnTo>
                    <a:pt x="582" y="17"/>
                  </a:lnTo>
                  <a:lnTo>
                    <a:pt x="585" y="29"/>
                  </a:lnTo>
                  <a:lnTo>
                    <a:pt x="584" y="35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6" name="Freeform 46"/>
            <p:cNvSpPr>
              <a:spLocks/>
            </p:cNvSpPr>
            <p:nvPr/>
          </p:nvSpPr>
          <p:spPr bwMode="auto">
            <a:xfrm>
              <a:off x="4189" y="3507"/>
              <a:ext cx="85" cy="19"/>
            </a:xfrm>
            <a:custGeom>
              <a:avLst/>
              <a:gdLst>
                <a:gd name="T0" fmla="*/ 593 w 597"/>
                <a:gd name="T1" fmla="*/ 56 h 131"/>
                <a:gd name="T2" fmla="*/ 584 w 597"/>
                <a:gd name="T3" fmla="*/ 44 h 131"/>
                <a:gd name="T4" fmla="*/ 577 w 597"/>
                <a:gd name="T5" fmla="*/ 33 h 131"/>
                <a:gd name="T6" fmla="*/ 569 w 597"/>
                <a:gd name="T7" fmla="*/ 22 h 131"/>
                <a:gd name="T8" fmla="*/ 558 w 597"/>
                <a:gd name="T9" fmla="*/ 18 h 131"/>
                <a:gd name="T10" fmla="*/ 543 w 597"/>
                <a:gd name="T11" fmla="*/ 20 h 131"/>
                <a:gd name="T12" fmla="*/ 528 w 597"/>
                <a:gd name="T13" fmla="*/ 22 h 131"/>
                <a:gd name="T14" fmla="*/ 515 w 597"/>
                <a:gd name="T15" fmla="*/ 26 h 131"/>
                <a:gd name="T16" fmla="*/ 511 w 597"/>
                <a:gd name="T17" fmla="*/ 37 h 131"/>
                <a:gd name="T18" fmla="*/ 518 w 597"/>
                <a:gd name="T19" fmla="*/ 52 h 131"/>
                <a:gd name="T20" fmla="*/ 511 w 597"/>
                <a:gd name="T21" fmla="*/ 51 h 131"/>
                <a:gd name="T22" fmla="*/ 499 w 597"/>
                <a:gd name="T23" fmla="*/ 40 h 131"/>
                <a:gd name="T24" fmla="*/ 485 w 597"/>
                <a:gd name="T25" fmla="*/ 36 h 131"/>
                <a:gd name="T26" fmla="*/ 471 w 597"/>
                <a:gd name="T27" fmla="*/ 37 h 131"/>
                <a:gd name="T28" fmla="*/ 457 w 597"/>
                <a:gd name="T29" fmla="*/ 40 h 131"/>
                <a:gd name="T30" fmla="*/ 445 w 597"/>
                <a:gd name="T31" fmla="*/ 43 h 131"/>
                <a:gd name="T32" fmla="*/ 438 w 597"/>
                <a:gd name="T33" fmla="*/ 52 h 131"/>
                <a:gd name="T34" fmla="*/ 449 w 597"/>
                <a:gd name="T35" fmla="*/ 69 h 131"/>
                <a:gd name="T36" fmla="*/ 443 w 597"/>
                <a:gd name="T37" fmla="*/ 73 h 131"/>
                <a:gd name="T38" fmla="*/ 431 w 597"/>
                <a:gd name="T39" fmla="*/ 56 h 131"/>
                <a:gd name="T40" fmla="*/ 416 w 597"/>
                <a:gd name="T41" fmla="*/ 50 h 131"/>
                <a:gd name="T42" fmla="*/ 400 w 597"/>
                <a:gd name="T43" fmla="*/ 52 h 131"/>
                <a:gd name="T44" fmla="*/ 385 w 597"/>
                <a:gd name="T45" fmla="*/ 54 h 131"/>
                <a:gd name="T46" fmla="*/ 371 w 597"/>
                <a:gd name="T47" fmla="*/ 59 h 131"/>
                <a:gd name="T48" fmla="*/ 365 w 597"/>
                <a:gd name="T49" fmla="*/ 70 h 131"/>
                <a:gd name="T50" fmla="*/ 372 w 597"/>
                <a:gd name="T51" fmla="*/ 85 h 131"/>
                <a:gd name="T52" fmla="*/ 363 w 597"/>
                <a:gd name="T53" fmla="*/ 89 h 131"/>
                <a:gd name="T54" fmla="*/ 351 w 597"/>
                <a:gd name="T55" fmla="*/ 71 h 131"/>
                <a:gd name="T56" fmla="*/ 337 w 597"/>
                <a:gd name="T57" fmla="*/ 66 h 131"/>
                <a:gd name="T58" fmla="*/ 322 w 597"/>
                <a:gd name="T59" fmla="*/ 68 h 131"/>
                <a:gd name="T60" fmla="*/ 307 w 597"/>
                <a:gd name="T61" fmla="*/ 71 h 131"/>
                <a:gd name="T62" fmla="*/ 291 w 597"/>
                <a:gd name="T63" fmla="*/ 76 h 131"/>
                <a:gd name="T64" fmla="*/ 285 w 597"/>
                <a:gd name="T65" fmla="*/ 88 h 131"/>
                <a:gd name="T66" fmla="*/ 289 w 597"/>
                <a:gd name="T67" fmla="*/ 99 h 131"/>
                <a:gd name="T68" fmla="*/ 279 w 597"/>
                <a:gd name="T69" fmla="*/ 103 h 131"/>
                <a:gd name="T70" fmla="*/ 273 w 597"/>
                <a:gd name="T71" fmla="*/ 90 h 131"/>
                <a:gd name="T72" fmla="*/ 260 w 597"/>
                <a:gd name="T73" fmla="*/ 85 h 131"/>
                <a:gd name="T74" fmla="*/ 242 w 597"/>
                <a:gd name="T75" fmla="*/ 89 h 131"/>
                <a:gd name="T76" fmla="*/ 223 w 597"/>
                <a:gd name="T77" fmla="*/ 91 h 131"/>
                <a:gd name="T78" fmla="*/ 205 w 597"/>
                <a:gd name="T79" fmla="*/ 95 h 131"/>
                <a:gd name="T80" fmla="*/ 197 w 597"/>
                <a:gd name="T81" fmla="*/ 105 h 131"/>
                <a:gd name="T82" fmla="*/ 197 w 597"/>
                <a:gd name="T83" fmla="*/ 120 h 131"/>
                <a:gd name="T84" fmla="*/ 190 w 597"/>
                <a:gd name="T85" fmla="*/ 122 h 131"/>
                <a:gd name="T86" fmla="*/ 185 w 597"/>
                <a:gd name="T87" fmla="*/ 108 h 131"/>
                <a:gd name="T88" fmla="*/ 171 w 597"/>
                <a:gd name="T89" fmla="*/ 104 h 131"/>
                <a:gd name="T90" fmla="*/ 151 w 597"/>
                <a:gd name="T91" fmla="*/ 109 h 131"/>
                <a:gd name="T92" fmla="*/ 129 w 597"/>
                <a:gd name="T93" fmla="*/ 114 h 131"/>
                <a:gd name="T94" fmla="*/ 105 w 597"/>
                <a:gd name="T95" fmla="*/ 119 h 131"/>
                <a:gd name="T96" fmla="*/ 80 w 597"/>
                <a:gd name="T97" fmla="*/ 124 h 131"/>
                <a:gd name="T98" fmla="*/ 56 w 597"/>
                <a:gd name="T99" fmla="*/ 127 h 131"/>
                <a:gd name="T100" fmla="*/ 32 w 597"/>
                <a:gd name="T101" fmla="*/ 130 h 131"/>
                <a:gd name="T102" fmla="*/ 11 w 597"/>
                <a:gd name="T103" fmla="*/ 131 h 131"/>
                <a:gd name="T104" fmla="*/ 11 w 597"/>
                <a:gd name="T105" fmla="*/ 128 h 131"/>
                <a:gd name="T106" fmla="*/ 60 w 597"/>
                <a:gd name="T107" fmla="*/ 116 h 131"/>
                <a:gd name="T108" fmla="*/ 140 w 597"/>
                <a:gd name="T109" fmla="*/ 97 h 131"/>
                <a:gd name="T110" fmla="*/ 239 w 597"/>
                <a:gd name="T111" fmla="*/ 74 h 131"/>
                <a:gd name="T112" fmla="*/ 342 w 597"/>
                <a:gd name="T113" fmla="*/ 50 h 131"/>
                <a:gd name="T114" fmla="*/ 438 w 597"/>
                <a:gd name="T115" fmla="*/ 29 h 131"/>
                <a:gd name="T116" fmla="*/ 517 w 597"/>
                <a:gd name="T117" fmla="*/ 12 h 131"/>
                <a:gd name="T118" fmla="*/ 564 w 597"/>
                <a:gd name="T119" fmla="*/ 2 h 131"/>
                <a:gd name="T120" fmla="*/ 584 w 597"/>
                <a:gd name="T121" fmla="*/ 15 h 131"/>
                <a:gd name="T122" fmla="*/ 597 w 597"/>
                <a:gd name="T123" fmla="*/ 5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7" h="131">
                  <a:moveTo>
                    <a:pt x="597" y="63"/>
                  </a:moveTo>
                  <a:lnTo>
                    <a:pt x="593" y="56"/>
                  </a:lnTo>
                  <a:lnTo>
                    <a:pt x="589" y="50"/>
                  </a:lnTo>
                  <a:lnTo>
                    <a:pt x="584" y="44"/>
                  </a:lnTo>
                  <a:lnTo>
                    <a:pt x="580" y="39"/>
                  </a:lnTo>
                  <a:lnTo>
                    <a:pt x="577" y="33"/>
                  </a:lnTo>
                  <a:lnTo>
                    <a:pt x="573" y="27"/>
                  </a:lnTo>
                  <a:lnTo>
                    <a:pt x="569" y="22"/>
                  </a:lnTo>
                  <a:lnTo>
                    <a:pt x="566" y="16"/>
                  </a:lnTo>
                  <a:lnTo>
                    <a:pt x="558" y="18"/>
                  </a:lnTo>
                  <a:lnTo>
                    <a:pt x="551" y="19"/>
                  </a:lnTo>
                  <a:lnTo>
                    <a:pt x="543" y="20"/>
                  </a:lnTo>
                  <a:lnTo>
                    <a:pt x="536" y="21"/>
                  </a:lnTo>
                  <a:lnTo>
                    <a:pt x="528" y="22"/>
                  </a:lnTo>
                  <a:lnTo>
                    <a:pt x="521" y="24"/>
                  </a:lnTo>
                  <a:lnTo>
                    <a:pt x="515" y="26"/>
                  </a:lnTo>
                  <a:lnTo>
                    <a:pt x="508" y="30"/>
                  </a:lnTo>
                  <a:lnTo>
                    <a:pt x="511" y="37"/>
                  </a:lnTo>
                  <a:lnTo>
                    <a:pt x="515" y="44"/>
                  </a:lnTo>
                  <a:lnTo>
                    <a:pt x="518" y="52"/>
                  </a:lnTo>
                  <a:lnTo>
                    <a:pt x="518" y="61"/>
                  </a:lnTo>
                  <a:lnTo>
                    <a:pt x="511" y="51"/>
                  </a:lnTo>
                  <a:lnTo>
                    <a:pt x="506" y="44"/>
                  </a:lnTo>
                  <a:lnTo>
                    <a:pt x="499" y="40"/>
                  </a:lnTo>
                  <a:lnTo>
                    <a:pt x="492" y="37"/>
                  </a:lnTo>
                  <a:lnTo>
                    <a:pt x="485" y="36"/>
                  </a:lnTo>
                  <a:lnTo>
                    <a:pt x="479" y="36"/>
                  </a:lnTo>
                  <a:lnTo>
                    <a:pt x="471" y="37"/>
                  </a:lnTo>
                  <a:lnTo>
                    <a:pt x="464" y="38"/>
                  </a:lnTo>
                  <a:lnTo>
                    <a:pt x="457" y="40"/>
                  </a:lnTo>
                  <a:lnTo>
                    <a:pt x="451" y="41"/>
                  </a:lnTo>
                  <a:lnTo>
                    <a:pt x="445" y="43"/>
                  </a:lnTo>
                  <a:lnTo>
                    <a:pt x="439" y="45"/>
                  </a:lnTo>
                  <a:lnTo>
                    <a:pt x="438" y="52"/>
                  </a:lnTo>
                  <a:lnTo>
                    <a:pt x="444" y="61"/>
                  </a:lnTo>
                  <a:lnTo>
                    <a:pt x="449" y="69"/>
                  </a:lnTo>
                  <a:lnTo>
                    <a:pt x="450" y="77"/>
                  </a:lnTo>
                  <a:lnTo>
                    <a:pt x="443" y="73"/>
                  </a:lnTo>
                  <a:lnTo>
                    <a:pt x="436" y="65"/>
                  </a:lnTo>
                  <a:lnTo>
                    <a:pt x="431" y="56"/>
                  </a:lnTo>
                  <a:lnTo>
                    <a:pt x="424" y="49"/>
                  </a:lnTo>
                  <a:lnTo>
                    <a:pt x="416" y="50"/>
                  </a:lnTo>
                  <a:lnTo>
                    <a:pt x="407" y="51"/>
                  </a:lnTo>
                  <a:lnTo>
                    <a:pt x="400" y="52"/>
                  </a:lnTo>
                  <a:lnTo>
                    <a:pt x="393" y="52"/>
                  </a:lnTo>
                  <a:lnTo>
                    <a:pt x="385" y="54"/>
                  </a:lnTo>
                  <a:lnTo>
                    <a:pt x="377" y="55"/>
                  </a:lnTo>
                  <a:lnTo>
                    <a:pt x="371" y="59"/>
                  </a:lnTo>
                  <a:lnTo>
                    <a:pt x="364" y="63"/>
                  </a:lnTo>
                  <a:lnTo>
                    <a:pt x="365" y="70"/>
                  </a:lnTo>
                  <a:lnTo>
                    <a:pt x="370" y="78"/>
                  </a:lnTo>
                  <a:lnTo>
                    <a:pt x="372" y="85"/>
                  </a:lnTo>
                  <a:lnTo>
                    <a:pt x="369" y="94"/>
                  </a:lnTo>
                  <a:lnTo>
                    <a:pt x="363" y="89"/>
                  </a:lnTo>
                  <a:lnTo>
                    <a:pt x="358" y="80"/>
                  </a:lnTo>
                  <a:lnTo>
                    <a:pt x="351" y="71"/>
                  </a:lnTo>
                  <a:lnTo>
                    <a:pt x="344" y="65"/>
                  </a:lnTo>
                  <a:lnTo>
                    <a:pt x="337" y="66"/>
                  </a:lnTo>
                  <a:lnTo>
                    <a:pt x="330" y="67"/>
                  </a:lnTo>
                  <a:lnTo>
                    <a:pt x="322" y="68"/>
                  </a:lnTo>
                  <a:lnTo>
                    <a:pt x="314" y="69"/>
                  </a:lnTo>
                  <a:lnTo>
                    <a:pt x="307" y="71"/>
                  </a:lnTo>
                  <a:lnTo>
                    <a:pt x="300" y="73"/>
                  </a:lnTo>
                  <a:lnTo>
                    <a:pt x="291" y="76"/>
                  </a:lnTo>
                  <a:lnTo>
                    <a:pt x="284" y="81"/>
                  </a:lnTo>
                  <a:lnTo>
                    <a:pt x="285" y="88"/>
                  </a:lnTo>
                  <a:lnTo>
                    <a:pt x="288" y="93"/>
                  </a:lnTo>
                  <a:lnTo>
                    <a:pt x="289" y="99"/>
                  </a:lnTo>
                  <a:lnTo>
                    <a:pt x="286" y="105"/>
                  </a:lnTo>
                  <a:lnTo>
                    <a:pt x="279" y="103"/>
                  </a:lnTo>
                  <a:lnTo>
                    <a:pt x="275" y="97"/>
                  </a:lnTo>
                  <a:lnTo>
                    <a:pt x="273" y="90"/>
                  </a:lnTo>
                  <a:lnTo>
                    <a:pt x="270" y="82"/>
                  </a:lnTo>
                  <a:lnTo>
                    <a:pt x="260" y="85"/>
                  </a:lnTo>
                  <a:lnTo>
                    <a:pt x="252" y="87"/>
                  </a:lnTo>
                  <a:lnTo>
                    <a:pt x="242" y="89"/>
                  </a:lnTo>
                  <a:lnTo>
                    <a:pt x="232" y="89"/>
                  </a:lnTo>
                  <a:lnTo>
                    <a:pt x="223" y="91"/>
                  </a:lnTo>
                  <a:lnTo>
                    <a:pt x="214" y="92"/>
                  </a:lnTo>
                  <a:lnTo>
                    <a:pt x="205" y="95"/>
                  </a:lnTo>
                  <a:lnTo>
                    <a:pt x="197" y="99"/>
                  </a:lnTo>
                  <a:lnTo>
                    <a:pt x="197" y="105"/>
                  </a:lnTo>
                  <a:lnTo>
                    <a:pt x="197" y="113"/>
                  </a:lnTo>
                  <a:lnTo>
                    <a:pt x="197" y="120"/>
                  </a:lnTo>
                  <a:lnTo>
                    <a:pt x="197" y="124"/>
                  </a:lnTo>
                  <a:lnTo>
                    <a:pt x="190" y="122"/>
                  </a:lnTo>
                  <a:lnTo>
                    <a:pt x="188" y="116"/>
                  </a:lnTo>
                  <a:lnTo>
                    <a:pt x="185" y="108"/>
                  </a:lnTo>
                  <a:lnTo>
                    <a:pt x="181" y="102"/>
                  </a:lnTo>
                  <a:lnTo>
                    <a:pt x="171" y="104"/>
                  </a:lnTo>
                  <a:lnTo>
                    <a:pt x="161" y="106"/>
                  </a:lnTo>
                  <a:lnTo>
                    <a:pt x="151" y="109"/>
                  </a:lnTo>
                  <a:lnTo>
                    <a:pt x="140" y="111"/>
                  </a:lnTo>
                  <a:lnTo>
                    <a:pt x="129" y="114"/>
                  </a:lnTo>
                  <a:lnTo>
                    <a:pt x="116" y="117"/>
                  </a:lnTo>
                  <a:lnTo>
                    <a:pt x="105" y="119"/>
                  </a:lnTo>
                  <a:lnTo>
                    <a:pt x="93" y="121"/>
                  </a:lnTo>
                  <a:lnTo>
                    <a:pt x="80" y="124"/>
                  </a:lnTo>
                  <a:lnTo>
                    <a:pt x="68" y="125"/>
                  </a:lnTo>
                  <a:lnTo>
                    <a:pt x="56" y="127"/>
                  </a:lnTo>
                  <a:lnTo>
                    <a:pt x="44" y="129"/>
                  </a:lnTo>
                  <a:lnTo>
                    <a:pt x="32" y="130"/>
                  </a:lnTo>
                  <a:lnTo>
                    <a:pt x="21" y="131"/>
                  </a:lnTo>
                  <a:lnTo>
                    <a:pt x="11" y="131"/>
                  </a:lnTo>
                  <a:lnTo>
                    <a:pt x="0" y="131"/>
                  </a:lnTo>
                  <a:lnTo>
                    <a:pt x="11" y="128"/>
                  </a:lnTo>
                  <a:lnTo>
                    <a:pt x="30" y="123"/>
                  </a:lnTo>
                  <a:lnTo>
                    <a:pt x="60" y="116"/>
                  </a:lnTo>
                  <a:lnTo>
                    <a:pt x="98" y="106"/>
                  </a:lnTo>
                  <a:lnTo>
                    <a:pt x="140" y="97"/>
                  </a:lnTo>
                  <a:lnTo>
                    <a:pt x="188" y="85"/>
                  </a:lnTo>
                  <a:lnTo>
                    <a:pt x="239" y="74"/>
                  </a:lnTo>
                  <a:lnTo>
                    <a:pt x="290" y="62"/>
                  </a:lnTo>
                  <a:lnTo>
                    <a:pt x="342" y="50"/>
                  </a:lnTo>
                  <a:lnTo>
                    <a:pt x="392" y="39"/>
                  </a:lnTo>
                  <a:lnTo>
                    <a:pt x="438" y="29"/>
                  </a:lnTo>
                  <a:lnTo>
                    <a:pt x="481" y="19"/>
                  </a:lnTo>
                  <a:lnTo>
                    <a:pt x="517" y="12"/>
                  </a:lnTo>
                  <a:lnTo>
                    <a:pt x="545" y="6"/>
                  </a:lnTo>
                  <a:lnTo>
                    <a:pt x="564" y="2"/>
                  </a:lnTo>
                  <a:lnTo>
                    <a:pt x="571" y="0"/>
                  </a:lnTo>
                  <a:lnTo>
                    <a:pt x="584" y="15"/>
                  </a:lnTo>
                  <a:lnTo>
                    <a:pt x="593" y="35"/>
                  </a:lnTo>
                  <a:lnTo>
                    <a:pt x="597" y="53"/>
                  </a:lnTo>
                  <a:lnTo>
                    <a:pt x="597" y="6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7" name="Freeform 47"/>
            <p:cNvSpPr>
              <a:spLocks/>
            </p:cNvSpPr>
            <p:nvPr/>
          </p:nvSpPr>
          <p:spPr bwMode="auto">
            <a:xfrm>
              <a:off x="4380" y="3505"/>
              <a:ext cx="83" cy="45"/>
            </a:xfrm>
            <a:custGeom>
              <a:avLst/>
              <a:gdLst>
                <a:gd name="T0" fmla="*/ 575 w 579"/>
                <a:gd name="T1" fmla="*/ 25 h 319"/>
                <a:gd name="T2" fmla="*/ 209 w 579"/>
                <a:gd name="T3" fmla="*/ 192 h 319"/>
                <a:gd name="T4" fmla="*/ 196 w 579"/>
                <a:gd name="T5" fmla="*/ 199 h 319"/>
                <a:gd name="T6" fmla="*/ 181 w 579"/>
                <a:gd name="T7" fmla="*/ 206 h 319"/>
                <a:gd name="T8" fmla="*/ 166 w 579"/>
                <a:gd name="T9" fmla="*/ 214 h 319"/>
                <a:gd name="T10" fmla="*/ 149 w 579"/>
                <a:gd name="T11" fmla="*/ 224 h 319"/>
                <a:gd name="T12" fmla="*/ 132 w 579"/>
                <a:gd name="T13" fmla="*/ 234 h 319"/>
                <a:gd name="T14" fmla="*/ 114 w 579"/>
                <a:gd name="T15" fmla="*/ 244 h 319"/>
                <a:gd name="T16" fmla="*/ 97 w 579"/>
                <a:gd name="T17" fmla="*/ 255 h 319"/>
                <a:gd name="T18" fmla="*/ 80 w 579"/>
                <a:gd name="T19" fmla="*/ 266 h 319"/>
                <a:gd name="T20" fmla="*/ 64 w 579"/>
                <a:gd name="T21" fmla="*/ 276 h 319"/>
                <a:gd name="T22" fmla="*/ 49 w 579"/>
                <a:gd name="T23" fmla="*/ 286 h 319"/>
                <a:gd name="T24" fmla="*/ 35 w 579"/>
                <a:gd name="T25" fmla="*/ 295 h 319"/>
                <a:gd name="T26" fmla="*/ 24 w 579"/>
                <a:gd name="T27" fmla="*/ 303 h 319"/>
                <a:gd name="T28" fmla="*/ 14 w 579"/>
                <a:gd name="T29" fmla="*/ 309 h 319"/>
                <a:gd name="T30" fmla="*/ 6 w 579"/>
                <a:gd name="T31" fmla="*/ 315 h 319"/>
                <a:gd name="T32" fmla="*/ 2 w 579"/>
                <a:gd name="T33" fmla="*/ 318 h 319"/>
                <a:gd name="T34" fmla="*/ 0 w 579"/>
                <a:gd name="T35" fmla="*/ 319 h 319"/>
                <a:gd name="T36" fmla="*/ 1 w 579"/>
                <a:gd name="T37" fmla="*/ 318 h 319"/>
                <a:gd name="T38" fmla="*/ 5 w 579"/>
                <a:gd name="T39" fmla="*/ 315 h 319"/>
                <a:gd name="T40" fmla="*/ 10 w 579"/>
                <a:gd name="T41" fmla="*/ 309 h 319"/>
                <a:gd name="T42" fmla="*/ 18 w 579"/>
                <a:gd name="T43" fmla="*/ 303 h 319"/>
                <a:gd name="T44" fmla="*/ 27 w 579"/>
                <a:gd name="T45" fmla="*/ 295 h 319"/>
                <a:gd name="T46" fmla="*/ 37 w 579"/>
                <a:gd name="T47" fmla="*/ 286 h 319"/>
                <a:gd name="T48" fmla="*/ 50 w 579"/>
                <a:gd name="T49" fmla="*/ 276 h 319"/>
                <a:gd name="T50" fmla="*/ 62 w 579"/>
                <a:gd name="T51" fmla="*/ 266 h 319"/>
                <a:gd name="T52" fmla="*/ 76 w 579"/>
                <a:gd name="T53" fmla="*/ 255 h 319"/>
                <a:gd name="T54" fmla="*/ 89 w 579"/>
                <a:gd name="T55" fmla="*/ 243 h 319"/>
                <a:gd name="T56" fmla="*/ 104 w 579"/>
                <a:gd name="T57" fmla="*/ 233 h 319"/>
                <a:gd name="T58" fmla="*/ 117 w 579"/>
                <a:gd name="T59" fmla="*/ 222 h 319"/>
                <a:gd name="T60" fmla="*/ 131 w 579"/>
                <a:gd name="T61" fmla="*/ 212 h 319"/>
                <a:gd name="T62" fmla="*/ 144 w 579"/>
                <a:gd name="T63" fmla="*/ 203 h 319"/>
                <a:gd name="T64" fmla="*/ 156 w 579"/>
                <a:gd name="T65" fmla="*/ 196 h 319"/>
                <a:gd name="T66" fmla="*/ 168 w 579"/>
                <a:gd name="T67" fmla="*/ 188 h 319"/>
                <a:gd name="T68" fmla="*/ 191 w 579"/>
                <a:gd name="T69" fmla="*/ 177 h 319"/>
                <a:gd name="T70" fmla="*/ 214 w 579"/>
                <a:gd name="T71" fmla="*/ 164 h 319"/>
                <a:gd name="T72" fmla="*/ 237 w 579"/>
                <a:gd name="T73" fmla="*/ 154 h 319"/>
                <a:gd name="T74" fmla="*/ 260 w 579"/>
                <a:gd name="T75" fmla="*/ 144 h 319"/>
                <a:gd name="T76" fmla="*/ 279 w 579"/>
                <a:gd name="T77" fmla="*/ 136 h 319"/>
                <a:gd name="T78" fmla="*/ 294 w 579"/>
                <a:gd name="T79" fmla="*/ 129 h 319"/>
                <a:gd name="T80" fmla="*/ 303 w 579"/>
                <a:gd name="T81" fmla="*/ 124 h 319"/>
                <a:gd name="T82" fmla="*/ 308 w 579"/>
                <a:gd name="T83" fmla="*/ 123 h 319"/>
                <a:gd name="T84" fmla="*/ 322 w 579"/>
                <a:gd name="T85" fmla="*/ 117 h 319"/>
                <a:gd name="T86" fmla="*/ 337 w 579"/>
                <a:gd name="T87" fmla="*/ 111 h 319"/>
                <a:gd name="T88" fmla="*/ 352 w 579"/>
                <a:gd name="T89" fmla="*/ 104 h 319"/>
                <a:gd name="T90" fmla="*/ 369 w 579"/>
                <a:gd name="T91" fmla="*/ 97 h 319"/>
                <a:gd name="T92" fmla="*/ 385 w 579"/>
                <a:gd name="T93" fmla="*/ 89 h 319"/>
                <a:gd name="T94" fmla="*/ 403 w 579"/>
                <a:gd name="T95" fmla="*/ 82 h 319"/>
                <a:gd name="T96" fmla="*/ 421 w 579"/>
                <a:gd name="T97" fmla="*/ 73 h 319"/>
                <a:gd name="T98" fmla="*/ 438 w 579"/>
                <a:gd name="T99" fmla="*/ 64 h 319"/>
                <a:gd name="T100" fmla="*/ 456 w 579"/>
                <a:gd name="T101" fmla="*/ 56 h 319"/>
                <a:gd name="T102" fmla="*/ 473 w 579"/>
                <a:gd name="T103" fmla="*/ 47 h 319"/>
                <a:gd name="T104" fmla="*/ 491 w 579"/>
                <a:gd name="T105" fmla="*/ 39 h 319"/>
                <a:gd name="T106" fmla="*/ 509 w 579"/>
                <a:gd name="T107" fmla="*/ 31 h 319"/>
                <a:gd name="T108" fmla="*/ 526 w 579"/>
                <a:gd name="T109" fmla="*/ 23 h 319"/>
                <a:gd name="T110" fmla="*/ 544 w 579"/>
                <a:gd name="T111" fmla="*/ 14 h 319"/>
                <a:gd name="T112" fmla="*/ 560 w 579"/>
                <a:gd name="T113" fmla="*/ 7 h 319"/>
                <a:gd name="T114" fmla="*/ 576 w 579"/>
                <a:gd name="T115" fmla="*/ 0 h 319"/>
                <a:gd name="T116" fmla="*/ 579 w 579"/>
                <a:gd name="T117" fmla="*/ 7 h 319"/>
                <a:gd name="T118" fmla="*/ 579 w 579"/>
                <a:gd name="T119" fmla="*/ 13 h 319"/>
                <a:gd name="T120" fmla="*/ 578 w 579"/>
                <a:gd name="T121" fmla="*/ 19 h 319"/>
                <a:gd name="T122" fmla="*/ 575 w 579"/>
                <a:gd name="T123" fmla="*/ 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9" h="319">
                  <a:moveTo>
                    <a:pt x="575" y="25"/>
                  </a:moveTo>
                  <a:lnTo>
                    <a:pt x="209" y="192"/>
                  </a:lnTo>
                  <a:lnTo>
                    <a:pt x="196" y="199"/>
                  </a:lnTo>
                  <a:lnTo>
                    <a:pt x="181" y="206"/>
                  </a:lnTo>
                  <a:lnTo>
                    <a:pt x="166" y="214"/>
                  </a:lnTo>
                  <a:lnTo>
                    <a:pt x="149" y="224"/>
                  </a:lnTo>
                  <a:lnTo>
                    <a:pt x="132" y="234"/>
                  </a:lnTo>
                  <a:lnTo>
                    <a:pt x="114" y="244"/>
                  </a:lnTo>
                  <a:lnTo>
                    <a:pt x="97" y="255"/>
                  </a:lnTo>
                  <a:lnTo>
                    <a:pt x="80" y="266"/>
                  </a:lnTo>
                  <a:lnTo>
                    <a:pt x="64" y="276"/>
                  </a:lnTo>
                  <a:lnTo>
                    <a:pt x="49" y="286"/>
                  </a:lnTo>
                  <a:lnTo>
                    <a:pt x="35" y="295"/>
                  </a:lnTo>
                  <a:lnTo>
                    <a:pt x="24" y="303"/>
                  </a:lnTo>
                  <a:lnTo>
                    <a:pt x="14" y="309"/>
                  </a:lnTo>
                  <a:lnTo>
                    <a:pt x="6" y="315"/>
                  </a:lnTo>
                  <a:lnTo>
                    <a:pt x="2" y="318"/>
                  </a:lnTo>
                  <a:lnTo>
                    <a:pt x="0" y="319"/>
                  </a:lnTo>
                  <a:lnTo>
                    <a:pt x="1" y="318"/>
                  </a:lnTo>
                  <a:lnTo>
                    <a:pt x="5" y="315"/>
                  </a:lnTo>
                  <a:lnTo>
                    <a:pt x="10" y="309"/>
                  </a:lnTo>
                  <a:lnTo>
                    <a:pt x="18" y="303"/>
                  </a:lnTo>
                  <a:lnTo>
                    <a:pt x="27" y="295"/>
                  </a:lnTo>
                  <a:lnTo>
                    <a:pt x="37" y="286"/>
                  </a:lnTo>
                  <a:lnTo>
                    <a:pt x="50" y="276"/>
                  </a:lnTo>
                  <a:lnTo>
                    <a:pt x="62" y="266"/>
                  </a:lnTo>
                  <a:lnTo>
                    <a:pt x="76" y="255"/>
                  </a:lnTo>
                  <a:lnTo>
                    <a:pt x="89" y="243"/>
                  </a:lnTo>
                  <a:lnTo>
                    <a:pt x="104" y="233"/>
                  </a:lnTo>
                  <a:lnTo>
                    <a:pt x="117" y="222"/>
                  </a:lnTo>
                  <a:lnTo>
                    <a:pt x="131" y="212"/>
                  </a:lnTo>
                  <a:lnTo>
                    <a:pt x="144" y="203"/>
                  </a:lnTo>
                  <a:lnTo>
                    <a:pt x="156" y="196"/>
                  </a:lnTo>
                  <a:lnTo>
                    <a:pt x="168" y="188"/>
                  </a:lnTo>
                  <a:lnTo>
                    <a:pt x="191" y="177"/>
                  </a:lnTo>
                  <a:lnTo>
                    <a:pt x="214" y="164"/>
                  </a:lnTo>
                  <a:lnTo>
                    <a:pt x="237" y="154"/>
                  </a:lnTo>
                  <a:lnTo>
                    <a:pt x="260" y="144"/>
                  </a:lnTo>
                  <a:lnTo>
                    <a:pt x="279" y="136"/>
                  </a:lnTo>
                  <a:lnTo>
                    <a:pt x="294" y="129"/>
                  </a:lnTo>
                  <a:lnTo>
                    <a:pt x="303" y="124"/>
                  </a:lnTo>
                  <a:lnTo>
                    <a:pt x="308" y="123"/>
                  </a:lnTo>
                  <a:lnTo>
                    <a:pt x="322" y="117"/>
                  </a:lnTo>
                  <a:lnTo>
                    <a:pt x="337" y="111"/>
                  </a:lnTo>
                  <a:lnTo>
                    <a:pt x="352" y="104"/>
                  </a:lnTo>
                  <a:lnTo>
                    <a:pt x="369" y="97"/>
                  </a:lnTo>
                  <a:lnTo>
                    <a:pt x="385" y="89"/>
                  </a:lnTo>
                  <a:lnTo>
                    <a:pt x="403" y="82"/>
                  </a:lnTo>
                  <a:lnTo>
                    <a:pt x="421" y="73"/>
                  </a:lnTo>
                  <a:lnTo>
                    <a:pt x="438" y="64"/>
                  </a:lnTo>
                  <a:lnTo>
                    <a:pt x="456" y="56"/>
                  </a:lnTo>
                  <a:lnTo>
                    <a:pt x="473" y="47"/>
                  </a:lnTo>
                  <a:lnTo>
                    <a:pt x="491" y="39"/>
                  </a:lnTo>
                  <a:lnTo>
                    <a:pt x="509" y="31"/>
                  </a:lnTo>
                  <a:lnTo>
                    <a:pt x="526" y="23"/>
                  </a:lnTo>
                  <a:lnTo>
                    <a:pt x="544" y="14"/>
                  </a:lnTo>
                  <a:lnTo>
                    <a:pt x="560" y="7"/>
                  </a:lnTo>
                  <a:lnTo>
                    <a:pt x="576" y="0"/>
                  </a:lnTo>
                  <a:lnTo>
                    <a:pt x="579" y="7"/>
                  </a:lnTo>
                  <a:lnTo>
                    <a:pt x="579" y="13"/>
                  </a:lnTo>
                  <a:lnTo>
                    <a:pt x="578" y="19"/>
                  </a:lnTo>
                  <a:lnTo>
                    <a:pt x="575" y="25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8" name="Freeform 48"/>
            <p:cNvSpPr>
              <a:spLocks/>
            </p:cNvSpPr>
            <p:nvPr/>
          </p:nvSpPr>
          <p:spPr bwMode="auto">
            <a:xfrm>
              <a:off x="4280" y="3510"/>
              <a:ext cx="30" cy="8"/>
            </a:xfrm>
            <a:custGeom>
              <a:avLst/>
              <a:gdLst>
                <a:gd name="T0" fmla="*/ 207 w 207"/>
                <a:gd name="T1" fmla="*/ 0 h 55"/>
                <a:gd name="T2" fmla="*/ 205 w 207"/>
                <a:gd name="T3" fmla="*/ 4 h 55"/>
                <a:gd name="T4" fmla="*/ 204 w 207"/>
                <a:gd name="T5" fmla="*/ 10 h 55"/>
                <a:gd name="T6" fmla="*/ 201 w 207"/>
                <a:gd name="T7" fmla="*/ 13 h 55"/>
                <a:gd name="T8" fmla="*/ 197 w 207"/>
                <a:gd name="T9" fmla="*/ 16 h 55"/>
                <a:gd name="T10" fmla="*/ 188 w 207"/>
                <a:gd name="T11" fmla="*/ 19 h 55"/>
                <a:gd name="T12" fmla="*/ 178 w 207"/>
                <a:gd name="T13" fmla="*/ 22 h 55"/>
                <a:gd name="T14" fmla="*/ 167 w 207"/>
                <a:gd name="T15" fmla="*/ 25 h 55"/>
                <a:gd name="T16" fmla="*/ 156 w 207"/>
                <a:gd name="T17" fmla="*/ 28 h 55"/>
                <a:gd name="T18" fmla="*/ 144 w 207"/>
                <a:gd name="T19" fmla="*/ 31 h 55"/>
                <a:gd name="T20" fmla="*/ 132 w 207"/>
                <a:gd name="T21" fmla="*/ 35 h 55"/>
                <a:gd name="T22" fmla="*/ 119 w 207"/>
                <a:gd name="T23" fmla="*/ 39 h 55"/>
                <a:gd name="T24" fmla="*/ 107 w 207"/>
                <a:gd name="T25" fmla="*/ 42 h 55"/>
                <a:gd name="T26" fmla="*/ 93 w 207"/>
                <a:gd name="T27" fmla="*/ 44 h 55"/>
                <a:gd name="T28" fmla="*/ 81 w 207"/>
                <a:gd name="T29" fmla="*/ 47 h 55"/>
                <a:gd name="T30" fmla="*/ 68 w 207"/>
                <a:gd name="T31" fmla="*/ 49 h 55"/>
                <a:gd name="T32" fmla="*/ 56 w 207"/>
                <a:gd name="T33" fmla="*/ 51 h 55"/>
                <a:gd name="T34" fmla="*/ 44 w 207"/>
                <a:gd name="T35" fmla="*/ 53 h 55"/>
                <a:gd name="T36" fmla="*/ 32 w 207"/>
                <a:gd name="T37" fmla="*/ 54 h 55"/>
                <a:gd name="T38" fmla="*/ 22 w 207"/>
                <a:gd name="T39" fmla="*/ 55 h 55"/>
                <a:gd name="T40" fmla="*/ 12 w 207"/>
                <a:gd name="T41" fmla="*/ 55 h 55"/>
                <a:gd name="T42" fmla="*/ 6 w 207"/>
                <a:gd name="T43" fmla="*/ 50 h 55"/>
                <a:gd name="T44" fmla="*/ 4 w 207"/>
                <a:gd name="T45" fmla="*/ 44 h 55"/>
                <a:gd name="T46" fmla="*/ 2 w 207"/>
                <a:gd name="T47" fmla="*/ 36 h 55"/>
                <a:gd name="T48" fmla="*/ 0 w 207"/>
                <a:gd name="T49" fmla="*/ 30 h 55"/>
                <a:gd name="T50" fmla="*/ 8 w 207"/>
                <a:gd name="T51" fmla="*/ 33 h 55"/>
                <a:gd name="T52" fmla="*/ 20 w 207"/>
                <a:gd name="T53" fmla="*/ 35 h 55"/>
                <a:gd name="T54" fmla="*/ 33 w 207"/>
                <a:gd name="T55" fmla="*/ 35 h 55"/>
                <a:gd name="T56" fmla="*/ 48 w 207"/>
                <a:gd name="T57" fmla="*/ 35 h 55"/>
                <a:gd name="T58" fmla="*/ 64 w 207"/>
                <a:gd name="T59" fmla="*/ 33 h 55"/>
                <a:gd name="T60" fmla="*/ 81 w 207"/>
                <a:gd name="T61" fmla="*/ 30 h 55"/>
                <a:gd name="T62" fmla="*/ 99 w 207"/>
                <a:gd name="T63" fmla="*/ 27 h 55"/>
                <a:gd name="T64" fmla="*/ 116 w 207"/>
                <a:gd name="T65" fmla="*/ 24 h 55"/>
                <a:gd name="T66" fmla="*/ 133 w 207"/>
                <a:gd name="T67" fmla="*/ 20 h 55"/>
                <a:gd name="T68" fmla="*/ 149 w 207"/>
                <a:gd name="T69" fmla="*/ 16 h 55"/>
                <a:gd name="T70" fmla="*/ 165 w 207"/>
                <a:gd name="T71" fmla="*/ 12 h 55"/>
                <a:gd name="T72" fmla="*/ 178 w 207"/>
                <a:gd name="T73" fmla="*/ 9 h 55"/>
                <a:gd name="T74" fmla="*/ 190 w 207"/>
                <a:gd name="T75" fmla="*/ 5 h 55"/>
                <a:gd name="T76" fmla="*/ 198 w 207"/>
                <a:gd name="T77" fmla="*/ 2 h 55"/>
                <a:gd name="T78" fmla="*/ 204 w 207"/>
                <a:gd name="T79" fmla="*/ 1 h 55"/>
                <a:gd name="T80" fmla="*/ 207 w 207"/>
                <a:gd name="T8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7" h="55">
                  <a:moveTo>
                    <a:pt x="207" y="0"/>
                  </a:moveTo>
                  <a:lnTo>
                    <a:pt x="205" y="4"/>
                  </a:lnTo>
                  <a:lnTo>
                    <a:pt x="204" y="10"/>
                  </a:lnTo>
                  <a:lnTo>
                    <a:pt x="201" y="13"/>
                  </a:lnTo>
                  <a:lnTo>
                    <a:pt x="197" y="16"/>
                  </a:lnTo>
                  <a:lnTo>
                    <a:pt x="188" y="19"/>
                  </a:lnTo>
                  <a:lnTo>
                    <a:pt x="178" y="22"/>
                  </a:lnTo>
                  <a:lnTo>
                    <a:pt x="167" y="25"/>
                  </a:lnTo>
                  <a:lnTo>
                    <a:pt x="156" y="28"/>
                  </a:lnTo>
                  <a:lnTo>
                    <a:pt x="144" y="31"/>
                  </a:lnTo>
                  <a:lnTo>
                    <a:pt x="132" y="35"/>
                  </a:lnTo>
                  <a:lnTo>
                    <a:pt x="119" y="39"/>
                  </a:lnTo>
                  <a:lnTo>
                    <a:pt x="107" y="42"/>
                  </a:lnTo>
                  <a:lnTo>
                    <a:pt x="93" y="44"/>
                  </a:lnTo>
                  <a:lnTo>
                    <a:pt x="81" y="47"/>
                  </a:lnTo>
                  <a:lnTo>
                    <a:pt x="68" y="49"/>
                  </a:lnTo>
                  <a:lnTo>
                    <a:pt x="56" y="51"/>
                  </a:lnTo>
                  <a:lnTo>
                    <a:pt x="44" y="53"/>
                  </a:lnTo>
                  <a:lnTo>
                    <a:pt x="32" y="54"/>
                  </a:lnTo>
                  <a:lnTo>
                    <a:pt x="22" y="55"/>
                  </a:lnTo>
                  <a:lnTo>
                    <a:pt x="12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8" y="33"/>
                  </a:lnTo>
                  <a:lnTo>
                    <a:pt x="20" y="35"/>
                  </a:lnTo>
                  <a:lnTo>
                    <a:pt x="33" y="35"/>
                  </a:lnTo>
                  <a:lnTo>
                    <a:pt x="48" y="35"/>
                  </a:lnTo>
                  <a:lnTo>
                    <a:pt x="64" y="33"/>
                  </a:lnTo>
                  <a:lnTo>
                    <a:pt x="81" y="30"/>
                  </a:lnTo>
                  <a:lnTo>
                    <a:pt x="99" y="27"/>
                  </a:lnTo>
                  <a:lnTo>
                    <a:pt x="116" y="24"/>
                  </a:lnTo>
                  <a:lnTo>
                    <a:pt x="133" y="20"/>
                  </a:lnTo>
                  <a:lnTo>
                    <a:pt x="149" y="16"/>
                  </a:lnTo>
                  <a:lnTo>
                    <a:pt x="165" y="12"/>
                  </a:lnTo>
                  <a:lnTo>
                    <a:pt x="178" y="9"/>
                  </a:lnTo>
                  <a:lnTo>
                    <a:pt x="190" y="5"/>
                  </a:lnTo>
                  <a:lnTo>
                    <a:pt x="198" y="2"/>
                  </a:lnTo>
                  <a:lnTo>
                    <a:pt x="204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199" name="Freeform 49"/>
            <p:cNvSpPr>
              <a:spLocks/>
            </p:cNvSpPr>
            <p:nvPr/>
          </p:nvSpPr>
          <p:spPr bwMode="auto">
            <a:xfrm>
              <a:off x="4191" y="3518"/>
              <a:ext cx="85" cy="29"/>
            </a:xfrm>
            <a:custGeom>
              <a:avLst/>
              <a:gdLst>
                <a:gd name="T0" fmla="*/ 593 w 598"/>
                <a:gd name="T1" fmla="*/ 15 h 203"/>
                <a:gd name="T2" fmla="*/ 559 w 598"/>
                <a:gd name="T3" fmla="*/ 23 h 203"/>
                <a:gd name="T4" fmla="*/ 509 w 598"/>
                <a:gd name="T5" fmla="*/ 33 h 203"/>
                <a:gd name="T6" fmla="*/ 461 w 598"/>
                <a:gd name="T7" fmla="*/ 44 h 203"/>
                <a:gd name="T8" fmla="*/ 449 w 598"/>
                <a:gd name="T9" fmla="*/ 54 h 203"/>
                <a:gd name="T10" fmla="*/ 466 w 598"/>
                <a:gd name="T11" fmla="*/ 76 h 203"/>
                <a:gd name="T12" fmla="*/ 481 w 598"/>
                <a:gd name="T13" fmla="*/ 104 h 203"/>
                <a:gd name="T14" fmla="*/ 493 w 598"/>
                <a:gd name="T15" fmla="*/ 125 h 203"/>
                <a:gd name="T16" fmla="*/ 491 w 598"/>
                <a:gd name="T17" fmla="*/ 133 h 203"/>
                <a:gd name="T18" fmla="*/ 464 w 598"/>
                <a:gd name="T19" fmla="*/ 141 h 203"/>
                <a:gd name="T20" fmla="*/ 417 w 598"/>
                <a:gd name="T21" fmla="*/ 151 h 203"/>
                <a:gd name="T22" fmla="*/ 358 w 598"/>
                <a:gd name="T23" fmla="*/ 163 h 203"/>
                <a:gd name="T24" fmla="*/ 291 w 598"/>
                <a:gd name="T25" fmla="*/ 174 h 203"/>
                <a:gd name="T26" fmla="*/ 224 w 598"/>
                <a:gd name="T27" fmla="*/ 185 h 203"/>
                <a:gd name="T28" fmla="*/ 163 w 598"/>
                <a:gd name="T29" fmla="*/ 194 h 203"/>
                <a:gd name="T30" fmla="*/ 116 w 598"/>
                <a:gd name="T31" fmla="*/ 201 h 203"/>
                <a:gd name="T32" fmla="*/ 83 w 598"/>
                <a:gd name="T33" fmla="*/ 203 h 203"/>
                <a:gd name="T34" fmla="*/ 60 w 598"/>
                <a:gd name="T35" fmla="*/ 201 h 203"/>
                <a:gd name="T36" fmla="*/ 47 w 598"/>
                <a:gd name="T37" fmla="*/ 196 h 203"/>
                <a:gd name="T38" fmla="*/ 42 w 598"/>
                <a:gd name="T39" fmla="*/ 192 h 203"/>
                <a:gd name="T40" fmla="*/ 49 w 598"/>
                <a:gd name="T41" fmla="*/ 189 h 203"/>
                <a:gd name="T42" fmla="*/ 70 w 598"/>
                <a:gd name="T43" fmla="*/ 189 h 203"/>
                <a:gd name="T44" fmla="*/ 97 w 598"/>
                <a:gd name="T45" fmla="*/ 189 h 203"/>
                <a:gd name="T46" fmla="*/ 127 w 598"/>
                <a:gd name="T47" fmla="*/ 182 h 203"/>
                <a:gd name="T48" fmla="*/ 141 w 598"/>
                <a:gd name="T49" fmla="*/ 159 h 203"/>
                <a:gd name="T50" fmla="*/ 133 w 598"/>
                <a:gd name="T51" fmla="*/ 126 h 203"/>
                <a:gd name="T52" fmla="*/ 143 w 598"/>
                <a:gd name="T53" fmla="*/ 124 h 203"/>
                <a:gd name="T54" fmla="*/ 156 w 598"/>
                <a:gd name="T55" fmla="*/ 161 h 203"/>
                <a:gd name="T56" fmla="*/ 169 w 598"/>
                <a:gd name="T57" fmla="*/ 170 h 203"/>
                <a:gd name="T58" fmla="*/ 205 w 598"/>
                <a:gd name="T59" fmla="*/ 169 h 203"/>
                <a:gd name="T60" fmla="*/ 250 w 598"/>
                <a:gd name="T61" fmla="*/ 163 h 203"/>
                <a:gd name="T62" fmla="*/ 292 w 598"/>
                <a:gd name="T63" fmla="*/ 154 h 203"/>
                <a:gd name="T64" fmla="*/ 288 w 598"/>
                <a:gd name="T65" fmla="*/ 88 h 203"/>
                <a:gd name="T66" fmla="*/ 300 w 598"/>
                <a:gd name="T67" fmla="*/ 102 h 203"/>
                <a:gd name="T68" fmla="*/ 311 w 598"/>
                <a:gd name="T69" fmla="*/ 118 h 203"/>
                <a:gd name="T70" fmla="*/ 324 w 598"/>
                <a:gd name="T71" fmla="*/ 136 h 203"/>
                <a:gd name="T72" fmla="*/ 338 w 598"/>
                <a:gd name="T73" fmla="*/ 146 h 203"/>
                <a:gd name="T74" fmla="*/ 358 w 598"/>
                <a:gd name="T75" fmla="*/ 145 h 203"/>
                <a:gd name="T76" fmla="*/ 394 w 598"/>
                <a:gd name="T77" fmla="*/ 140 h 203"/>
                <a:gd name="T78" fmla="*/ 436 w 598"/>
                <a:gd name="T79" fmla="*/ 132 h 203"/>
                <a:gd name="T80" fmla="*/ 468 w 598"/>
                <a:gd name="T81" fmla="*/ 121 h 203"/>
                <a:gd name="T82" fmla="*/ 466 w 598"/>
                <a:gd name="T83" fmla="*/ 105 h 203"/>
                <a:gd name="T84" fmla="*/ 456 w 598"/>
                <a:gd name="T85" fmla="*/ 82 h 203"/>
                <a:gd name="T86" fmla="*/ 446 w 598"/>
                <a:gd name="T87" fmla="*/ 61 h 203"/>
                <a:gd name="T88" fmla="*/ 438 w 598"/>
                <a:gd name="T89" fmla="*/ 48 h 203"/>
                <a:gd name="T90" fmla="*/ 392 w 598"/>
                <a:gd name="T91" fmla="*/ 55 h 203"/>
                <a:gd name="T92" fmla="*/ 334 w 598"/>
                <a:gd name="T93" fmla="*/ 65 h 203"/>
                <a:gd name="T94" fmla="*/ 267 w 598"/>
                <a:gd name="T95" fmla="*/ 78 h 203"/>
                <a:gd name="T96" fmla="*/ 198 w 598"/>
                <a:gd name="T97" fmla="*/ 90 h 203"/>
                <a:gd name="T98" fmla="*/ 131 w 598"/>
                <a:gd name="T99" fmla="*/ 102 h 203"/>
                <a:gd name="T100" fmla="*/ 73 w 598"/>
                <a:gd name="T101" fmla="*/ 112 h 203"/>
                <a:gd name="T102" fmla="*/ 30 w 598"/>
                <a:gd name="T103" fmla="*/ 119 h 203"/>
                <a:gd name="T104" fmla="*/ 6 w 598"/>
                <a:gd name="T105" fmla="*/ 121 h 203"/>
                <a:gd name="T106" fmla="*/ 4 w 598"/>
                <a:gd name="T107" fmla="*/ 117 h 203"/>
                <a:gd name="T108" fmla="*/ 0 w 598"/>
                <a:gd name="T109" fmla="*/ 113 h 203"/>
                <a:gd name="T110" fmla="*/ 125 w 598"/>
                <a:gd name="T111" fmla="*/ 89 h 203"/>
                <a:gd name="T112" fmla="*/ 232 w 598"/>
                <a:gd name="T113" fmla="*/ 68 h 203"/>
                <a:gd name="T114" fmla="*/ 322 w 598"/>
                <a:gd name="T115" fmla="*/ 52 h 203"/>
                <a:gd name="T116" fmla="*/ 395 w 598"/>
                <a:gd name="T117" fmla="*/ 37 h 203"/>
                <a:gd name="T118" fmla="*/ 456 w 598"/>
                <a:gd name="T119" fmla="*/ 26 h 203"/>
                <a:gd name="T120" fmla="*/ 505 w 598"/>
                <a:gd name="T121" fmla="*/ 16 h 203"/>
                <a:gd name="T122" fmla="*/ 544 w 598"/>
                <a:gd name="T123" fmla="*/ 7 h 203"/>
                <a:gd name="T124" fmla="*/ 577 w 598"/>
                <a:gd name="T12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8" h="203">
                  <a:moveTo>
                    <a:pt x="598" y="12"/>
                  </a:moveTo>
                  <a:lnTo>
                    <a:pt x="593" y="15"/>
                  </a:lnTo>
                  <a:lnTo>
                    <a:pt x="580" y="19"/>
                  </a:lnTo>
                  <a:lnTo>
                    <a:pt x="559" y="23"/>
                  </a:lnTo>
                  <a:lnTo>
                    <a:pt x="535" y="27"/>
                  </a:lnTo>
                  <a:lnTo>
                    <a:pt x="509" y="33"/>
                  </a:lnTo>
                  <a:lnTo>
                    <a:pt x="483" y="38"/>
                  </a:lnTo>
                  <a:lnTo>
                    <a:pt x="461" y="44"/>
                  </a:lnTo>
                  <a:lnTo>
                    <a:pt x="443" y="50"/>
                  </a:lnTo>
                  <a:lnTo>
                    <a:pt x="449" y="54"/>
                  </a:lnTo>
                  <a:lnTo>
                    <a:pt x="457" y="63"/>
                  </a:lnTo>
                  <a:lnTo>
                    <a:pt x="466" y="76"/>
                  </a:lnTo>
                  <a:lnTo>
                    <a:pt x="474" y="90"/>
                  </a:lnTo>
                  <a:lnTo>
                    <a:pt x="481" y="104"/>
                  </a:lnTo>
                  <a:lnTo>
                    <a:pt x="487" y="116"/>
                  </a:lnTo>
                  <a:lnTo>
                    <a:pt x="493" y="125"/>
                  </a:lnTo>
                  <a:lnTo>
                    <a:pt x="494" y="129"/>
                  </a:lnTo>
                  <a:lnTo>
                    <a:pt x="491" y="133"/>
                  </a:lnTo>
                  <a:lnTo>
                    <a:pt x="480" y="137"/>
                  </a:lnTo>
                  <a:lnTo>
                    <a:pt x="464" y="141"/>
                  </a:lnTo>
                  <a:lnTo>
                    <a:pt x="443" y="146"/>
                  </a:lnTo>
                  <a:lnTo>
                    <a:pt x="417" y="151"/>
                  </a:lnTo>
                  <a:lnTo>
                    <a:pt x="389" y="158"/>
                  </a:lnTo>
                  <a:lnTo>
                    <a:pt x="358" y="163"/>
                  </a:lnTo>
                  <a:lnTo>
                    <a:pt x="325" y="169"/>
                  </a:lnTo>
                  <a:lnTo>
                    <a:pt x="291" y="174"/>
                  </a:lnTo>
                  <a:lnTo>
                    <a:pt x="258" y="180"/>
                  </a:lnTo>
                  <a:lnTo>
                    <a:pt x="224" y="185"/>
                  </a:lnTo>
                  <a:lnTo>
                    <a:pt x="192" y="190"/>
                  </a:lnTo>
                  <a:lnTo>
                    <a:pt x="163" y="194"/>
                  </a:lnTo>
                  <a:lnTo>
                    <a:pt x="138" y="198"/>
                  </a:lnTo>
                  <a:lnTo>
                    <a:pt x="116" y="201"/>
                  </a:lnTo>
                  <a:lnTo>
                    <a:pt x="99" y="203"/>
                  </a:lnTo>
                  <a:lnTo>
                    <a:pt x="83" y="203"/>
                  </a:lnTo>
                  <a:lnTo>
                    <a:pt x="70" y="202"/>
                  </a:lnTo>
                  <a:lnTo>
                    <a:pt x="60" y="201"/>
                  </a:lnTo>
                  <a:lnTo>
                    <a:pt x="53" y="198"/>
                  </a:lnTo>
                  <a:lnTo>
                    <a:pt x="47" y="196"/>
                  </a:lnTo>
                  <a:lnTo>
                    <a:pt x="43" y="193"/>
                  </a:lnTo>
                  <a:lnTo>
                    <a:pt x="42" y="192"/>
                  </a:lnTo>
                  <a:lnTo>
                    <a:pt x="41" y="191"/>
                  </a:lnTo>
                  <a:lnTo>
                    <a:pt x="49" y="189"/>
                  </a:lnTo>
                  <a:lnTo>
                    <a:pt x="59" y="189"/>
                  </a:lnTo>
                  <a:lnTo>
                    <a:pt x="70" y="189"/>
                  </a:lnTo>
                  <a:lnTo>
                    <a:pt x="84" y="189"/>
                  </a:lnTo>
                  <a:lnTo>
                    <a:pt x="97" y="189"/>
                  </a:lnTo>
                  <a:lnTo>
                    <a:pt x="112" y="186"/>
                  </a:lnTo>
                  <a:lnTo>
                    <a:pt x="127" y="182"/>
                  </a:lnTo>
                  <a:lnTo>
                    <a:pt x="143" y="175"/>
                  </a:lnTo>
                  <a:lnTo>
                    <a:pt x="141" y="159"/>
                  </a:lnTo>
                  <a:lnTo>
                    <a:pt x="138" y="142"/>
                  </a:lnTo>
                  <a:lnTo>
                    <a:pt x="133" y="126"/>
                  </a:lnTo>
                  <a:lnTo>
                    <a:pt x="130" y="110"/>
                  </a:lnTo>
                  <a:lnTo>
                    <a:pt x="143" y="124"/>
                  </a:lnTo>
                  <a:lnTo>
                    <a:pt x="151" y="143"/>
                  </a:lnTo>
                  <a:lnTo>
                    <a:pt x="156" y="161"/>
                  </a:lnTo>
                  <a:lnTo>
                    <a:pt x="158" y="168"/>
                  </a:lnTo>
                  <a:lnTo>
                    <a:pt x="169" y="170"/>
                  </a:lnTo>
                  <a:lnTo>
                    <a:pt x="185" y="170"/>
                  </a:lnTo>
                  <a:lnTo>
                    <a:pt x="205" y="169"/>
                  </a:lnTo>
                  <a:lnTo>
                    <a:pt x="228" y="166"/>
                  </a:lnTo>
                  <a:lnTo>
                    <a:pt x="250" y="163"/>
                  </a:lnTo>
                  <a:lnTo>
                    <a:pt x="273" y="160"/>
                  </a:lnTo>
                  <a:lnTo>
                    <a:pt x="292" y="154"/>
                  </a:lnTo>
                  <a:lnTo>
                    <a:pt x="307" y="149"/>
                  </a:lnTo>
                  <a:lnTo>
                    <a:pt x="288" y="88"/>
                  </a:lnTo>
                  <a:lnTo>
                    <a:pt x="294" y="94"/>
                  </a:lnTo>
                  <a:lnTo>
                    <a:pt x="300" y="102"/>
                  </a:lnTo>
                  <a:lnTo>
                    <a:pt x="305" y="110"/>
                  </a:lnTo>
                  <a:lnTo>
                    <a:pt x="311" y="118"/>
                  </a:lnTo>
                  <a:lnTo>
                    <a:pt x="318" y="127"/>
                  </a:lnTo>
                  <a:lnTo>
                    <a:pt x="324" y="136"/>
                  </a:lnTo>
                  <a:lnTo>
                    <a:pt x="331" y="142"/>
                  </a:lnTo>
                  <a:lnTo>
                    <a:pt x="338" y="146"/>
                  </a:lnTo>
                  <a:lnTo>
                    <a:pt x="345" y="146"/>
                  </a:lnTo>
                  <a:lnTo>
                    <a:pt x="358" y="145"/>
                  </a:lnTo>
                  <a:lnTo>
                    <a:pt x="375" y="143"/>
                  </a:lnTo>
                  <a:lnTo>
                    <a:pt x="394" y="140"/>
                  </a:lnTo>
                  <a:lnTo>
                    <a:pt x="415" y="137"/>
                  </a:lnTo>
                  <a:lnTo>
                    <a:pt x="436" y="132"/>
                  </a:lnTo>
                  <a:lnTo>
                    <a:pt x="453" y="126"/>
                  </a:lnTo>
                  <a:lnTo>
                    <a:pt x="468" y="121"/>
                  </a:lnTo>
                  <a:lnTo>
                    <a:pt x="468" y="114"/>
                  </a:lnTo>
                  <a:lnTo>
                    <a:pt x="466" y="105"/>
                  </a:lnTo>
                  <a:lnTo>
                    <a:pt x="462" y="93"/>
                  </a:lnTo>
                  <a:lnTo>
                    <a:pt x="456" y="82"/>
                  </a:lnTo>
                  <a:lnTo>
                    <a:pt x="451" y="72"/>
                  </a:lnTo>
                  <a:lnTo>
                    <a:pt x="446" y="61"/>
                  </a:lnTo>
                  <a:lnTo>
                    <a:pt x="441" y="53"/>
                  </a:lnTo>
                  <a:lnTo>
                    <a:pt x="438" y="48"/>
                  </a:lnTo>
                  <a:lnTo>
                    <a:pt x="417" y="51"/>
                  </a:lnTo>
                  <a:lnTo>
                    <a:pt x="392" y="55"/>
                  </a:lnTo>
                  <a:lnTo>
                    <a:pt x="364" y="60"/>
                  </a:lnTo>
                  <a:lnTo>
                    <a:pt x="334" y="65"/>
                  </a:lnTo>
                  <a:lnTo>
                    <a:pt x="301" y="72"/>
                  </a:lnTo>
                  <a:lnTo>
                    <a:pt x="267" y="78"/>
                  </a:lnTo>
                  <a:lnTo>
                    <a:pt x="233" y="84"/>
                  </a:lnTo>
                  <a:lnTo>
                    <a:pt x="198" y="90"/>
                  </a:lnTo>
                  <a:lnTo>
                    <a:pt x="164" y="96"/>
                  </a:lnTo>
                  <a:lnTo>
                    <a:pt x="131" y="102"/>
                  </a:lnTo>
                  <a:lnTo>
                    <a:pt x="101" y="107"/>
                  </a:lnTo>
                  <a:lnTo>
                    <a:pt x="73" y="112"/>
                  </a:lnTo>
                  <a:lnTo>
                    <a:pt x="49" y="116"/>
                  </a:lnTo>
                  <a:lnTo>
                    <a:pt x="30" y="119"/>
                  </a:lnTo>
                  <a:lnTo>
                    <a:pt x="15" y="120"/>
                  </a:lnTo>
                  <a:lnTo>
                    <a:pt x="6" y="121"/>
                  </a:lnTo>
                  <a:lnTo>
                    <a:pt x="6" y="118"/>
                  </a:lnTo>
                  <a:lnTo>
                    <a:pt x="4" y="117"/>
                  </a:lnTo>
                  <a:lnTo>
                    <a:pt x="2" y="115"/>
                  </a:lnTo>
                  <a:lnTo>
                    <a:pt x="0" y="113"/>
                  </a:lnTo>
                  <a:lnTo>
                    <a:pt x="65" y="101"/>
                  </a:lnTo>
                  <a:lnTo>
                    <a:pt x="125" y="89"/>
                  </a:lnTo>
                  <a:lnTo>
                    <a:pt x="181" y="78"/>
                  </a:lnTo>
                  <a:lnTo>
                    <a:pt x="232" y="68"/>
                  </a:lnTo>
                  <a:lnTo>
                    <a:pt x="279" y="59"/>
                  </a:lnTo>
                  <a:lnTo>
                    <a:pt x="322" y="52"/>
                  </a:lnTo>
                  <a:lnTo>
                    <a:pt x="360" y="45"/>
                  </a:lnTo>
                  <a:lnTo>
                    <a:pt x="395" y="37"/>
                  </a:lnTo>
                  <a:lnTo>
                    <a:pt x="427" y="31"/>
                  </a:lnTo>
                  <a:lnTo>
                    <a:pt x="456" y="26"/>
                  </a:lnTo>
                  <a:lnTo>
                    <a:pt x="482" y="21"/>
                  </a:lnTo>
                  <a:lnTo>
                    <a:pt x="505" y="16"/>
                  </a:lnTo>
                  <a:lnTo>
                    <a:pt x="526" y="12"/>
                  </a:lnTo>
                  <a:lnTo>
                    <a:pt x="544" y="7"/>
                  </a:lnTo>
                  <a:lnTo>
                    <a:pt x="562" y="4"/>
                  </a:lnTo>
                  <a:lnTo>
                    <a:pt x="577" y="0"/>
                  </a:lnTo>
                  <a:lnTo>
                    <a:pt x="598" y="1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200" name="Freeform 50"/>
            <p:cNvSpPr>
              <a:spLocks/>
            </p:cNvSpPr>
            <p:nvPr/>
          </p:nvSpPr>
          <p:spPr bwMode="auto">
            <a:xfrm>
              <a:off x="4174" y="3516"/>
              <a:ext cx="179" cy="79"/>
            </a:xfrm>
            <a:custGeom>
              <a:avLst/>
              <a:gdLst>
                <a:gd name="T0" fmla="*/ 16 w 1253"/>
                <a:gd name="T1" fmla="*/ 37 h 555"/>
                <a:gd name="T2" fmla="*/ 53 w 1253"/>
                <a:gd name="T3" fmla="*/ 140 h 555"/>
                <a:gd name="T4" fmla="*/ 98 w 1253"/>
                <a:gd name="T5" fmla="*/ 274 h 555"/>
                <a:gd name="T6" fmla="*/ 142 w 1253"/>
                <a:gd name="T7" fmla="*/ 402 h 555"/>
                <a:gd name="T8" fmla="*/ 177 w 1253"/>
                <a:gd name="T9" fmla="*/ 491 h 555"/>
                <a:gd name="T10" fmla="*/ 197 w 1253"/>
                <a:gd name="T11" fmla="*/ 514 h 555"/>
                <a:gd name="T12" fmla="*/ 250 w 1253"/>
                <a:gd name="T13" fmla="*/ 519 h 555"/>
                <a:gd name="T14" fmla="*/ 334 w 1253"/>
                <a:gd name="T15" fmla="*/ 525 h 555"/>
                <a:gd name="T16" fmla="*/ 430 w 1253"/>
                <a:gd name="T17" fmla="*/ 531 h 555"/>
                <a:gd name="T18" fmla="*/ 521 w 1253"/>
                <a:gd name="T19" fmla="*/ 534 h 555"/>
                <a:gd name="T20" fmla="*/ 587 w 1253"/>
                <a:gd name="T21" fmla="*/ 533 h 555"/>
                <a:gd name="T22" fmla="*/ 647 w 1253"/>
                <a:gd name="T23" fmla="*/ 528 h 555"/>
                <a:gd name="T24" fmla="*/ 728 w 1253"/>
                <a:gd name="T25" fmla="*/ 520 h 555"/>
                <a:gd name="T26" fmla="*/ 820 w 1253"/>
                <a:gd name="T27" fmla="*/ 510 h 555"/>
                <a:gd name="T28" fmla="*/ 913 w 1253"/>
                <a:gd name="T29" fmla="*/ 497 h 555"/>
                <a:gd name="T30" fmla="*/ 999 w 1253"/>
                <a:gd name="T31" fmla="*/ 479 h 555"/>
                <a:gd name="T32" fmla="*/ 1060 w 1253"/>
                <a:gd name="T33" fmla="*/ 463 h 555"/>
                <a:gd name="T34" fmla="*/ 1110 w 1253"/>
                <a:gd name="T35" fmla="*/ 448 h 555"/>
                <a:gd name="T36" fmla="*/ 1153 w 1253"/>
                <a:gd name="T37" fmla="*/ 431 h 555"/>
                <a:gd name="T38" fmla="*/ 1193 w 1253"/>
                <a:gd name="T39" fmla="*/ 413 h 555"/>
                <a:gd name="T40" fmla="*/ 1229 w 1253"/>
                <a:gd name="T41" fmla="*/ 393 h 555"/>
                <a:gd name="T42" fmla="*/ 1251 w 1253"/>
                <a:gd name="T43" fmla="*/ 386 h 555"/>
                <a:gd name="T44" fmla="*/ 1231 w 1253"/>
                <a:gd name="T45" fmla="*/ 408 h 555"/>
                <a:gd name="T46" fmla="*/ 1186 w 1253"/>
                <a:gd name="T47" fmla="*/ 434 h 555"/>
                <a:gd name="T48" fmla="*/ 1116 w 1253"/>
                <a:gd name="T49" fmla="*/ 464 h 555"/>
                <a:gd name="T50" fmla="*/ 1020 w 1253"/>
                <a:gd name="T51" fmla="*/ 495 h 555"/>
                <a:gd name="T52" fmla="*/ 894 w 1253"/>
                <a:gd name="T53" fmla="*/ 521 h 555"/>
                <a:gd name="T54" fmla="*/ 853 w 1253"/>
                <a:gd name="T55" fmla="*/ 528 h 555"/>
                <a:gd name="T56" fmla="*/ 792 w 1253"/>
                <a:gd name="T57" fmla="*/ 536 h 555"/>
                <a:gd name="T58" fmla="*/ 723 w 1253"/>
                <a:gd name="T59" fmla="*/ 543 h 555"/>
                <a:gd name="T60" fmla="*/ 656 w 1253"/>
                <a:gd name="T61" fmla="*/ 549 h 555"/>
                <a:gd name="T62" fmla="*/ 601 w 1253"/>
                <a:gd name="T63" fmla="*/ 554 h 555"/>
                <a:gd name="T64" fmla="*/ 554 w 1253"/>
                <a:gd name="T65" fmla="*/ 555 h 555"/>
                <a:gd name="T66" fmla="*/ 475 w 1253"/>
                <a:gd name="T67" fmla="*/ 554 h 555"/>
                <a:gd name="T68" fmla="*/ 379 w 1253"/>
                <a:gd name="T69" fmla="*/ 549 h 555"/>
                <a:gd name="T70" fmla="*/ 284 w 1253"/>
                <a:gd name="T71" fmla="*/ 544 h 555"/>
                <a:gd name="T72" fmla="*/ 211 w 1253"/>
                <a:gd name="T73" fmla="*/ 538 h 555"/>
                <a:gd name="T74" fmla="*/ 177 w 1253"/>
                <a:gd name="T75" fmla="*/ 528 h 555"/>
                <a:gd name="T76" fmla="*/ 149 w 1253"/>
                <a:gd name="T77" fmla="*/ 462 h 555"/>
                <a:gd name="T78" fmla="*/ 107 w 1253"/>
                <a:gd name="T79" fmla="*/ 351 h 555"/>
                <a:gd name="T80" fmla="*/ 63 w 1253"/>
                <a:gd name="T81" fmla="*/ 222 h 555"/>
                <a:gd name="T82" fmla="*/ 25 w 1253"/>
                <a:gd name="T83" fmla="*/ 109 h 555"/>
                <a:gd name="T84" fmla="*/ 3 w 1253"/>
                <a:gd name="T85" fmla="*/ 43 h 555"/>
                <a:gd name="T86" fmla="*/ 0 w 1253"/>
                <a:gd name="T87" fmla="*/ 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3" h="555">
                  <a:moveTo>
                    <a:pt x="2" y="0"/>
                  </a:moveTo>
                  <a:lnTo>
                    <a:pt x="8" y="14"/>
                  </a:lnTo>
                  <a:lnTo>
                    <a:pt x="16" y="37"/>
                  </a:lnTo>
                  <a:lnTo>
                    <a:pt x="28" y="66"/>
                  </a:lnTo>
                  <a:lnTo>
                    <a:pt x="39" y="101"/>
                  </a:lnTo>
                  <a:lnTo>
                    <a:pt x="53" y="140"/>
                  </a:lnTo>
                  <a:lnTo>
                    <a:pt x="67" y="184"/>
                  </a:lnTo>
                  <a:lnTo>
                    <a:pt x="83" y="228"/>
                  </a:lnTo>
                  <a:lnTo>
                    <a:pt x="98" y="274"/>
                  </a:lnTo>
                  <a:lnTo>
                    <a:pt x="113" y="318"/>
                  </a:lnTo>
                  <a:lnTo>
                    <a:pt x="128" y="362"/>
                  </a:lnTo>
                  <a:lnTo>
                    <a:pt x="142" y="402"/>
                  </a:lnTo>
                  <a:lnTo>
                    <a:pt x="155" y="438"/>
                  </a:lnTo>
                  <a:lnTo>
                    <a:pt x="166" y="468"/>
                  </a:lnTo>
                  <a:lnTo>
                    <a:pt x="177" y="491"/>
                  </a:lnTo>
                  <a:lnTo>
                    <a:pt x="185" y="507"/>
                  </a:lnTo>
                  <a:lnTo>
                    <a:pt x="190" y="513"/>
                  </a:lnTo>
                  <a:lnTo>
                    <a:pt x="197" y="514"/>
                  </a:lnTo>
                  <a:lnTo>
                    <a:pt x="210" y="515"/>
                  </a:lnTo>
                  <a:lnTo>
                    <a:pt x="229" y="517"/>
                  </a:lnTo>
                  <a:lnTo>
                    <a:pt x="250" y="519"/>
                  </a:lnTo>
                  <a:lnTo>
                    <a:pt x="275" y="521"/>
                  </a:lnTo>
                  <a:lnTo>
                    <a:pt x="303" y="524"/>
                  </a:lnTo>
                  <a:lnTo>
                    <a:pt x="334" y="525"/>
                  </a:lnTo>
                  <a:lnTo>
                    <a:pt x="365" y="527"/>
                  </a:lnTo>
                  <a:lnTo>
                    <a:pt x="398" y="529"/>
                  </a:lnTo>
                  <a:lnTo>
                    <a:pt x="430" y="531"/>
                  </a:lnTo>
                  <a:lnTo>
                    <a:pt x="463" y="532"/>
                  </a:lnTo>
                  <a:lnTo>
                    <a:pt x="493" y="533"/>
                  </a:lnTo>
                  <a:lnTo>
                    <a:pt x="521" y="534"/>
                  </a:lnTo>
                  <a:lnTo>
                    <a:pt x="546" y="534"/>
                  </a:lnTo>
                  <a:lnTo>
                    <a:pt x="569" y="534"/>
                  </a:lnTo>
                  <a:lnTo>
                    <a:pt x="587" y="533"/>
                  </a:lnTo>
                  <a:lnTo>
                    <a:pt x="604" y="532"/>
                  </a:lnTo>
                  <a:lnTo>
                    <a:pt x="624" y="530"/>
                  </a:lnTo>
                  <a:lnTo>
                    <a:pt x="647" y="528"/>
                  </a:lnTo>
                  <a:lnTo>
                    <a:pt x="673" y="526"/>
                  </a:lnTo>
                  <a:lnTo>
                    <a:pt x="700" y="524"/>
                  </a:lnTo>
                  <a:lnTo>
                    <a:pt x="728" y="520"/>
                  </a:lnTo>
                  <a:lnTo>
                    <a:pt x="758" y="517"/>
                  </a:lnTo>
                  <a:lnTo>
                    <a:pt x="789" y="514"/>
                  </a:lnTo>
                  <a:lnTo>
                    <a:pt x="820" y="510"/>
                  </a:lnTo>
                  <a:lnTo>
                    <a:pt x="851" y="506"/>
                  </a:lnTo>
                  <a:lnTo>
                    <a:pt x="882" y="501"/>
                  </a:lnTo>
                  <a:lnTo>
                    <a:pt x="913" y="497"/>
                  </a:lnTo>
                  <a:lnTo>
                    <a:pt x="943" y="490"/>
                  </a:lnTo>
                  <a:lnTo>
                    <a:pt x="972" y="485"/>
                  </a:lnTo>
                  <a:lnTo>
                    <a:pt x="999" y="479"/>
                  </a:lnTo>
                  <a:lnTo>
                    <a:pt x="1024" y="472"/>
                  </a:lnTo>
                  <a:lnTo>
                    <a:pt x="1042" y="468"/>
                  </a:lnTo>
                  <a:lnTo>
                    <a:pt x="1060" y="463"/>
                  </a:lnTo>
                  <a:lnTo>
                    <a:pt x="1078" y="458"/>
                  </a:lnTo>
                  <a:lnTo>
                    <a:pt x="1094" y="453"/>
                  </a:lnTo>
                  <a:lnTo>
                    <a:pt x="1110" y="448"/>
                  </a:lnTo>
                  <a:lnTo>
                    <a:pt x="1125" y="443"/>
                  </a:lnTo>
                  <a:lnTo>
                    <a:pt x="1140" y="437"/>
                  </a:lnTo>
                  <a:lnTo>
                    <a:pt x="1153" y="431"/>
                  </a:lnTo>
                  <a:lnTo>
                    <a:pt x="1167" y="425"/>
                  </a:lnTo>
                  <a:lnTo>
                    <a:pt x="1180" y="419"/>
                  </a:lnTo>
                  <a:lnTo>
                    <a:pt x="1193" y="413"/>
                  </a:lnTo>
                  <a:lnTo>
                    <a:pt x="1205" y="405"/>
                  </a:lnTo>
                  <a:lnTo>
                    <a:pt x="1217" y="399"/>
                  </a:lnTo>
                  <a:lnTo>
                    <a:pt x="1229" y="393"/>
                  </a:lnTo>
                  <a:lnTo>
                    <a:pt x="1241" y="386"/>
                  </a:lnTo>
                  <a:lnTo>
                    <a:pt x="1253" y="380"/>
                  </a:lnTo>
                  <a:lnTo>
                    <a:pt x="1251" y="386"/>
                  </a:lnTo>
                  <a:lnTo>
                    <a:pt x="1246" y="392"/>
                  </a:lnTo>
                  <a:lnTo>
                    <a:pt x="1240" y="399"/>
                  </a:lnTo>
                  <a:lnTo>
                    <a:pt x="1231" y="408"/>
                  </a:lnTo>
                  <a:lnTo>
                    <a:pt x="1218" y="416"/>
                  </a:lnTo>
                  <a:lnTo>
                    <a:pt x="1204" y="425"/>
                  </a:lnTo>
                  <a:lnTo>
                    <a:pt x="1186" y="434"/>
                  </a:lnTo>
                  <a:lnTo>
                    <a:pt x="1166" y="445"/>
                  </a:lnTo>
                  <a:lnTo>
                    <a:pt x="1142" y="455"/>
                  </a:lnTo>
                  <a:lnTo>
                    <a:pt x="1116" y="464"/>
                  </a:lnTo>
                  <a:lnTo>
                    <a:pt x="1087" y="475"/>
                  </a:lnTo>
                  <a:lnTo>
                    <a:pt x="1055" y="485"/>
                  </a:lnTo>
                  <a:lnTo>
                    <a:pt x="1020" y="495"/>
                  </a:lnTo>
                  <a:lnTo>
                    <a:pt x="980" y="504"/>
                  </a:lnTo>
                  <a:lnTo>
                    <a:pt x="939" y="513"/>
                  </a:lnTo>
                  <a:lnTo>
                    <a:pt x="894" y="521"/>
                  </a:lnTo>
                  <a:lnTo>
                    <a:pt x="883" y="524"/>
                  </a:lnTo>
                  <a:lnTo>
                    <a:pt x="869" y="526"/>
                  </a:lnTo>
                  <a:lnTo>
                    <a:pt x="853" y="528"/>
                  </a:lnTo>
                  <a:lnTo>
                    <a:pt x="834" y="531"/>
                  </a:lnTo>
                  <a:lnTo>
                    <a:pt x="814" y="533"/>
                  </a:lnTo>
                  <a:lnTo>
                    <a:pt x="792" y="536"/>
                  </a:lnTo>
                  <a:lnTo>
                    <a:pt x="770" y="538"/>
                  </a:lnTo>
                  <a:lnTo>
                    <a:pt x="746" y="541"/>
                  </a:lnTo>
                  <a:lnTo>
                    <a:pt x="723" y="543"/>
                  </a:lnTo>
                  <a:lnTo>
                    <a:pt x="701" y="545"/>
                  </a:lnTo>
                  <a:lnTo>
                    <a:pt x="678" y="548"/>
                  </a:lnTo>
                  <a:lnTo>
                    <a:pt x="656" y="549"/>
                  </a:lnTo>
                  <a:lnTo>
                    <a:pt x="637" y="551"/>
                  </a:lnTo>
                  <a:lnTo>
                    <a:pt x="618" y="552"/>
                  </a:lnTo>
                  <a:lnTo>
                    <a:pt x="601" y="554"/>
                  </a:lnTo>
                  <a:lnTo>
                    <a:pt x="588" y="555"/>
                  </a:lnTo>
                  <a:lnTo>
                    <a:pt x="573" y="555"/>
                  </a:lnTo>
                  <a:lnTo>
                    <a:pt x="554" y="555"/>
                  </a:lnTo>
                  <a:lnTo>
                    <a:pt x="530" y="555"/>
                  </a:lnTo>
                  <a:lnTo>
                    <a:pt x="504" y="555"/>
                  </a:lnTo>
                  <a:lnTo>
                    <a:pt x="475" y="554"/>
                  </a:lnTo>
                  <a:lnTo>
                    <a:pt x="444" y="552"/>
                  </a:lnTo>
                  <a:lnTo>
                    <a:pt x="412" y="551"/>
                  </a:lnTo>
                  <a:lnTo>
                    <a:pt x="379" y="549"/>
                  </a:lnTo>
                  <a:lnTo>
                    <a:pt x="347" y="548"/>
                  </a:lnTo>
                  <a:lnTo>
                    <a:pt x="314" y="546"/>
                  </a:lnTo>
                  <a:lnTo>
                    <a:pt x="284" y="544"/>
                  </a:lnTo>
                  <a:lnTo>
                    <a:pt x="258" y="542"/>
                  </a:lnTo>
                  <a:lnTo>
                    <a:pt x="232" y="540"/>
                  </a:lnTo>
                  <a:lnTo>
                    <a:pt x="211" y="538"/>
                  </a:lnTo>
                  <a:lnTo>
                    <a:pt x="193" y="535"/>
                  </a:lnTo>
                  <a:lnTo>
                    <a:pt x="181" y="533"/>
                  </a:lnTo>
                  <a:lnTo>
                    <a:pt x="177" y="528"/>
                  </a:lnTo>
                  <a:lnTo>
                    <a:pt x="170" y="513"/>
                  </a:lnTo>
                  <a:lnTo>
                    <a:pt x="160" y="491"/>
                  </a:lnTo>
                  <a:lnTo>
                    <a:pt x="149" y="462"/>
                  </a:lnTo>
                  <a:lnTo>
                    <a:pt x="136" y="429"/>
                  </a:lnTo>
                  <a:lnTo>
                    <a:pt x="122" y="391"/>
                  </a:lnTo>
                  <a:lnTo>
                    <a:pt x="107" y="351"/>
                  </a:lnTo>
                  <a:lnTo>
                    <a:pt x="93" y="308"/>
                  </a:lnTo>
                  <a:lnTo>
                    <a:pt x="77" y="265"/>
                  </a:lnTo>
                  <a:lnTo>
                    <a:pt x="63" y="222"/>
                  </a:lnTo>
                  <a:lnTo>
                    <a:pt x="48" y="181"/>
                  </a:lnTo>
                  <a:lnTo>
                    <a:pt x="36" y="144"/>
                  </a:lnTo>
                  <a:lnTo>
                    <a:pt x="25" y="109"/>
                  </a:lnTo>
                  <a:lnTo>
                    <a:pt x="15" y="80"/>
                  </a:lnTo>
                  <a:lnTo>
                    <a:pt x="8" y="58"/>
                  </a:lnTo>
                  <a:lnTo>
                    <a:pt x="3" y="43"/>
                  </a:lnTo>
                  <a:lnTo>
                    <a:pt x="1" y="34"/>
                  </a:lnTo>
                  <a:lnTo>
                    <a:pt x="0" y="18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201" name="Freeform 51"/>
            <p:cNvSpPr>
              <a:spLocks/>
            </p:cNvSpPr>
            <p:nvPr/>
          </p:nvSpPr>
          <p:spPr bwMode="auto">
            <a:xfrm>
              <a:off x="4317" y="3480"/>
              <a:ext cx="55" cy="29"/>
            </a:xfrm>
            <a:custGeom>
              <a:avLst/>
              <a:gdLst>
                <a:gd name="T0" fmla="*/ 382 w 385"/>
                <a:gd name="T1" fmla="*/ 28 h 207"/>
                <a:gd name="T2" fmla="*/ 371 w 385"/>
                <a:gd name="T3" fmla="*/ 16 h 207"/>
                <a:gd name="T4" fmla="*/ 355 w 385"/>
                <a:gd name="T5" fmla="*/ 5 h 207"/>
                <a:gd name="T6" fmla="*/ 341 w 385"/>
                <a:gd name="T7" fmla="*/ 0 h 207"/>
                <a:gd name="T8" fmla="*/ 357 w 385"/>
                <a:gd name="T9" fmla="*/ 28 h 207"/>
                <a:gd name="T10" fmla="*/ 313 w 385"/>
                <a:gd name="T11" fmla="*/ 49 h 207"/>
                <a:gd name="T12" fmla="*/ 301 w 385"/>
                <a:gd name="T13" fmla="*/ 45 h 207"/>
                <a:gd name="T14" fmla="*/ 288 w 385"/>
                <a:gd name="T15" fmla="*/ 41 h 207"/>
                <a:gd name="T16" fmla="*/ 273 w 385"/>
                <a:gd name="T17" fmla="*/ 36 h 207"/>
                <a:gd name="T18" fmla="*/ 265 w 385"/>
                <a:gd name="T19" fmla="*/ 35 h 207"/>
                <a:gd name="T20" fmla="*/ 269 w 385"/>
                <a:gd name="T21" fmla="*/ 40 h 207"/>
                <a:gd name="T22" fmla="*/ 278 w 385"/>
                <a:gd name="T23" fmla="*/ 47 h 207"/>
                <a:gd name="T24" fmla="*/ 291 w 385"/>
                <a:gd name="T25" fmla="*/ 55 h 207"/>
                <a:gd name="T26" fmla="*/ 238 w 385"/>
                <a:gd name="T27" fmla="*/ 88 h 207"/>
                <a:gd name="T28" fmla="*/ 222 w 385"/>
                <a:gd name="T29" fmla="*/ 78 h 207"/>
                <a:gd name="T30" fmla="*/ 207 w 385"/>
                <a:gd name="T31" fmla="*/ 70 h 207"/>
                <a:gd name="T32" fmla="*/ 197 w 385"/>
                <a:gd name="T33" fmla="*/ 67 h 207"/>
                <a:gd name="T34" fmla="*/ 188 w 385"/>
                <a:gd name="T35" fmla="*/ 70 h 207"/>
                <a:gd name="T36" fmla="*/ 150 w 385"/>
                <a:gd name="T37" fmla="*/ 125 h 207"/>
                <a:gd name="T38" fmla="*/ 137 w 385"/>
                <a:gd name="T39" fmla="*/ 118 h 207"/>
                <a:gd name="T40" fmla="*/ 126 w 385"/>
                <a:gd name="T41" fmla="*/ 112 h 207"/>
                <a:gd name="T42" fmla="*/ 118 w 385"/>
                <a:gd name="T43" fmla="*/ 109 h 207"/>
                <a:gd name="T44" fmla="*/ 111 w 385"/>
                <a:gd name="T45" fmla="*/ 109 h 207"/>
                <a:gd name="T46" fmla="*/ 80 w 385"/>
                <a:gd name="T47" fmla="*/ 158 h 207"/>
                <a:gd name="T48" fmla="*/ 70 w 385"/>
                <a:gd name="T49" fmla="*/ 150 h 207"/>
                <a:gd name="T50" fmla="*/ 62 w 385"/>
                <a:gd name="T51" fmla="*/ 143 h 207"/>
                <a:gd name="T52" fmla="*/ 54 w 385"/>
                <a:gd name="T53" fmla="*/ 139 h 207"/>
                <a:gd name="T54" fmla="*/ 47 w 385"/>
                <a:gd name="T55" fmla="*/ 142 h 207"/>
                <a:gd name="T56" fmla="*/ 59 w 385"/>
                <a:gd name="T57" fmla="*/ 169 h 207"/>
                <a:gd name="T58" fmla="*/ 43 w 385"/>
                <a:gd name="T59" fmla="*/ 177 h 207"/>
                <a:gd name="T60" fmla="*/ 23 w 385"/>
                <a:gd name="T61" fmla="*/ 188 h 207"/>
                <a:gd name="T62" fmla="*/ 5 w 385"/>
                <a:gd name="T63" fmla="*/ 201 h 207"/>
                <a:gd name="T64" fmla="*/ 10 w 385"/>
                <a:gd name="T65" fmla="*/ 204 h 207"/>
                <a:gd name="T66" fmla="*/ 49 w 385"/>
                <a:gd name="T67" fmla="*/ 189 h 207"/>
                <a:gd name="T68" fmla="*/ 102 w 385"/>
                <a:gd name="T69" fmla="*/ 167 h 207"/>
                <a:gd name="T70" fmla="*/ 167 w 385"/>
                <a:gd name="T71" fmla="*/ 140 h 207"/>
                <a:gd name="T72" fmla="*/ 233 w 385"/>
                <a:gd name="T73" fmla="*/ 110 h 207"/>
                <a:gd name="T74" fmla="*/ 295 w 385"/>
                <a:gd name="T75" fmla="*/ 81 h 207"/>
                <a:gd name="T76" fmla="*/ 346 w 385"/>
                <a:gd name="T77" fmla="*/ 55 h 207"/>
                <a:gd name="T78" fmla="*/ 378 w 385"/>
                <a:gd name="T79" fmla="*/ 3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5" h="207">
                  <a:moveTo>
                    <a:pt x="385" y="31"/>
                  </a:moveTo>
                  <a:lnTo>
                    <a:pt x="382" y="28"/>
                  </a:lnTo>
                  <a:lnTo>
                    <a:pt x="377" y="23"/>
                  </a:lnTo>
                  <a:lnTo>
                    <a:pt x="371" y="16"/>
                  </a:lnTo>
                  <a:lnTo>
                    <a:pt x="362" y="10"/>
                  </a:lnTo>
                  <a:lnTo>
                    <a:pt x="355" y="5"/>
                  </a:lnTo>
                  <a:lnTo>
                    <a:pt x="347" y="1"/>
                  </a:lnTo>
                  <a:lnTo>
                    <a:pt x="341" y="0"/>
                  </a:lnTo>
                  <a:lnTo>
                    <a:pt x="335" y="3"/>
                  </a:lnTo>
                  <a:lnTo>
                    <a:pt x="357" y="28"/>
                  </a:lnTo>
                  <a:lnTo>
                    <a:pt x="318" y="51"/>
                  </a:lnTo>
                  <a:lnTo>
                    <a:pt x="313" y="49"/>
                  </a:lnTo>
                  <a:lnTo>
                    <a:pt x="307" y="47"/>
                  </a:lnTo>
                  <a:lnTo>
                    <a:pt x="301" y="45"/>
                  </a:lnTo>
                  <a:lnTo>
                    <a:pt x="295" y="43"/>
                  </a:lnTo>
                  <a:lnTo>
                    <a:pt x="288" y="41"/>
                  </a:lnTo>
                  <a:lnTo>
                    <a:pt x="281" y="39"/>
                  </a:lnTo>
                  <a:lnTo>
                    <a:pt x="273" y="36"/>
                  </a:lnTo>
                  <a:lnTo>
                    <a:pt x="266" y="31"/>
                  </a:lnTo>
                  <a:lnTo>
                    <a:pt x="265" y="35"/>
                  </a:lnTo>
                  <a:lnTo>
                    <a:pt x="266" y="38"/>
                  </a:lnTo>
                  <a:lnTo>
                    <a:pt x="269" y="40"/>
                  </a:lnTo>
                  <a:lnTo>
                    <a:pt x="273" y="43"/>
                  </a:lnTo>
                  <a:lnTo>
                    <a:pt x="278" y="47"/>
                  </a:lnTo>
                  <a:lnTo>
                    <a:pt x="285" y="50"/>
                  </a:lnTo>
                  <a:lnTo>
                    <a:pt x="291" y="55"/>
                  </a:lnTo>
                  <a:lnTo>
                    <a:pt x="297" y="62"/>
                  </a:lnTo>
                  <a:lnTo>
                    <a:pt x="238" y="88"/>
                  </a:lnTo>
                  <a:lnTo>
                    <a:pt x="230" y="83"/>
                  </a:lnTo>
                  <a:lnTo>
                    <a:pt x="222" y="78"/>
                  </a:lnTo>
                  <a:lnTo>
                    <a:pt x="214" y="73"/>
                  </a:lnTo>
                  <a:lnTo>
                    <a:pt x="207" y="70"/>
                  </a:lnTo>
                  <a:lnTo>
                    <a:pt x="202" y="68"/>
                  </a:lnTo>
                  <a:lnTo>
                    <a:pt x="197" y="67"/>
                  </a:lnTo>
                  <a:lnTo>
                    <a:pt x="191" y="67"/>
                  </a:lnTo>
                  <a:lnTo>
                    <a:pt x="188" y="70"/>
                  </a:lnTo>
                  <a:lnTo>
                    <a:pt x="225" y="92"/>
                  </a:lnTo>
                  <a:lnTo>
                    <a:pt x="150" y="125"/>
                  </a:lnTo>
                  <a:lnTo>
                    <a:pt x="143" y="121"/>
                  </a:lnTo>
                  <a:lnTo>
                    <a:pt x="137" y="118"/>
                  </a:lnTo>
                  <a:lnTo>
                    <a:pt x="131" y="115"/>
                  </a:lnTo>
                  <a:lnTo>
                    <a:pt x="126" y="112"/>
                  </a:lnTo>
                  <a:lnTo>
                    <a:pt x="122" y="110"/>
                  </a:lnTo>
                  <a:lnTo>
                    <a:pt x="118" y="109"/>
                  </a:lnTo>
                  <a:lnTo>
                    <a:pt x="114" y="108"/>
                  </a:lnTo>
                  <a:lnTo>
                    <a:pt x="111" y="109"/>
                  </a:lnTo>
                  <a:lnTo>
                    <a:pt x="132" y="131"/>
                  </a:lnTo>
                  <a:lnTo>
                    <a:pt x="80" y="158"/>
                  </a:lnTo>
                  <a:lnTo>
                    <a:pt x="74" y="154"/>
                  </a:lnTo>
                  <a:lnTo>
                    <a:pt x="70" y="150"/>
                  </a:lnTo>
                  <a:lnTo>
                    <a:pt x="65" y="147"/>
                  </a:lnTo>
                  <a:lnTo>
                    <a:pt x="62" y="143"/>
                  </a:lnTo>
                  <a:lnTo>
                    <a:pt x="58" y="141"/>
                  </a:lnTo>
                  <a:lnTo>
                    <a:pt x="54" y="139"/>
                  </a:lnTo>
                  <a:lnTo>
                    <a:pt x="51" y="140"/>
                  </a:lnTo>
                  <a:lnTo>
                    <a:pt x="47" y="142"/>
                  </a:lnTo>
                  <a:lnTo>
                    <a:pt x="62" y="166"/>
                  </a:lnTo>
                  <a:lnTo>
                    <a:pt x="59" y="169"/>
                  </a:lnTo>
                  <a:lnTo>
                    <a:pt x="52" y="173"/>
                  </a:lnTo>
                  <a:lnTo>
                    <a:pt x="43" y="177"/>
                  </a:lnTo>
                  <a:lnTo>
                    <a:pt x="33" y="182"/>
                  </a:lnTo>
                  <a:lnTo>
                    <a:pt x="23" y="188"/>
                  </a:lnTo>
                  <a:lnTo>
                    <a:pt x="13" y="195"/>
                  </a:lnTo>
                  <a:lnTo>
                    <a:pt x="5" y="201"/>
                  </a:lnTo>
                  <a:lnTo>
                    <a:pt x="0" y="207"/>
                  </a:lnTo>
                  <a:lnTo>
                    <a:pt x="10" y="204"/>
                  </a:lnTo>
                  <a:lnTo>
                    <a:pt x="27" y="198"/>
                  </a:lnTo>
                  <a:lnTo>
                    <a:pt x="49" y="189"/>
                  </a:lnTo>
                  <a:lnTo>
                    <a:pt x="73" y="179"/>
                  </a:lnTo>
                  <a:lnTo>
                    <a:pt x="102" y="167"/>
                  </a:lnTo>
                  <a:lnTo>
                    <a:pt x="134" y="153"/>
                  </a:lnTo>
                  <a:lnTo>
                    <a:pt x="167" y="140"/>
                  </a:lnTo>
                  <a:lnTo>
                    <a:pt x="200" y="124"/>
                  </a:lnTo>
                  <a:lnTo>
                    <a:pt x="233" y="110"/>
                  </a:lnTo>
                  <a:lnTo>
                    <a:pt x="265" y="94"/>
                  </a:lnTo>
                  <a:lnTo>
                    <a:pt x="295" y="81"/>
                  </a:lnTo>
                  <a:lnTo>
                    <a:pt x="322" y="67"/>
                  </a:lnTo>
                  <a:lnTo>
                    <a:pt x="346" y="55"/>
                  </a:lnTo>
                  <a:lnTo>
                    <a:pt x="364" y="44"/>
                  </a:lnTo>
                  <a:lnTo>
                    <a:pt x="378" y="36"/>
                  </a:lnTo>
                  <a:lnTo>
                    <a:pt x="385" y="3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202" name="Freeform 52"/>
            <p:cNvSpPr>
              <a:spLocks/>
            </p:cNvSpPr>
            <p:nvPr/>
          </p:nvSpPr>
          <p:spPr bwMode="auto">
            <a:xfrm>
              <a:off x="4265" y="3486"/>
              <a:ext cx="113" cy="51"/>
            </a:xfrm>
            <a:custGeom>
              <a:avLst/>
              <a:gdLst>
                <a:gd name="T0" fmla="*/ 758 w 792"/>
                <a:gd name="T1" fmla="*/ 12 h 355"/>
                <a:gd name="T2" fmla="*/ 767 w 792"/>
                <a:gd name="T3" fmla="*/ 35 h 355"/>
                <a:gd name="T4" fmla="*/ 751 w 792"/>
                <a:gd name="T5" fmla="*/ 51 h 355"/>
                <a:gd name="T6" fmla="*/ 733 w 792"/>
                <a:gd name="T7" fmla="*/ 65 h 355"/>
                <a:gd name="T8" fmla="*/ 713 w 792"/>
                <a:gd name="T9" fmla="*/ 59 h 355"/>
                <a:gd name="T10" fmla="*/ 692 w 792"/>
                <a:gd name="T11" fmla="*/ 43 h 355"/>
                <a:gd name="T12" fmla="*/ 682 w 792"/>
                <a:gd name="T13" fmla="*/ 36 h 355"/>
                <a:gd name="T14" fmla="*/ 701 w 792"/>
                <a:gd name="T15" fmla="*/ 67 h 355"/>
                <a:gd name="T16" fmla="*/ 697 w 792"/>
                <a:gd name="T17" fmla="*/ 85 h 355"/>
                <a:gd name="T18" fmla="*/ 682 w 792"/>
                <a:gd name="T19" fmla="*/ 98 h 355"/>
                <a:gd name="T20" fmla="*/ 665 w 792"/>
                <a:gd name="T21" fmla="*/ 105 h 355"/>
                <a:gd name="T22" fmla="*/ 642 w 792"/>
                <a:gd name="T23" fmla="*/ 88 h 355"/>
                <a:gd name="T24" fmla="*/ 617 w 792"/>
                <a:gd name="T25" fmla="*/ 74 h 355"/>
                <a:gd name="T26" fmla="*/ 616 w 792"/>
                <a:gd name="T27" fmla="*/ 76 h 355"/>
                <a:gd name="T28" fmla="*/ 634 w 792"/>
                <a:gd name="T29" fmla="*/ 94 h 355"/>
                <a:gd name="T30" fmla="*/ 649 w 792"/>
                <a:gd name="T31" fmla="*/ 111 h 355"/>
                <a:gd name="T32" fmla="*/ 596 w 792"/>
                <a:gd name="T33" fmla="*/ 151 h 355"/>
                <a:gd name="T34" fmla="*/ 563 w 792"/>
                <a:gd name="T35" fmla="*/ 126 h 355"/>
                <a:gd name="T36" fmla="*/ 527 w 792"/>
                <a:gd name="T37" fmla="*/ 105 h 355"/>
                <a:gd name="T38" fmla="*/ 580 w 792"/>
                <a:gd name="T39" fmla="*/ 165 h 355"/>
                <a:gd name="T40" fmla="*/ 565 w 792"/>
                <a:gd name="T41" fmla="*/ 178 h 355"/>
                <a:gd name="T42" fmla="*/ 548 w 792"/>
                <a:gd name="T43" fmla="*/ 188 h 355"/>
                <a:gd name="T44" fmla="*/ 518 w 792"/>
                <a:gd name="T45" fmla="*/ 199 h 355"/>
                <a:gd name="T46" fmla="*/ 485 w 792"/>
                <a:gd name="T47" fmla="*/ 174 h 355"/>
                <a:gd name="T48" fmla="*/ 452 w 792"/>
                <a:gd name="T49" fmla="*/ 146 h 355"/>
                <a:gd name="T50" fmla="*/ 461 w 792"/>
                <a:gd name="T51" fmla="*/ 162 h 355"/>
                <a:gd name="T52" fmla="*/ 487 w 792"/>
                <a:gd name="T53" fmla="*/ 193 h 355"/>
                <a:gd name="T54" fmla="*/ 488 w 792"/>
                <a:gd name="T55" fmla="*/ 221 h 355"/>
                <a:gd name="T56" fmla="*/ 438 w 792"/>
                <a:gd name="T57" fmla="*/ 244 h 355"/>
                <a:gd name="T58" fmla="*/ 386 w 792"/>
                <a:gd name="T59" fmla="*/ 261 h 355"/>
                <a:gd name="T60" fmla="*/ 330 w 792"/>
                <a:gd name="T61" fmla="*/ 277 h 355"/>
                <a:gd name="T62" fmla="*/ 270 w 792"/>
                <a:gd name="T63" fmla="*/ 291 h 355"/>
                <a:gd name="T64" fmla="*/ 204 w 792"/>
                <a:gd name="T65" fmla="*/ 306 h 355"/>
                <a:gd name="T66" fmla="*/ 184 w 792"/>
                <a:gd name="T67" fmla="*/ 308 h 355"/>
                <a:gd name="T68" fmla="*/ 137 w 792"/>
                <a:gd name="T69" fmla="*/ 315 h 355"/>
                <a:gd name="T70" fmla="*/ 79 w 792"/>
                <a:gd name="T71" fmla="*/ 325 h 355"/>
                <a:gd name="T72" fmla="*/ 28 w 792"/>
                <a:gd name="T73" fmla="*/ 337 h 355"/>
                <a:gd name="T74" fmla="*/ 1 w 792"/>
                <a:gd name="T75" fmla="*/ 350 h 355"/>
                <a:gd name="T76" fmla="*/ 9 w 792"/>
                <a:gd name="T77" fmla="*/ 354 h 355"/>
                <a:gd name="T78" fmla="*/ 51 w 792"/>
                <a:gd name="T79" fmla="*/ 347 h 355"/>
                <a:gd name="T80" fmla="*/ 117 w 792"/>
                <a:gd name="T81" fmla="*/ 337 h 355"/>
                <a:gd name="T82" fmla="*/ 189 w 792"/>
                <a:gd name="T83" fmla="*/ 325 h 355"/>
                <a:gd name="T84" fmla="*/ 256 w 792"/>
                <a:gd name="T85" fmla="*/ 313 h 355"/>
                <a:gd name="T86" fmla="*/ 316 w 792"/>
                <a:gd name="T87" fmla="*/ 300 h 355"/>
                <a:gd name="T88" fmla="*/ 387 w 792"/>
                <a:gd name="T89" fmla="*/ 280 h 355"/>
                <a:gd name="T90" fmla="*/ 444 w 792"/>
                <a:gd name="T91" fmla="*/ 259 h 355"/>
                <a:gd name="T92" fmla="*/ 487 w 792"/>
                <a:gd name="T93" fmla="*/ 241 h 355"/>
                <a:gd name="T94" fmla="*/ 515 w 792"/>
                <a:gd name="T95" fmla="*/ 227 h 355"/>
                <a:gd name="T96" fmla="*/ 525 w 792"/>
                <a:gd name="T97" fmla="*/ 222 h 355"/>
                <a:gd name="T98" fmla="*/ 792 w 792"/>
                <a:gd name="T99" fmla="*/ 35 h 355"/>
                <a:gd name="T100" fmla="*/ 777 w 792"/>
                <a:gd name="T101" fmla="*/ 15 h 355"/>
                <a:gd name="T102" fmla="*/ 754 w 792"/>
                <a:gd name="T103" fmla="*/ 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92" h="355">
                  <a:moveTo>
                    <a:pt x="748" y="0"/>
                  </a:moveTo>
                  <a:lnTo>
                    <a:pt x="751" y="6"/>
                  </a:lnTo>
                  <a:lnTo>
                    <a:pt x="758" y="12"/>
                  </a:lnTo>
                  <a:lnTo>
                    <a:pt x="765" y="20"/>
                  </a:lnTo>
                  <a:lnTo>
                    <a:pt x="768" y="31"/>
                  </a:lnTo>
                  <a:lnTo>
                    <a:pt x="767" y="35"/>
                  </a:lnTo>
                  <a:lnTo>
                    <a:pt x="763" y="39"/>
                  </a:lnTo>
                  <a:lnTo>
                    <a:pt x="758" y="45"/>
                  </a:lnTo>
                  <a:lnTo>
                    <a:pt x="751" y="51"/>
                  </a:lnTo>
                  <a:lnTo>
                    <a:pt x="744" y="57"/>
                  </a:lnTo>
                  <a:lnTo>
                    <a:pt x="738" y="62"/>
                  </a:lnTo>
                  <a:lnTo>
                    <a:pt x="733" y="65"/>
                  </a:lnTo>
                  <a:lnTo>
                    <a:pt x="729" y="66"/>
                  </a:lnTo>
                  <a:lnTo>
                    <a:pt x="720" y="64"/>
                  </a:lnTo>
                  <a:lnTo>
                    <a:pt x="713" y="59"/>
                  </a:lnTo>
                  <a:lnTo>
                    <a:pt x="706" y="54"/>
                  </a:lnTo>
                  <a:lnTo>
                    <a:pt x="698" y="48"/>
                  </a:lnTo>
                  <a:lnTo>
                    <a:pt x="692" y="43"/>
                  </a:lnTo>
                  <a:lnTo>
                    <a:pt x="687" y="39"/>
                  </a:lnTo>
                  <a:lnTo>
                    <a:pt x="684" y="36"/>
                  </a:lnTo>
                  <a:lnTo>
                    <a:pt x="682" y="36"/>
                  </a:lnTo>
                  <a:lnTo>
                    <a:pt x="688" y="46"/>
                  </a:lnTo>
                  <a:lnTo>
                    <a:pt x="694" y="56"/>
                  </a:lnTo>
                  <a:lnTo>
                    <a:pt x="701" y="67"/>
                  </a:lnTo>
                  <a:lnTo>
                    <a:pt x="707" y="77"/>
                  </a:lnTo>
                  <a:lnTo>
                    <a:pt x="702" y="81"/>
                  </a:lnTo>
                  <a:lnTo>
                    <a:pt x="697" y="85"/>
                  </a:lnTo>
                  <a:lnTo>
                    <a:pt x="692" y="90"/>
                  </a:lnTo>
                  <a:lnTo>
                    <a:pt x="687" y="94"/>
                  </a:lnTo>
                  <a:lnTo>
                    <a:pt x="682" y="98"/>
                  </a:lnTo>
                  <a:lnTo>
                    <a:pt x="677" y="101"/>
                  </a:lnTo>
                  <a:lnTo>
                    <a:pt x="672" y="103"/>
                  </a:lnTo>
                  <a:lnTo>
                    <a:pt x="665" y="105"/>
                  </a:lnTo>
                  <a:lnTo>
                    <a:pt x="658" y="100"/>
                  </a:lnTo>
                  <a:lnTo>
                    <a:pt x="650" y="95"/>
                  </a:lnTo>
                  <a:lnTo>
                    <a:pt x="642" y="88"/>
                  </a:lnTo>
                  <a:lnTo>
                    <a:pt x="632" y="83"/>
                  </a:lnTo>
                  <a:lnTo>
                    <a:pt x="624" y="78"/>
                  </a:lnTo>
                  <a:lnTo>
                    <a:pt x="617" y="74"/>
                  </a:lnTo>
                  <a:lnTo>
                    <a:pt x="613" y="72"/>
                  </a:lnTo>
                  <a:lnTo>
                    <a:pt x="610" y="71"/>
                  </a:lnTo>
                  <a:lnTo>
                    <a:pt x="616" y="76"/>
                  </a:lnTo>
                  <a:lnTo>
                    <a:pt x="622" y="81"/>
                  </a:lnTo>
                  <a:lnTo>
                    <a:pt x="628" y="87"/>
                  </a:lnTo>
                  <a:lnTo>
                    <a:pt x="634" y="94"/>
                  </a:lnTo>
                  <a:lnTo>
                    <a:pt x="641" y="100"/>
                  </a:lnTo>
                  <a:lnTo>
                    <a:pt x="645" y="106"/>
                  </a:lnTo>
                  <a:lnTo>
                    <a:pt x="649" y="111"/>
                  </a:lnTo>
                  <a:lnTo>
                    <a:pt x="652" y="116"/>
                  </a:lnTo>
                  <a:lnTo>
                    <a:pt x="599" y="153"/>
                  </a:lnTo>
                  <a:lnTo>
                    <a:pt x="596" y="151"/>
                  </a:lnTo>
                  <a:lnTo>
                    <a:pt x="588" y="144"/>
                  </a:lnTo>
                  <a:lnTo>
                    <a:pt x="576" y="136"/>
                  </a:lnTo>
                  <a:lnTo>
                    <a:pt x="563" y="126"/>
                  </a:lnTo>
                  <a:lnTo>
                    <a:pt x="548" y="116"/>
                  </a:lnTo>
                  <a:lnTo>
                    <a:pt x="536" y="109"/>
                  </a:lnTo>
                  <a:lnTo>
                    <a:pt x="527" y="105"/>
                  </a:lnTo>
                  <a:lnTo>
                    <a:pt x="521" y="105"/>
                  </a:lnTo>
                  <a:lnTo>
                    <a:pt x="586" y="161"/>
                  </a:lnTo>
                  <a:lnTo>
                    <a:pt x="580" y="165"/>
                  </a:lnTo>
                  <a:lnTo>
                    <a:pt x="575" y="169"/>
                  </a:lnTo>
                  <a:lnTo>
                    <a:pt x="570" y="173"/>
                  </a:lnTo>
                  <a:lnTo>
                    <a:pt x="565" y="178"/>
                  </a:lnTo>
                  <a:lnTo>
                    <a:pt x="560" y="181"/>
                  </a:lnTo>
                  <a:lnTo>
                    <a:pt x="555" y="185"/>
                  </a:lnTo>
                  <a:lnTo>
                    <a:pt x="548" y="188"/>
                  </a:lnTo>
                  <a:lnTo>
                    <a:pt x="543" y="191"/>
                  </a:lnTo>
                  <a:lnTo>
                    <a:pt x="531" y="199"/>
                  </a:lnTo>
                  <a:lnTo>
                    <a:pt x="518" y="199"/>
                  </a:lnTo>
                  <a:lnTo>
                    <a:pt x="507" y="194"/>
                  </a:lnTo>
                  <a:lnTo>
                    <a:pt x="497" y="186"/>
                  </a:lnTo>
                  <a:lnTo>
                    <a:pt x="485" y="174"/>
                  </a:lnTo>
                  <a:lnTo>
                    <a:pt x="475" y="163"/>
                  </a:lnTo>
                  <a:lnTo>
                    <a:pt x="463" y="154"/>
                  </a:lnTo>
                  <a:lnTo>
                    <a:pt x="452" y="146"/>
                  </a:lnTo>
                  <a:lnTo>
                    <a:pt x="452" y="149"/>
                  </a:lnTo>
                  <a:lnTo>
                    <a:pt x="455" y="154"/>
                  </a:lnTo>
                  <a:lnTo>
                    <a:pt x="461" y="162"/>
                  </a:lnTo>
                  <a:lnTo>
                    <a:pt x="469" y="171"/>
                  </a:lnTo>
                  <a:lnTo>
                    <a:pt x="478" y="182"/>
                  </a:lnTo>
                  <a:lnTo>
                    <a:pt x="487" y="193"/>
                  </a:lnTo>
                  <a:lnTo>
                    <a:pt x="497" y="203"/>
                  </a:lnTo>
                  <a:lnTo>
                    <a:pt x="505" y="213"/>
                  </a:lnTo>
                  <a:lnTo>
                    <a:pt x="488" y="221"/>
                  </a:lnTo>
                  <a:lnTo>
                    <a:pt x="472" y="229"/>
                  </a:lnTo>
                  <a:lnTo>
                    <a:pt x="454" y="237"/>
                  </a:lnTo>
                  <a:lnTo>
                    <a:pt x="438" y="244"/>
                  </a:lnTo>
                  <a:lnTo>
                    <a:pt x="421" y="250"/>
                  </a:lnTo>
                  <a:lnTo>
                    <a:pt x="403" y="256"/>
                  </a:lnTo>
                  <a:lnTo>
                    <a:pt x="386" y="261"/>
                  </a:lnTo>
                  <a:lnTo>
                    <a:pt x="367" y="267"/>
                  </a:lnTo>
                  <a:lnTo>
                    <a:pt x="349" y="272"/>
                  </a:lnTo>
                  <a:lnTo>
                    <a:pt x="330" y="277"/>
                  </a:lnTo>
                  <a:lnTo>
                    <a:pt x="310" y="281"/>
                  </a:lnTo>
                  <a:lnTo>
                    <a:pt x="291" y="286"/>
                  </a:lnTo>
                  <a:lnTo>
                    <a:pt x="270" y="291"/>
                  </a:lnTo>
                  <a:lnTo>
                    <a:pt x="248" y="296"/>
                  </a:lnTo>
                  <a:lnTo>
                    <a:pt x="226" y="301"/>
                  </a:lnTo>
                  <a:lnTo>
                    <a:pt x="204" y="306"/>
                  </a:lnTo>
                  <a:lnTo>
                    <a:pt x="201" y="306"/>
                  </a:lnTo>
                  <a:lnTo>
                    <a:pt x="194" y="307"/>
                  </a:lnTo>
                  <a:lnTo>
                    <a:pt x="184" y="308"/>
                  </a:lnTo>
                  <a:lnTo>
                    <a:pt x="170" y="310"/>
                  </a:lnTo>
                  <a:lnTo>
                    <a:pt x="155" y="312"/>
                  </a:lnTo>
                  <a:lnTo>
                    <a:pt x="137" y="315"/>
                  </a:lnTo>
                  <a:lnTo>
                    <a:pt x="118" y="318"/>
                  </a:lnTo>
                  <a:lnTo>
                    <a:pt x="99" y="321"/>
                  </a:lnTo>
                  <a:lnTo>
                    <a:pt x="79" y="325"/>
                  </a:lnTo>
                  <a:lnTo>
                    <a:pt x="61" y="329"/>
                  </a:lnTo>
                  <a:lnTo>
                    <a:pt x="43" y="333"/>
                  </a:lnTo>
                  <a:lnTo>
                    <a:pt x="28" y="337"/>
                  </a:lnTo>
                  <a:lnTo>
                    <a:pt x="15" y="341"/>
                  </a:lnTo>
                  <a:lnTo>
                    <a:pt x="6" y="345"/>
                  </a:lnTo>
                  <a:lnTo>
                    <a:pt x="1" y="350"/>
                  </a:lnTo>
                  <a:lnTo>
                    <a:pt x="0" y="355"/>
                  </a:lnTo>
                  <a:lnTo>
                    <a:pt x="2" y="355"/>
                  </a:lnTo>
                  <a:lnTo>
                    <a:pt x="9" y="354"/>
                  </a:lnTo>
                  <a:lnTo>
                    <a:pt x="20" y="351"/>
                  </a:lnTo>
                  <a:lnTo>
                    <a:pt x="35" y="349"/>
                  </a:lnTo>
                  <a:lnTo>
                    <a:pt x="51" y="347"/>
                  </a:lnTo>
                  <a:lnTo>
                    <a:pt x="71" y="344"/>
                  </a:lnTo>
                  <a:lnTo>
                    <a:pt x="93" y="340"/>
                  </a:lnTo>
                  <a:lnTo>
                    <a:pt x="117" y="337"/>
                  </a:lnTo>
                  <a:lnTo>
                    <a:pt x="140" y="333"/>
                  </a:lnTo>
                  <a:lnTo>
                    <a:pt x="165" y="329"/>
                  </a:lnTo>
                  <a:lnTo>
                    <a:pt x="189" y="325"/>
                  </a:lnTo>
                  <a:lnTo>
                    <a:pt x="213" y="321"/>
                  </a:lnTo>
                  <a:lnTo>
                    <a:pt x="236" y="317"/>
                  </a:lnTo>
                  <a:lnTo>
                    <a:pt x="256" y="313"/>
                  </a:lnTo>
                  <a:lnTo>
                    <a:pt x="275" y="309"/>
                  </a:lnTo>
                  <a:lnTo>
                    <a:pt x="291" y="306"/>
                  </a:lnTo>
                  <a:lnTo>
                    <a:pt x="316" y="300"/>
                  </a:lnTo>
                  <a:lnTo>
                    <a:pt x="341" y="293"/>
                  </a:lnTo>
                  <a:lnTo>
                    <a:pt x="364" y="287"/>
                  </a:lnTo>
                  <a:lnTo>
                    <a:pt x="387" y="280"/>
                  </a:lnTo>
                  <a:lnTo>
                    <a:pt x="408" y="273"/>
                  </a:lnTo>
                  <a:lnTo>
                    <a:pt x="426" y="267"/>
                  </a:lnTo>
                  <a:lnTo>
                    <a:pt x="444" y="259"/>
                  </a:lnTo>
                  <a:lnTo>
                    <a:pt x="460" y="253"/>
                  </a:lnTo>
                  <a:lnTo>
                    <a:pt x="475" y="247"/>
                  </a:lnTo>
                  <a:lnTo>
                    <a:pt x="487" y="241"/>
                  </a:lnTo>
                  <a:lnTo>
                    <a:pt x="499" y="236"/>
                  </a:lnTo>
                  <a:lnTo>
                    <a:pt x="508" y="231"/>
                  </a:lnTo>
                  <a:lnTo>
                    <a:pt x="515" y="227"/>
                  </a:lnTo>
                  <a:lnTo>
                    <a:pt x="520" y="224"/>
                  </a:lnTo>
                  <a:lnTo>
                    <a:pt x="523" y="223"/>
                  </a:lnTo>
                  <a:lnTo>
                    <a:pt x="525" y="222"/>
                  </a:lnTo>
                  <a:lnTo>
                    <a:pt x="672" y="122"/>
                  </a:lnTo>
                  <a:lnTo>
                    <a:pt x="791" y="40"/>
                  </a:lnTo>
                  <a:lnTo>
                    <a:pt x="792" y="35"/>
                  </a:lnTo>
                  <a:lnTo>
                    <a:pt x="789" y="28"/>
                  </a:lnTo>
                  <a:lnTo>
                    <a:pt x="784" y="22"/>
                  </a:lnTo>
                  <a:lnTo>
                    <a:pt x="777" y="15"/>
                  </a:lnTo>
                  <a:lnTo>
                    <a:pt x="770" y="10"/>
                  </a:lnTo>
                  <a:lnTo>
                    <a:pt x="763" y="5"/>
                  </a:lnTo>
                  <a:lnTo>
                    <a:pt x="754" y="2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203" name="Freeform 53"/>
            <p:cNvSpPr>
              <a:spLocks/>
            </p:cNvSpPr>
            <p:nvPr/>
          </p:nvSpPr>
          <p:spPr bwMode="auto">
            <a:xfrm>
              <a:off x="4200" y="3409"/>
              <a:ext cx="74" cy="62"/>
            </a:xfrm>
            <a:custGeom>
              <a:avLst/>
              <a:gdLst>
                <a:gd name="T0" fmla="*/ 305 w 517"/>
                <a:gd name="T1" fmla="*/ 356 h 432"/>
                <a:gd name="T2" fmla="*/ 322 w 517"/>
                <a:gd name="T3" fmla="*/ 328 h 432"/>
                <a:gd name="T4" fmla="*/ 334 w 517"/>
                <a:gd name="T5" fmla="*/ 299 h 432"/>
                <a:gd name="T6" fmla="*/ 340 w 517"/>
                <a:gd name="T7" fmla="*/ 270 h 432"/>
                <a:gd name="T8" fmla="*/ 328 w 517"/>
                <a:gd name="T9" fmla="*/ 247 h 432"/>
                <a:gd name="T10" fmla="*/ 306 w 517"/>
                <a:gd name="T11" fmla="*/ 233 h 432"/>
                <a:gd name="T12" fmla="*/ 283 w 517"/>
                <a:gd name="T13" fmla="*/ 226 h 432"/>
                <a:gd name="T14" fmla="*/ 259 w 517"/>
                <a:gd name="T15" fmla="*/ 222 h 432"/>
                <a:gd name="T16" fmla="*/ 229 w 517"/>
                <a:gd name="T17" fmla="*/ 219 h 432"/>
                <a:gd name="T18" fmla="*/ 195 w 517"/>
                <a:gd name="T19" fmla="*/ 217 h 432"/>
                <a:gd name="T20" fmla="*/ 159 w 517"/>
                <a:gd name="T21" fmla="*/ 221 h 432"/>
                <a:gd name="T22" fmla="*/ 122 w 517"/>
                <a:gd name="T23" fmla="*/ 229 h 432"/>
                <a:gd name="T24" fmla="*/ 95 w 517"/>
                <a:gd name="T25" fmla="*/ 238 h 432"/>
                <a:gd name="T26" fmla="*/ 74 w 517"/>
                <a:gd name="T27" fmla="*/ 249 h 432"/>
                <a:gd name="T28" fmla="*/ 50 w 517"/>
                <a:gd name="T29" fmla="*/ 262 h 432"/>
                <a:gd name="T30" fmla="*/ 25 w 517"/>
                <a:gd name="T31" fmla="*/ 273 h 432"/>
                <a:gd name="T32" fmla="*/ 15 w 517"/>
                <a:gd name="T33" fmla="*/ 269 h 432"/>
                <a:gd name="T34" fmla="*/ 24 w 517"/>
                <a:gd name="T35" fmla="*/ 213 h 432"/>
                <a:gd name="T36" fmla="*/ 40 w 517"/>
                <a:gd name="T37" fmla="*/ 142 h 432"/>
                <a:gd name="T38" fmla="*/ 57 w 517"/>
                <a:gd name="T39" fmla="*/ 83 h 432"/>
                <a:gd name="T40" fmla="*/ 71 w 517"/>
                <a:gd name="T41" fmla="*/ 33 h 432"/>
                <a:gd name="T42" fmla="*/ 81 w 517"/>
                <a:gd name="T43" fmla="*/ 4 h 432"/>
                <a:gd name="T44" fmla="*/ 51 w 517"/>
                <a:gd name="T45" fmla="*/ 76 h 432"/>
                <a:gd name="T46" fmla="*/ 13 w 517"/>
                <a:gd name="T47" fmla="*/ 187 h 432"/>
                <a:gd name="T48" fmla="*/ 1 w 517"/>
                <a:gd name="T49" fmla="*/ 254 h 432"/>
                <a:gd name="T50" fmla="*/ 1 w 517"/>
                <a:gd name="T51" fmla="*/ 283 h 432"/>
                <a:gd name="T52" fmla="*/ 3 w 517"/>
                <a:gd name="T53" fmla="*/ 287 h 432"/>
                <a:gd name="T54" fmla="*/ 17 w 517"/>
                <a:gd name="T55" fmla="*/ 289 h 432"/>
                <a:gd name="T56" fmla="*/ 36 w 517"/>
                <a:gd name="T57" fmla="*/ 280 h 432"/>
                <a:gd name="T58" fmla="*/ 59 w 517"/>
                <a:gd name="T59" fmla="*/ 266 h 432"/>
                <a:gd name="T60" fmla="*/ 83 w 517"/>
                <a:gd name="T61" fmla="*/ 254 h 432"/>
                <a:gd name="T62" fmla="*/ 105 w 517"/>
                <a:gd name="T63" fmla="*/ 244 h 432"/>
                <a:gd name="T64" fmla="*/ 129 w 517"/>
                <a:gd name="T65" fmla="*/ 236 h 432"/>
                <a:gd name="T66" fmla="*/ 151 w 517"/>
                <a:gd name="T67" fmla="*/ 232 h 432"/>
                <a:gd name="T68" fmla="*/ 173 w 517"/>
                <a:gd name="T69" fmla="*/ 231 h 432"/>
                <a:gd name="T70" fmla="*/ 195 w 517"/>
                <a:gd name="T71" fmla="*/ 230 h 432"/>
                <a:gd name="T72" fmla="*/ 225 w 517"/>
                <a:gd name="T73" fmla="*/ 229 h 432"/>
                <a:gd name="T74" fmla="*/ 257 w 517"/>
                <a:gd name="T75" fmla="*/ 231 h 432"/>
                <a:gd name="T76" fmla="*/ 287 w 517"/>
                <a:gd name="T77" fmla="*/ 237 h 432"/>
                <a:gd name="T78" fmla="*/ 312 w 517"/>
                <a:gd name="T79" fmla="*/ 249 h 432"/>
                <a:gd name="T80" fmla="*/ 327 w 517"/>
                <a:gd name="T81" fmla="*/ 276 h 432"/>
                <a:gd name="T82" fmla="*/ 313 w 517"/>
                <a:gd name="T83" fmla="*/ 317 h 432"/>
                <a:gd name="T84" fmla="*/ 289 w 517"/>
                <a:gd name="T85" fmla="*/ 353 h 432"/>
                <a:gd name="T86" fmla="*/ 282 w 517"/>
                <a:gd name="T87" fmla="*/ 378 h 432"/>
                <a:gd name="T88" fmla="*/ 302 w 517"/>
                <a:gd name="T89" fmla="*/ 388 h 432"/>
                <a:gd name="T90" fmla="*/ 324 w 517"/>
                <a:gd name="T91" fmla="*/ 393 h 432"/>
                <a:gd name="T92" fmla="*/ 351 w 517"/>
                <a:gd name="T93" fmla="*/ 398 h 432"/>
                <a:gd name="T94" fmla="*/ 381 w 517"/>
                <a:gd name="T95" fmla="*/ 403 h 432"/>
                <a:gd name="T96" fmla="*/ 412 w 517"/>
                <a:gd name="T97" fmla="*/ 409 h 432"/>
                <a:gd name="T98" fmla="*/ 442 w 517"/>
                <a:gd name="T99" fmla="*/ 414 h 432"/>
                <a:gd name="T100" fmla="*/ 470 w 517"/>
                <a:gd name="T101" fmla="*/ 421 h 432"/>
                <a:gd name="T102" fmla="*/ 493 w 517"/>
                <a:gd name="T103" fmla="*/ 428 h 432"/>
                <a:gd name="T104" fmla="*/ 506 w 517"/>
                <a:gd name="T105" fmla="*/ 430 h 432"/>
                <a:gd name="T106" fmla="*/ 515 w 517"/>
                <a:gd name="T107" fmla="*/ 429 h 432"/>
                <a:gd name="T108" fmla="*/ 505 w 517"/>
                <a:gd name="T109" fmla="*/ 420 h 432"/>
                <a:gd name="T110" fmla="*/ 477 w 517"/>
                <a:gd name="T111" fmla="*/ 409 h 432"/>
                <a:gd name="T112" fmla="*/ 443 w 517"/>
                <a:gd name="T113" fmla="*/ 401 h 432"/>
                <a:gd name="T114" fmla="*/ 406 w 517"/>
                <a:gd name="T115" fmla="*/ 393 h 432"/>
                <a:gd name="T116" fmla="*/ 370 w 517"/>
                <a:gd name="T117" fmla="*/ 387 h 432"/>
                <a:gd name="T118" fmla="*/ 337 w 517"/>
                <a:gd name="T119" fmla="*/ 382 h 432"/>
                <a:gd name="T120" fmla="*/ 314 w 517"/>
                <a:gd name="T121" fmla="*/ 377 h 432"/>
                <a:gd name="T122" fmla="*/ 300 w 517"/>
                <a:gd name="T123" fmla="*/ 37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7" h="432">
                  <a:moveTo>
                    <a:pt x="298" y="370"/>
                  </a:moveTo>
                  <a:lnTo>
                    <a:pt x="305" y="356"/>
                  </a:lnTo>
                  <a:lnTo>
                    <a:pt x="314" y="343"/>
                  </a:lnTo>
                  <a:lnTo>
                    <a:pt x="322" y="328"/>
                  </a:lnTo>
                  <a:lnTo>
                    <a:pt x="329" y="314"/>
                  </a:lnTo>
                  <a:lnTo>
                    <a:pt x="334" y="299"/>
                  </a:lnTo>
                  <a:lnTo>
                    <a:pt x="338" y="285"/>
                  </a:lnTo>
                  <a:lnTo>
                    <a:pt x="340" y="270"/>
                  </a:lnTo>
                  <a:lnTo>
                    <a:pt x="337" y="257"/>
                  </a:lnTo>
                  <a:lnTo>
                    <a:pt x="328" y="247"/>
                  </a:lnTo>
                  <a:lnTo>
                    <a:pt x="318" y="239"/>
                  </a:lnTo>
                  <a:lnTo>
                    <a:pt x="306" y="233"/>
                  </a:lnTo>
                  <a:lnTo>
                    <a:pt x="294" y="229"/>
                  </a:lnTo>
                  <a:lnTo>
                    <a:pt x="283" y="226"/>
                  </a:lnTo>
                  <a:lnTo>
                    <a:pt x="270" y="223"/>
                  </a:lnTo>
                  <a:lnTo>
                    <a:pt x="259" y="222"/>
                  </a:lnTo>
                  <a:lnTo>
                    <a:pt x="247" y="221"/>
                  </a:lnTo>
                  <a:lnTo>
                    <a:pt x="229" y="219"/>
                  </a:lnTo>
                  <a:lnTo>
                    <a:pt x="211" y="217"/>
                  </a:lnTo>
                  <a:lnTo>
                    <a:pt x="195" y="217"/>
                  </a:lnTo>
                  <a:lnTo>
                    <a:pt x="177" y="219"/>
                  </a:lnTo>
                  <a:lnTo>
                    <a:pt x="159" y="221"/>
                  </a:lnTo>
                  <a:lnTo>
                    <a:pt x="141" y="224"/>
                  </a:lnTo>
                  <a:lnTo>
                    <a:pt x="122" y="229"/>
                  </a:lnTo>
                  <a:lnTo>
                    <a:pt x="101" y="235"/>
                  </a:lnTo>
                  <a:lnTo>
                    <a:pt x="95" y="238"/>
                  </a:lnTo>
                  <a:lnTo>
                    <a:pt x="86" y="243"/>
                  </a:lnTo>
                  <a:lnTo>
                    <a:pt x="74" y="249"/>
                  </a:lnTo>
                  <a:lnTo>
                    <a:pt x="63" y="256"/>
                  </a:lnTo>
                  <a:lnTo>
                    <a:pt x="50" y="262"/>
                  </a:lnTo>
                  <a:lnTo>
                    <a:pt x="37" y="268"/>
                  </a:lnTo>
                  <a:lnTo>
                    <a:pt x="25" y="273"/>
                  </a:lnTo>
                  <a:lnTo>
                    <a:pt x="14" y="278"/>
                  </a:lnTo>
                  <a:lnTo>
                    <a:pt x="15" y="269"/>
                  </a:lnTo>
                  <a:lnTo>
                    <a:pt x="17" y="247"/>
                  </a:lnTo>
                  <a:lnTo>
                    <a:pt x="24" y="213"/>
                  </a:lnTo>
                  <a:lnTo>
                    <a:pt x="33" y="171"/>
                  </a:lnTo>
                  <a:lnTo>
                    <a:pt x="40" y="142"/>
                  </a:lnTo>
                  <a:lnTo>
                    <a:pt x="49" y="112"/>
                  </a:lnTo>
                  <a:lnTo>
                    <a:pt x="57" y="83"/>
                  </a:lnTo>
                  <a:lnTo>
                    <a:pt x="65" y="56"/>
                  </a:lnTo>
                  <a:lnTo>
                    <a:pt x="71" y="33"/>
                  </a:lnTo>
                  <a:lnTo>
                    <a:pt x="78" y="16"/>
                  </a:lnTo>
                  <a:lnTo>
                    <a:pt x="81" y="4"/>
                  </a:lnTo>
                  <a:lnTo>
                    <a:pt x="82" y="0"/>
                  </a:lnTo>
                  <a:lnTo>
                    <a:pt x="51" y="76"/>
                  </a:lnTo>
                  <a:lnTo>
                    <a:pt x="29" y="138"/>
                  </a:lnTo>
                  <a:lnTo>
                    <a:pt x="13" y="187"/>
                  </a:lnTo>
                  <a:lnTo>
                    <a:pt x="5" y="226"/>
                  </a:lnTo>
                  <a:lnTo>
                    <a:pt x="1" y="254"/>
                  </a:lnTo>
                  <a:lnTo>
                    <a:pt x="0" y="272"/>
                  </a:lnTo>
                  <a:lnTo>
                    <a:pt x="1" y="283"/>
                  </a:lnTo>
                  <a:lnTo>
                    <a:pt x="1" y="286"/>
                  </a:lnTo>
                  <a:lnTo>
                    <a:pt x="3" y="287"/>
                  </a:lnTo>
                  <a:lnTo>
                    <a:pt x="9" y="289"/>
                  </a:lnTo>
                  <a:lnTo>
                    <a:pt x="17" y="289"/>
                  </a:lnTo>
                  <a:lnTo>
                    <a:pt x="26" y="286"/>
                  </a:lnTo>
                  <a:lnTo>
                    <a:pt x="36" y="280"/>
                  </a:lnTo>
                  <a:lnTo>
                    <a:pt x="46" y="272"/>
                  </a:lnTo>
                  <a:lnTo>
                    <a:pt x="59" y="266"/>
                  </a:lnTo>
                  <a:lnTo>
                    <a:pt x="70" y="260"/>
                  </a:lnTo>
                  <a:lnTo>
                    <a:pt x="83" y="254"/>
                  </a:lnTo>
                  <a:lnTo>
                    <a:pt x="94" y="249"/>
                  </a:lnTo>
                  <a:lnTo>
                    <a:pt x="105" y="244"/>
                  </a:lnTo>
                  <a:lnTo>
                    <a:pt x="116" y="240"/>
                  </a:lnTo>
                  <a:lnTo>
                    <a:pt x="129" y="236"/>
                  </a:lnTo>
                  <a:lnTo>
                    <a:pt x="141" y="234"/>
                  </a:lnTo>
                  <a:lnTo>
                    <a:pt x="151" y="232"/>
                  </a:lnTo>
                  <a:lnTo>
                    <a:pt x="162" y="231"/>
                  </a:lnTo>
                  <a:lnTo>
                    <a:pt x="173" y="231"/>
                  </a:lnTo>
                  <a:lnTo>
                    <a:pt x="183" y="230"/>
                  </a:lnTo>
                  <a:lnTo>
                    <a:pt x="195" y="230"/>
                  </a:lnTo>
                  <a:lnTo>
                    <a:pt x="208" y="229"/>
                  </a:lnTo>
                  <a:lnTo>
                    <a:pt x="225" y="229"/>
                  </a:lnTo>
                  <a:lnTo>
                    <a:pt x="241" y="230"/>
                  </a:lnTo>
                  <a:lnTo>
                    <a:pt x="257" y="231"/>
                  </a:lnTo>
                  <a:lnTo>
                    <a:pt x="272" y="234"/>
                  </a:lnTo>
                  <a:lnTo>
                    <a:pt x="287" y="237"/>
                  </a:lnTo>
                  <a:lnTo>
                    <a:pt x="300" y="242"/>
                  </a:lnTo>
                  <a:lnTo>
                    <a:pt x="312" y="249"/>
                  </a:lnTo>
                  <a:lnTo>
                    <a:pt x="322" y="256"/>
                  </a:lnTo>
                  <a:lnTo>
                    <a:pt x="327" y="276"/>
                  </a:lnTo>
                  <a:lnTo>
                    <a:pt x="323" y="297"/>
                  </a:lnTo>
                  <a:lnTo>
                    <a:pt x="313" y="317"/>
                  </a:lnTo>
                  <a:lnTo>
                    <a:pt x="300" y="336"/>
                  </a:lnTo>
                  <a:lnTo>
                    <a:pt x="289" y="353"/>
                  </a:lnTo>
                  <a:lnTo>
                    <a:pt x="282" y="367"/>
                  </a:lnTo>
                  <a:lnTo>
                    <a:pt x="282" y="378"/>
                  </a:lnTo>
                  <a:lnTo>
                    <a:pt x="294" y="386"/>
                  </a:lnTo>
                  <a:lnTo>
                    <a:pt x="302" y="388"/>
                  </a:lnTo>
                  <a:lnTo>
                    <a:pt x="313" y="391"/>
                  </a:lnTo>
                  <a:lnTo>
                    <a:pt x="324" y="393"/>
                  </a:lnTo>
                  <a:lnTo>
                    <a:pt x="337" y="396"/>
                  </a:lnTo>
                  <a:lnTo>
                    <a:pt x="351" y="398"/>
                  </a:lnTo>
                  <a:lnTo>
                    <a:pt x="365" y="401"/>
                  </a:lnTo>
                  <a:lnTo>
                    <a:pt x="381" y="403"/>
                  </a:lnTo>
                  <a:lnTo>
                    <a:pt x="396" y="406"/>
                  </a:lnTo>
                  <a:lnTo>
                    <a:pt x="412" y="409"/>
                  </a:lnTo>
                  <a:lnTo>
                    <a:pt x="428" y="411"/>
                  </a:lnTo>
                  <a:lnTo>
                    <a:pt x="442" y="414"/>
                  </a:lnTo>
                  <a:lnTo>
                    <a:pt x="457" y="417"/>
                  </a:lnTo>
                  <a:lnTo>
                    <a:pt x="470" y="421"/>
                  </a:lnTo>
                  <a:lnTo>
                    <a:pt x="482" y="425"/>
                  </a:lnTo>
                  <a:lnTo>
                    <a:pt x="493" y="428"/>
                  </a:lnTo>
                  <a:lnTo>
                    <a:pt x="502" y="432"/>
                  </a:lnTo>
                  <a:lnTo>
                    <a:pt x="506" y="430"/>
                  </a:lnTo>
                  <a:lnTo>
                    <a:pt x="511" y="429"/>
                  </a:lnTo>
                  <a:lnTo>
                    <a:pt x="515" y="429"/>
                  </a:lnTo>
                  <a:lnTo>
                    <a:pt x="517" y="427"/>
                  </a:lnTo>
                  <a:lnTo>
                    <a:pt x="505" y="420"/>
                  </a:lnTo>
                  <a:lnTo>
                    <a:pt x="493" y="414"/>
                  </a:lnTo>
                  <a:lnTo>
                    <a:pt x="477" y="409"/>
                  </a:lnTo>
                  <a:lnTo>
                    <a:pt x="461" y="405"/>
                  </a:lnTo>
                  <a:lnTo>
                    <a:pt x="443" y="401"/>
                  </a:lnTo>
                  <a:lnTo>
                    <a:pt x="424" y="397"/>
                  </a:lnTo>
                  <a:lnTo>
                    <a:pt x="406" y="393"/>
                  </a:lnTo>
                  <a:lnTo>
                    <a:pt x="387" y="390"/>
                  </a:lnTo>
                  <a:lnTo>
                    <a:pt x="370" y="387"/>
                  </a:lnTo>
                  <a:lnTo>
                    <a:pt x="353" y="385"/>
                  </a:lnTo>
                  <a:lnTo>
                    <a:pt x="337" y="382"/>
                  </a:lnTo>
                  <a:lnTo>
                    <a:pt x="325" y="380"/>
                  </a:lnTo>
                  <a:lnTo>
                    <a:pt x="314" y="377"/>
                  </a:lnTo>
                  <a:lnTo>
                    <a:pt x="305" y="375"/>
                  </a:lnTo>
                  <a:lnTo>
                    <a:pt x="300" y="373"/>
                  </a:lnTo>
                  <a:lnTo>
                    <a:pt x="298" y="37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  <p:sp>
          <p:nvSpPr>
            <p:cNvPr id="204" name="Freeform 54"/>
            <p:cNvSpPr>
              <a:spLocks/>
            </p:cNvSpPr>
            <p:nvPr/>
          </p:nvSpPr>
          <p:spPr bwMode="auto">
            <a:xfrm>
              <a:off x="4282" y="3460"/>
              <a:ext cx="81" cy="46"/>
            </a:xfrm>
            <a:custGeom>
              <a:avLst/>
              <a:gdLst>
                <a:gd name="T0" fmla="*/ 499 w 568"/>
                <a:gd name="T1" fmla="*/ 140 h 321"/>
                <a:gd name="T2" fmla="*/ 444 w 568"/>
                <a:gd name="T3" fmla="*/ 147 h 321"/>
                <a:gd name="T4" fmla="*/ 431 w 568"/>
                <a:gd name="T5" fmla="*/ 170 h 321"/>
                <a:gd name="T6" fmla="*/ 371 w 568"/>
                <a:gd name="T7" fmla="*/ 172 h 321"/>
                <a:gd name="T8" fmla="*/ 365 w 568"/>
                <a:gd name="T9" fmla="*/ 200 h 321"/>
                <a:gd name="T10" fmla="*/ 339 w 568"/>
                <a:gd name="T11" fmla="*/ 214 h 321"/>
                <a:gd name="T12" fmla="*/ 291 w 568"/>
                <a:gd name="T13" fmla="*/ 237 h 321"/>
                <a:gd name="T14" fmla="*/ 243 w 568"/>
                <a:gd name="T15" fmla="*/ 230 h 321"/>
                <a:gd name="T16" fmla="*/ 161 w 568"/>
                <a:gd name="T17" fmla="*/ 253 h 321"/>
                <a:gd name="T18" fmla="*/ 277 w 568"/>
                <a:gd name="T19" fmla="*/ 193 h 321"/>
                <a:gd name="T20" fmla="*/ 459 w 568"/>
                <a:gd name="T21" fmla="*/ 103 h 321"/>
                <a:gd name="T22" fmla="*/ 503 w 568"/>
                <a:gd name="T23" fmla="*/ 68 h 321"/>
                <a:gd name="T24" fmla="*/ 465 w 568"/>
                <a:gd name="T25" fmla="*/ 50 h 321"/>
                <a:gd name="T26" fmla="*/ 478 w 568"/>
                <a:gd name="T27" fmla="*/ 68 h 321"/>
                <a:gd name="T28" fmla="*/ 465 w 568"/>
                <a:gd name="T29" fmla="*/ 84 h 321"/>
                <a:gd name="T30" fmla="*/ 420 w 568"/>
                <a:gd name="T31" fmla="*/ 89 h 321"/>
                <a:gd name="T32" fmla="*/ 404 w 568"/>
                <a:gd name="T33" fmla="*/ 81 h 321"/>
                <a:gd name="T34" fmla="*/ 417 w 568"/>
                <a:gd name="T35" fmla="*/ 92 h 321"/>
                <a:gd name="T36" fmla="*/ 404 w 568"/>
                <a:gd name="T37" fmla="*/ 113 h 321"/>
                <a:gd name="T38" fmla="*/ 380 w 568"/>
                <a:gd name="T39" fmla="*/ 118 h 321"/>
                <a:gd name="T40" fmla="*/ 351 w 568"/>
                <a:gd name="T41" fmla="*/ 103 h 321"/>
                <a:gd name="T42" fmla="*/ 362 w 568"/>
                <a:gd name="T43" fmla="*/ 134 h 321"/>
                <a:gd name="T44" fmla="*/ 326 w 568"/>
                <a:gd name="T45" fmla="*/ 152 h 321"/>
                <a:gd name="T46" fmla="*/ 300 w 568"/>
                <a:gd name="T47" fmla="*/ 135 h 321"/>
                <a:gd name="T48" fmla="*/ 295 w 568"/>
                <a:gd name="T49" fmla="*/ 167 h 321"/>
                <a:gd name="T50" fmla="*/ 261 w 568"/>
                <a:gd name="T51" fmla="*/ 182 h 321"/>
                <a:gd name="T52" fmla="*/ 234 w 568"/>
                <a:gd name="T53" fmla="*/ 168 h 321"/>
                <a:gd name="T54" fmla="*/ 227 w 568"/>
                <a:gd name="T55" fmla="*/ 206 h 321"/>
                <a:gd name="T56" fmla="*/ 188 w 568"/>
                <a:gd name="T57" fmla="*/ 212 h 321"/>
                <a:gd name="T58" fmla="*/ 158 w 568"/>
                <a:gd name="T59" fmla="*/ 194 h 321"/>
                <a:gd name="T60" fmla="*/ 175 w 568"/>
                <a:gd name="T61" fmla="*/ 229 h 321"/>
                <a:gd name="T62" fmla="*/ 148 w 568"/>
                <a:gd name="T63" fmla="*/ 242 h 321"/>
                <a:gd name="T64" fmla="*/ 102 w 568"/>
                <a:gd name="T65" fmla="*/ 205 h 321"/>
                <a:gd name="T66" fmla="*/ 126 w 568"/>
                <a:gd name="T67" fmla="*/ 175 h 321"/>
                <a:gd name="T68" fmla="*/ 283 w 568"/>
                <a:gd name="T69" fmla="*/ 108 h 321"/>
                <a:gd name="T70" fmla="*/ 444 w 568"/>
                <a:gd name="T71" fmla="*/ 42 h 321"/>
                <a:gd name="T72" fmla="*/ 408 w 568"/>
                <a:gd name="T73" fmla="*/ 14 h 321"/>
                <a:gd name="T74" fmla="*/ 391 w 568"/>
                <a:gd name="T75" fmla="*/ 46 h 321"/>
                <a:gd name="T76" fmla="*/ 336 w 568"/>
                <a:gd name="T77" fmla="*/ 62 h 321"/>
                <a:gd name="T78" fmla="*/ 326 w 568"/>
                <a:gd name="T79" fmla="*/ 65 h 321"/>
                <a:gd name="T80" fmla="*/ 304 w 568"/>
                <a:gd name="T81" fmla="*/ 81 h 321"/>
                <a:gd name="T82" fmla="*/ 272 w 568"/>
                <a:gd name="T83" fmla="*/ 74 h 321"/>
                <a:gd name="T84" fmla="*/ 219 w 568"/>
                <a:gd name="T85" fmla="*/ 95 h 321"/>
                <a:gd name="T86" fmla="*/ 202 w 568"/>
                <a:gd name="T87" fmla="*/ 127 h 321"/>
                <a:gd name="T88" fmla="*/ 166 w 568"/>
                <a:gd name="T89" fmla="*/ 129 h 321"/>
                <a:gd name="T90" fmla="*/ 141 w 568"/>
                <a:gd name="T91" fmla="*/ 116 h 321"/>
                <a:gd name="T92" fmla="*/ 103 w 568"/>
                <a:gd name="T93" fmla="*/ 148 h 321"/>
                <a:gd name="T94" fmla="*/ 95 w 568"/>
                <a:gd name="T95" fmla="*/ 153 h 321"/>
                <a:gd name="T96" fmla="*/ 89 w 568"/>
                <a:gd name="T97" fmla="*/ 177 h 321"/>
                <a:gd name="T98" fmla="*/ 18 w 568"/>
                <a:gd name="T99" fmla="*/ 138 h 321"/>
                <a:gd name="T100" fmla="*/ 164 w 568"/>
                <a:gd name="T101" fmla="*/ 84 h 321"/>
                <a:gd name="T102" fmla="*/ 346 w 568"/>
                <a:gd name="T103" fmla="*/ 16 h 321"/>
                <a:gd name="T104" fmla="*/ 368 w 568"/>
                <a:gd name="T105" fmla="*/ 1 h 321"/>
                <a:gd name="T106" fmla="*/ 295 w 568"/>
                <a:gd name="T107" fmla="*/ 25 h 321"/>
                <a:gd name="T108" fmla="*/ 85 w 568"/>
                <a:gd name="T109" fmla="*/ 98 h 321"/>
                <a:gd name="T110" fmla="*/ 5 w 568"/>
                <a:gd name="T111" fmla="*/ 129 h 321"/>
                <a:gd name="T112" fmla="*/ 33 w 568"/>
                <a:gd name="T113" fmla="*/ 170 h 321"/>
                <a:gd name="T114" fmla="*/ 142 w 568"/>
                <a:gd name="T115" fmla="*/ 258 h 321"/>
                <a:gd name="T116" fmla="*/ 219 w 568"/>
                <a:gd name="T117" fmla="*/ 319 h 321"/>
                <a:gd name="T118" fmla="*/ 222 w 568"/>
                <a:gd name="T119" fmla="*/ 287 h 321"/>
                <a:gd name="T120" fmla="*/ 375 w 568"/>
                <a:gd name="T121" fmla="*/ 214 h 321"/>
                <a:gd name="T122" fmla="*/ 539 w 568"/>
                <a:gd name="T123" fmla="*/ 1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8" h="321">
                  <a:moveTo>
                    <a:pt x="557" y="119"/>
                  </a:moveTo>
                  <a:lnTo>
                    <a:pt x="550" y="119"/>
                  </a:lnTo>
                  <a:lnTo>
                    <a:pt x="540" y="123"/>
                  </a:lnTo>
                  <a:lnTo>
                    <a:pt x="527" y="128"/>
                  </a:lnTo>
                  <a:lnTo>
                    <a:pt x="513" y="134"/>
                  </a:lnTo>
                  <a:lnTo>
                    <a:pt x="499" y="140"/>
                  </a:lnTo>
                  <a:lnTo>
                    <a:pt x="487" y="146"/>
                  </a:lnTo>
                  <a:lnTo>
                    <a:pt x="479" y="150"/>
                  </a:lnTo>
                  <a:lnTo>
                    <a:pt x="476" y="151"/>
                  </a:lnTo>
                  <a:lnTo>
                    <a:pt x="437" y="136"/>
                  </a:lnTo>
                  <a:lnTo>
                    <a:pt x="438" y="142"/>
                  </a:lnTo>
                  <a:lnTo>
                    <a:pt x="444" y="147"/>
                  </a:lnTo>
                  <a:lnTo>
                    <a:pt x="452" y="152"/>
                  </a:lnTo>
                  <a:lnTo>
                    <a:pt x="459" y="158"/>
                  </a:lnTo>
                  <a:lnTo>
                    <a:pt x="452" y="161"/>
                  </a:lnTo>
                  <a:lnTo>
                    <a:pt x="445" y="164"/>
                  </a:lnTo>
                  <a:lnTo>
                    <a:pt x="439" y="167"/>
                  </a:lnTo>
                  <a:lnTo>
                    <a:pt x="431" y="170"/>
                  </a:lnTo>
                  <a:lnTo>
                    <a:pt x="424" y="174"/>
                  </a:lnTo>
                  <a:lnTo>
                    <a:pt x="418" y="177"/>
                  </a:lnTo>
                  <a:lnTo>
                    <a:pt x="411" y="180"/>
                  </a:lnTo>
                  <a:lnTo>
                    <a:pt x="403" y="183"/>
                  </a:lnTo>
                  <a:lnTo>
                    <a:pt x="373" y="166"/>
                  </a:lnTo>
                  <a:lnTo>
                    <a:pt x="371" y="172"/>
                  </a:lnTo>
                  <a:lnTo>
                    <a:pt x="378" y="177"/>
                  </a:lnTo>
                  <a:lnTo>
                    <a:pt x="385" y="182"/>
                  </a:lnTo>
                  <a:lnTo>
                    <a:pt x="390" y="189"/>
                  </a:lnTo>
                  <a:lnTo>
                    <a:pt x="382" y="193"/>
                  </a:lnTo>
                  <a:lnTo>
                    <a:pt x="373" y="197"/>
                  </a:lnTo>
                  <a:lnTo>
                    <a:pt x="365" y="200"/>
                  </a:lnTo>
                  <a:lnTo>
                    <a:pt x="357" y="202"/>
                  </a:lnTo>
                  <a:lnTo>
                    <a:pt x="349" y="203"/>
                  </a:lnTo>
                  <a:lnTo>
                    <a:pt x="340" y="202"/>
                  </a:lnTo>
                  <a:lnTo>
                    <a:pt x="332" y="199"/>
                  </a:lnTo>
                  <a:lnTo>
                    <a:pt x="324" y="194"/>
                  </a:lnTo>
                  <a:lnTo>
                    <a:pt x="339" y="214"/>
                  </a:lnTo>
                  <a:lnTo>
                    <a:pt x="331" y="218"/>
                  </a:lnTo>
                  <a:lnTo>
                    <a:pt x="324" y="222"/>
                  </a:lnTo>
                  <a:lnTo>
                    <a:pt x="315" y="226"/>
                  </a:lnTo>
                  <a:lnTo>
                    <a:pt x="307" y="230"/>
                  </a:lnTo>
                  <a:lnTo>
                    <a:pt x="299" y="234"/>
                  </a:lnTo>
                  <a:lnTo>
                    <a:pt x="291" y="237"/>
                  </a:lnTo>
                  <a:lnTo>
                    <a:pt x="282" y="240"/>
                  </a:lnTo>
                  <a:lnTo>
                    <a:pt x="273" y="244"/>
                  </a:lnTo>
                  <a:lnTo>
                    <a:pt x="265" y="240"/>
                  </a:lnTo>
                  <a:lnTo>
                    <a:pt x="258" y="234"/>
                  </a:lnTo>
                  <a:lnTo>
                    <a:pt x="251" y="229"/>
                  </a:lnTo>
                  <a:lnTo>
                    <a:pt x="243" y="230"/>
                  </a:lnTo>
                  <a:lnTo>
                    <a:pt x="247" y="234"/>
                  </a:lnTo>
                  <a:lnTo>
                    <a:pt x="252" y="238"/>
                  </a:lnTo>
                  <a:lnTo>
                    <a:pt x="256" y="244"/>
                  </a:lnTo>
                  <a:lnTo>
                    <a:pt x="259" y="250"/>
                  </a:lnTo>
                  <a:lnTo>
                    <a:pt x="199" y="288"/>
                  </a:lnTo>
                  <a:lnTo>
                    <a:pt x="161" y="253"/>
                  </a:lnTo>
                  <a:lnTo>
                    <a:pt x="166" y="250"/>
                  </a:lnTo>
                  <a:lnTo>
                    <a:pt x="179" y="242"/>
                  </a:lnTo>
                  <a:lnTo>
                    <a:pt x="197" y="233"/>
                  </a:lnTo>
                  <a:lnTo>
                    <a:pt x="220" y="222"/>
                  </a:lnTo>
                  <a:lnTo>
                    <a:pt x="247" y="208"/>
                  </a:lnTo>
                  <a:lnTo>
                    <a:pt x="277" y="193"/>
                  </a:lnTo>
                  <a:lnTo>
                    <a:pt x="308" y="177"/>
                  </a:lnTo>
                  <a:lnTo>
                    <a:pt x="341" y="161"/>
                  </a:lnTo>
                  <a:lnTo>
                    <a:pt x="373" y="145"/>
                  </a:lnTo>
                  <a:lnTo>
                    <a:pt x="404" y="130"/>
                  </a:lnTo>
                  <a:lnTo>
                    <a:pt x="433" y="115"/>
                  </a:lnTo>
                  <a:lnTo>
                    <a:pt x="459" y="103"/>
                  </a:lnTo>
                  <a:lnTo>
                    <a:pt x="481" y="91"/>
                  </a:lnTo>
                  <a:lnTo>
                    <a:pt x="499" y="83"/>
                  </a:lnTo>
                  <a:lnTo>
                    <a:pt x="509" y="78"/>
                  </a:lnTo>
                  <a:lnTo>
                    <a:pt x="513" y="76"/>
                  </a:lnTo>
                  <a:lnTo>
                    <a:pt x="508" y="72"/>
                  </a:lnTo>
                  <a:lnTo>
                    <a:pt x="503" y="68"/>
                  </a:lnTo>
                  <a:lnTo>
                    <a:pt x="497" y="63"/>
                  </a:lnTo>
                  <a:lnTo>
                    <a:pt x="490" y="60"/>
                  </a:lnTo>
                  <a:lnTo>
                    <a:pt x="483" y="57"/>
                  </a:lnTo>
                  <a:lnTo>
                    <a:pt x="477" y="54"/>
                  </a:lnTo>
                  <a:lnTo>
                    <a:pt x="471" y="52"/>
                  </a:lnTo>
                  <a:lnTo>
                    <a:pt x="465" y="50"/>
                  </a:lnTo>
                  <a:lnTo>
                    <a:pt x="461" y="56"/>
                  </a:lnTo>
                  <a:lnTo>
                    <a:pt x="461" y="60"/>
                  </a:lnTo>
                  <a:lnTo>
                    <a:pt x="463" y="62"/>
                  </a:lnTo>
                  <a:lnTo>
                    <a:pt x="469" y="64"/>
                  </a:lnTo>
                  <a:lnTo>
                    <a:pt x="473" y="65"/>
                  </a:lnTo>
                  <a:lnTo>
                    <a:pt x="478" y="68"/>
                  </a:lnTo>
                  <a:lnTo>
                    <a:pt x="482" y="71"/>
                  </a:lnTo>
                  <a:lnTo>
                    <a:pt x="484" y="75"/>
                  </a:lnTo>
                  <a:lnTo>
                    <a:pt x="481" y="76"/>
                  </a:lnTo>
                  <a:lnTo>
                    <a:pt x="477" y="78"/>
                  </a:lnTo>
                  <a:lnTo>
                    <a:pt x="471" y="81"/>
                  </a:lnTo>
                  <a:lnTo>
                    <a:pt x="465" y="84"/>
                  </a:lnTo>
                  <a:lnTo>
                    <a:pt x="456" y="88"/>
                  </a:lnTo>
                  <a:lnTo>
                    <a:pt x="448" y="92"/>
                  </a:lnTo>
                  <a:lnTo>
                    <a:pt x="440" y="97"/>
                  </a:lnTo>
                  <a:lnTo>
                    <a:pt x="431" y="101"/>
                  </a:lnTo>
                  <a:lnTo>
                    <a:pt x="426" y="94"/>
                  </a:lnTo>
                  <a:lnTo>
                    <a:pt x="420" y="89"/>
                  </a:lnTo>
                  <a:lnTo>
                    <a:pt x="414" y="85"/>
                  </a:lnTo>
                  <a:lnTo>
                    <a:pt x="408" y="81"/>
                  </a:lnTo>
                  <a:lnTo>
                    <a:pt x="407" y="80"/>
                  </a:lnTo>
                  <a:lnTo>
                    <a:pt x="405" y="80"/>
                  </a:lnTo>
                  <a:lnTo>
                    <a:pt x="404" y="80"/>
                  </a:lnTo>
                  <a:lnTo>
                    <a:pt x="404" y="81"/>
                  </a:lnTo>
                  <a:lnTo>
                    <a:pt x="403" y="82"/>
                  </a:lnTo>
                  <a:lnTo>
                    <a:pt x="403" y="83"/>
                  </a:lnTo>
                  <a:lnTo>
                    <a:pt x="403" y="84"/>
                  </a:lnTo>
                  <a:lnTo>
                    <a:pt x="404" y="84"/>
                  </a:lnTo>
                  <a:lnTo>
                    <a:pt x="411" y="88"/>
                  </a:lnTo>
                  <a:lnTo>
                    <a:pt x="417" y="92"/>
                  </a:lnTo>
                  <a:lnTo>
                    <a:pt x="422" y="98"/>
                  </a:lnTo>
                  <a:lnTo>
                    <a:pt x="427" y="103"/>
                  </a:lnTo>
                  <a:lnTo>
                    <a:pt x="421" y="106"/>
                  </a:lnTo>
                  <a:lnTo>
                    <a:pt x="415" y="108"/>
                  </a:lnTo>
                  <a:lnTo>
                    <a:pt x="410" y="111"/>
                  </a:lnTo>
                  <a:lnTo>
                    <a:pt x="404" y="113"/>
                  </a:lnTo>
                  <a:lnTo>
                    <a:pt x="399" y="115"/>
                  </a:lnTo>
                  <a:lnTo>
                    <a:pt x="395" y="117"/>
                  </a:lnTo>
                  <a:lnTo>
                    <a:pt x="392" y="118"/>
                  </a:lnTo>
                  <a:lnTo>
                    <a:pt x="389" y="119"/>
                  </a:lnTo>
                  <a:lnTo>
                    <a:pt x="384" y="119"/>
                  </a:lnTo>
                  <a:lnTo>
                    <a:pt x="380" y="118"/>
                  </a:lnTo>
                  <a:lnTo>
                    <a:pt x="377" y="117"/>
                  </a:lnTo>
                  <a:lnTo>
                    <a:pt x="372" y="114"/>
                  </a:lnTo>
                  <a:lnTo>
                    <a:pt x="368" y="112"/>
                  </a:lnTo>
                  <a:lnTo>
                    <a:pt x="363" y="109"/>
                  </a:lnTo>
                  <a:lnTo>
                    <a:pt x="358" y="106"/>
                  </a:lnTo>
                  <a:lnTo>
                    <a:pt x="351" y="103"/>
                  </a:lnTo>
                  <a:lnTo>
                    <a:pt x="354" y="111"/>
                  </a:lnTo>
                  <a:lnTo>
                    <a:pt x="360" y="116"/>
                  </a:lnTo>
                  <a:lnTo>
                    <a:pt x="367" y="120"/>
                  </a:lnTo>
                  <a:lnTo>
                    <a:pt x="373" y="128"/>
                  </a:lnTo>
                  <a:lnTo>
                    <a:pt x="367" y="131"/>
                  </a:lnTo>
                  <a:lnTo>
                    <a:pt x="362" y="134"/>
                  </a:lnTo>
                  <a:lnTo>
                    <a:pt x="356" y="137"/>
                  </a:lnTo>
                  <a:lnTo>
                    <a:pt x="350" y="140"/>
                  </a:lnTo>
                  <a:lnTo>
                    <a:pt x="343" y="143"/>
                  </a:lnTo>
                  <a:lnTo>
                    <a:pt x="337" y="146"/>
                  </a:lnTo>
                  <a:lnTo>
                    <a:pt x="332" y="149"/>
                  </a:lnTo>
                  <a:lnTo>
                    <a:pt x="326" y="152"/>
                  </a:lnTo>
                  <a:lnTo>
                    <a:pt x="321" y="151"/>
                  </a:lnTo>
                  <a:lnTo>
                    <a:pt x="316" y="148"/>
                  </a:lnTo>
                  <a:lnTo>
                    <a:pt x="312" y="145"/>
                  </a:lnTo>
                  <a:lnTo>
                    <a:pt x="308" y="141"/>
                  </a:lnTo>
                  <a:lnTo>
                    <a:pt x="304" y="137"/>
                  </a:lnTo>
                  <a:lnTo>
                    <a:pt x="300" y="135"/>
                  </a:lnTo>
                  <a:lnTo>
                    <a:pt x="295" y="134"/>
                  </a:lnTo>
                  <a:lnTo>
                    <a:pt x="290" y="136"/>
                  </a:lnTo>
                  <a:lnTo>
                    <a:pt x="312" y="158"/>
                  </a:lnTo>
                  <a:lnTo>
                    <a:pt x="306" y="161"/>
                  </a:lnTo>
                  <a:lnTo>
                    <a:pt x="300" y="164"/>
                  </a:lnTo>
                  <a:lnTo>
                    <a:pt x="295" y="167"/>
                  </a:lnTo>
                  <a:lnTo>
                    <a:pt x="288" y="170"/>
                  </a:lnTo>
                  <a:lnTo>
                    <a:pt x="282" y="174"/>
                  </a:lnTo>
                  <a:lnTo>
                    <a:pt x="277" y="177"/>
                  </a:lnTo>
                  <a:lnTo>
                    <a:pt x="271" y="180"/>
                  </a:lnTo>
                  <a:lnTo>
                    <a:pt x="265" y="183"/>
                  </a:lnTo>
                  <a:lnTo>
                    <a:pt x="261" y="182"/>
                  </a:lnTo>
                  <a:lnTo>
                    <a:pt x="255" y="179"/>
                  </a:lnTo>
                  <a:lnTo>
                    <a:pt x="251" y="176"/>
                  </a:lnTo>
                  <a:lnTo>
                    <a:pt x="247" y="173"/>
                  </a:lnTo>
                  <a:lnTo>
                    <a:pt x="243" y="171"/>
                  </a:lnTo>
                  <a:lnTo>
                    <a:pt x="239" y="169"/>
                  </a:lnTo>
                  <a:lnTo>
                    <a:pt x="234" y="168"/>
                  </a:lnTo>
                  <a:lnTo>
                    <a:pt x="229" y="169"/>
                  </a:lnTo>
                  <a:lnTo>
                    <a:pt x="254" y="189"/>
                  </a:lnTo>
                  <a:lnTo>
                    <a:pt x="248" y="194"/>
                  </a:lnTo>
                  <a:lnTo>
                    <a:pt x="241" y="199"/>
                  </a:lnTo>
                  <a:lnTo>
                    <a:pt x="235" y="203"/>
                  </a:lnTo>
                  <a:lnTo>
                    <a:pt x="227" y="206"/>
                  </a:lnTo>
                  <a:lnTo>
                    <a:pt x="220" y="209"/>
                  </a:lnTo>
                  <a:lnTo>
                    <a:pt x="212" y="212"/>
                  </a:lnTo>
                  <a:lnTo>
                    <a:pt x="205" y="216"/>
                  </a:lnTo>
                  <a:lnTo>
                    <a:pt x="197" y="219"/>
                  </a:lnTo>
                  <a:lnTo>
                    <a:pt x="192" y="216"/>
                  </a:lnTo>
                  <a:lnTo>
                    <a:pt x="188" y="212"/>
                  </a:lnTo>
                  <a:lnTo>
                    <a:pt x="183" y="207"/>
                  </a:lnTo>
                  <a:lnTo>
                    <a:pt x="179" y="203"/>
                  </a:lnTo>
                  <a:lnTo>
                    <a:pt x="175" y="199"/>
                  </a:lnTo>
                  <a:lnTo>
                    <a:pt x="169" y="196"/>
                  </a:lnTo>
                  <a:lnTo>
                    <a:pt x="164" y="194"/>
                  </a:lnTo>
                  <a:lnTo>
                    <a:pt x="158" y="194"/>
                  </a:lnTo>
                  <a:lnTo>
                    <a:pt x="163" y="202"/>
                  </a:lnTo>
                  <a:lnTo>
                    <a:pt x="170" y="208"/>
                  </a:lnTo>
                  <a:lnTo>
                    <a:pt x="178" y="215"/>
                  </a:lnTo>
                  <a:lnTo>
                    <a:pt x="184" y="223"/>
                  </a:lnTo>
                  <a:lnTo>
                    <a:pt x="180" y="227"/>
                  </a:lnTo>
                  <a:lnTo>
                    <a:pt x="175" y="229"/>
                  </a:lnTo>
                  <a:lnTo>
                    <a:pt x="170" y="231"/>
                  </a:lnTo>
                  <a:lnTo>
                    <a:pt x="166" y="232"/>
                  </a:lnTo>
                  <a:lnTo>
                    <a:pt x="162" y="234"/>
                  </a:lnTo>
                  <a:lnTo>
                    <a:pt x="157" y="236"/>
                  </a:lnTo>
                  <a:lnTo>
                    <a:pt x="153" y="238"/>
                  </a:lnTo>
                  <a:lnTo>
                    <a:pt x="148" y="242"/>
                  </a:lnTo>
                  <a:lnTo>
                    <a:pt x="140" y="235"/>
                  </a:lnTo>
                  <a:lnTo>
                    <a:pt x="133" y="229"/>
                  </a:lnTo>
                  <a:lnTo>
                    <a:pt x="126" y="223"/>
                  </a:lnTo>
                  <a:lnTo>
                    <a:pt x="119" y="218"/>
                  </a:lnTo>
                  <a:lnTo>
                    <a:pt x="110" y="211"/>
                  </a:lnTo>
                  <a:lnTo>
                    <a:pt x="102" y="205"/>
                  </a:lnTo>
                  <a:lnTo>
                    <a:pt x="94" y="199"/>
                  </a:lnTo>
                  <a:lnTo>
                    <a:pt x="85" y="193"/>
                  </a:lnTo>
                  <a:lnTo>
                    <a:pt x="88" y="192"/>
                  </a:lnTo>
                  <a:lnTo>
                    <a:pt x="96" y="188"/>
                  </a:lnTo>
                  <a:lnTo>
                    <a:pt x="108" y="182"/>
                  </a:lnTo>
                  <a:lnTo>
                    <a:pt x="126" y="175"/>
                  </a:lnTo>
                  <a:lnTo>
                    <a:pt x="147" y="166"/>
                  </a:lnTo>
                  <a:lnTo>
                    <a:pt x="169" y="157"/>
                  </a:lnTo>
                  <a:lnTo>
                    <a:pt x="196" y="145"/>
                  </a:lnTo>
                  <a:lnTo>
                    <a:pt x="224" y="133"/>
                  </a:lnTo>
                  <a:lnTo>
                    <a:pt x="253" y="120"/>
                  </a:lnTo>
                  <a:lnTo>
                    <a:pt x="283" y="108"/>
                  </a:lnTo>
                  <a:lnTo>
                    <a:pt x="312" y="95"/>
                  </a:lnTo>
                  <a:lnTo>
                    <a:pt x="342" y="83"/>
                  </a:lnTo>
                  <a:lnTo>
                    <a:pt x="370" y="72"/>
                  </a:lnTo>
                  <a:lnTo>
                    <a:pt x="397" y="60"/>
                  </a:lnTo>
                  <a:lnTo>
                    <a:pt x="422" y="50"/>
                  </a:lnTo>
                  <a:lnTo>
                    <a:pt x="444" y="42"/>
                  </a:lnTo>
                  <a:lnTo>
                    <a:pt x="441" y="39"/>
                  </a:lnTo>
                  <a:lnTo>
                    <a:pt x="437" y="33"/>
                  </a:lnTo>
                  <a:lnTo>
                    <a:pt x="429" y="28"/>
                  </a:lnTo>
                  <a:lnTo>
                    <a:pt x="422" y="23"/>
                  </a:lnTo>
                  <a:lnTo>
                    <a:pt x="414" y="18"/>
                  </a:lnTo>
                  <a:lnTo>
                    <a:pt x="408" y="14"/>
                  </a:lnTo>
                  <a:lnTo>
                    <a:pt x="401" y="12"/>
                  </a:lnTo>
                  <a:lnTo>
                    <a:pt x="398" y="11"/>
                  </a:lnTo>
                  <a:lnTo>
                    <a:pt x="420" y="33"/>
                  </a:lnTo>
                  <a:lnTo>
                    <a:pt x="411" y="37"/>
                  </a:lnTo>
                  <a:lnTo>
                    <a:pt x="400" y="42"/>
                  </a:lnTo>
                  <a:lnTo>
                    <a:pt x="391" y="46"/>
                  </a:lnTo>
                  <a:lnTo>
                    <a:pt x="382" y="50"/>
                  </a:lnTo>
                  <a:lnTo>
                    <a:pt x="371" y="54"/>
                  </a:lnTo>
                  <a:lnTo>
                    <a:pt x="362" y="58"/>
                  </a:lnTo>
                  <a:lnTo>
                    <a:pt x="352" y="62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9" y="56"/>
                  </a:lnTo>
                  <a:lnTo>
                    <a:pt x="322" y="53"/>
                  </a:lnTo>
                  <a:lnTo>
                    <a:pt x="312" y="53"/>
                  </a:lnTo>
                  <a:lnTo>
                    <a:pt x="316" y="57"/>
                  </a:lnTo>
                  <a:lnTo>
                    <a:pt x="321" y="61"/>
                  </a:lnTo>
                  <a:lnTo>
                    <a:pt x="326" y="65"/>
                  </a:lnTo>
                  <a:lnTo>
                    <a:pt x="332" y="70"/>
                  </a:lnTo>
                  <a:lnTo>
                    <a:pt x="326" y="72"/>
                  </a:lnTo>
                  <a:lnTo>
                    <a:pt x="321" y="74"/>
                  </a:lnTo>
                  <a:lnTo>
                    <a:pt x="315" y="76"/>
                  </a:lnTo>
                  <a:lnTo>
                    <a:pt x="310" y="79"/>
                  </a:lnTo>
                  <a:lnTo>
                    <a:pt x="304" y="81"/>
                  </a:lnTo>
                  <a:lnTo>
                    <a:pt x="299" y="83"/>
                  </a:lnTo>
                  <a:lnTo>
                    <a:pt x="294" y="85"/>
                  </a:lnTo>
                  <a:lnTo>
                    <a:pt x="287" y="86"/>
                  </a:lnTo>
                  <a:lnTo>
                    <a:pt x="281" y="83"/>
                  </a:lnTo>
                  <a:lnTo>
                    <a:pt x="277" y="78"/>
                  </a:lnTo>
                  <a:lnTo>
                    <a:pt x="272" y="74"/>
                  </a:lnTo>
                  <a:lnTo>
                    <a:pt x="265" y="75"/>
                  </a:lnTo>
                  <a:lnTo>
                    <a:pt x="276" y="91"/>
                  </a:lnTo>
                  <a:lnTo>
                    <a:pt x="239" y="111"/>
                  </a:lnTo>
                  <a:lnTo>
                    <a:pt x="233" y="108"/>
                  </a:lnTo>
                  <a:lnTo>
                    <a:pt x="225" y="101"/>
                  </a:lnTo>
                  <a:lnTo>
                    <a:pt x="219" y="95"/>
                  </a:lnTo>
                  <a:lnTo>
                    <a:pt x="211" y="98"/>
                  </a:lnTo>
                  <a:lnTo>
                    <a:pt x="227" y="114"/>
                  </a:lnTo>
                  <a:lnTo>
                    <a:pt x="220" y="116"/>
                  </a:lnTo>
                  <a:lnTo>
                    <a:pt x="214" y="119"/>
                  </a:lnTo>
                  <a:lnTo>
                    <a:pt x="208" y="123"/>
                  </a:lnTo>
                  <a:lnTo>
                    <a:pt x="202" y="127"/>
                  </a:lnTo>
                  <a:lnTo>
                    <a:pt x="195" y="130"/>
                  </a:lnTo>
                  <a:lnTo>
                    <a:pt x="188" y="133"/>
                  </a:lnTo>
                  <a:lnTo>
                    <a:pt x="182" y="135"/>
                  </a:lnTo>
                  <a:lnTo>
                    <a:pt x="175" y="136"/>
                  </a:lnTo>
                  <a:lnTo>
                    <a:pt x="170" y="132"/>
                  </a:lnTo>
                  <a:lnTo>
                    <a:pt x="166" y="129"/>
                  </a:lnTo>
                  <a:lnTo>
                    <a:pt x="163" y="124"/>
                  </a:lnTo>
                  <a:lnTo>
                    <a:pt x="159" y="120"/>
                  </a:lnTo>
                  <a:lnTo>
                    <a:pt x="155" y="117"/>
                  </a:lnTo>
                  <a:lnTo>
                    <a:pt x="151" y="116"/>
                  </a:lnTo>
                  <a:lnTo>
                    <a:pt x="146" y="115"/>
                  </a:lnTo>
                  <a:lnTo>
                    <a:pt x="141" y="116"/>
                  </a:lnTo>
                  <a:lnTo>
                    <a:pt x="163" y="141"/>
                  </a:lnTo>
                  <a:lnTo>
                    <a:pt x="117" y="164"/>
                  </a:lnTo>
                  <a:lnTo>
                    <a:pt x="115" y="160"/>
                  </a:lnTo>
                  <a:lnTo>
                    <a:pt x="111" y="156"/>
                  </a:lnTo>
                  <a:lnTo>
                    <a:pt x="107" y="151"/>
                  </a:lnTo>
                  <a:lnTo>
                    <a:pt x="103" y="148"/>
                  </a:lnTo>
                  <a:lnTo>
                    <a:pt x="99" y="145"/>
                  </a:lnTo>
                  <a:lnTo>
                    <a:pt x="94" y="142"/>
                  </a:lnTo>
                  <a:lnTo>
                    <a:pt x="89" y="140"/>
                  </a:lnTo>
                  <a:lnTo>
                    <a:pt x="83" y="139"/>
                  </a:lnTo>
                  <a:lnTo>
                    <a:pt x="89" y="146"/>
                  </a:lnTo>
                  <a:lnTo>
                    <a:pt x="95" y="153"/>
                  </a:lnTo>
                  <a:lnTo>
                    <a:pt x="102" y="160"/>
                  </a:lnTo>
                  <a:lnTo>
                    <a:pt x="108" y="166"/>
                  </a:lnTo>
                  <a:lnTo>
                    <a:pt x="103" y="169"/>
                  </a:lnTo>
                  <a:lnTo>
                    <a:pt x="98" y="172"/>
                  </a:lnTo>
                  <a:lnTo>
                    <a:pt x="93" y="174"/>
                  </a:lnTo>
                  <a:lnTo>
                    <a:pt x="89" y="177"/>
                  </a:lnTo>
                  <a:lnTo>
                    <a:pt x="85" y="179"/>
                  </a:lnTo>
                  <a:lnTo>
                    <a:pt x="79" y="180"/>
                  </a:lnTo>
                  <a:lnTo>
                    <a:pt x="73" y="181"/>
                  </a:lnTo>
                  <a:lnTo>
                    <a:pt x="67" y="181"/>
                  </a:lnTo>
                  <a:lnTo>
                    <a:pt x="14" y="139"/>
                  </a:lnTo>
                  <a:lnTo>
                    <a:pt x="18" y="138"/>
                  </a:lnTo>
                  <a:lnTo>
                    <a:pt x="30" y="133"/>
                  </a:lnTo>
                  <a:lnTo>
                    <a:pt x="48" y="127"/>
                  </a:lnTo>
                  <a:lnTo>
                    <a:pt x="72" y="118"/>
                  </a:lnTo>
                  <a:lnTo>
                    <a:pt x="100" y="108"/>
                  </a:lnTo>
                  <a:lnTo>
                    <a:pt x="131" y="97"/>
                  </a:lnTo>
                  <a:lnTo>
                    <a:pt x="164" y="84"/>
                  </a:lnTo>
                  <a:lnTo>
                    <a:pt x="198" y="72"/>
                  </a:lnTo>
                  <a:lnTo>
                    <a:pt x="233" y="59"/>
                  </a:lnTo>
                  <a:lnTo>
                    <a:pt x="266" y="47"/>
                  </a:lnTo>
                  <a:lnTo>
                    <a:pt x="296" y="35"/>
                  </a:lnTo>
                  <a:lnTo>
                    <a:pt x="324" y="24"/>
                  </a:lnTo>
                  <a:lnTo>
                    <a:pt x="346" y="16"/>
                  </a:lnTo>
                  <a:lnTo>
                    <a:pt x="363" y="8"/>
                  </a:lnTo>
                  <a:lnTo>
                    <a:pt x="373" y="3"/>
                  </a:lnTo>
                  <a:lnTo>
                    <a:pt x="377" y="1"/>
                  </a:lnTo>
                  <a:lnTo>
                    <a:pt x="374" y="0"/>
                  </a:lnTo>
                  <a:lnTo>
                    <a:pt x="372" y="0"/>
                  </a:lnTo>
                  <a:lnTo>
                    <a:pt x="368" y="1"/>
                  </a:lnTo>
                  <a:lnTo>
                    <a:pt x="362" y="2"/>
                  </a:lnTo>
                  <a:lnTo>
                    <a:pt x="354" y="5"/>
                  </a:lnTo>
                  <a:lnTo>
                    <a:pt x="343" y="8"/>
                  </a:lnTo>
                  <a:lnTo>
                    <a:pt x="331" y="13"/>
                  </a:lnTo>
                  <a:lnTo>
                    <a:pt x="314" y="18"/>
                  </a:lnTo>
                  <a:lnTo>
                    <a:pt x="295" y="25"/>
                  </a:lnTo>
                  <a:lnTo>
                    <a:pt x="271" y="32"/>
                  </a:lnTo>
                  <a:lnTo>
                    <a:pt x="243" y="43"/>
                  </a:lnTo>
                  <a:lnTo>
                    <a:pt x="211" y="53"/>
                  </a:lnTo>
                  <a:lnTo>
                    <a:pt x="175" y="66"/>
                  </a:lnTo>
                  <a:lnTo>
                    <a:pt x="132" y="81"/>
                  </a:lnTo>
                  <a:lnTo>
                    <a:pt x="85" y="98"/>
                  </a:lnTo>
                  <a:lnTo>
                    <a:pt x="31" y="116"/>
                  </a:lnTo>
                  <a:lnTo>
                    <a:pt x="25" y="118"/>
                  </a:lnTo>
                  <a:lnTo>
                    <a:pt x="20" y="120"/>
                  </a:lnTo>
                  <a:lnTo>
                    <a:pt x="15" y="122"/>
                  </a:lnTo>
                  <a:lnTo>
                    <a:pt x="10" y="125"/>
                  </a:lnTo>
                  <a:lnTo>
                    <a:pt x="5" y="129"/>
                  </a:lnTo>
                  <a:lnTo>
                    <a:pt x="2" y="133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8" y="150"/>
                  </a:lnTo>
                  <a:lnTo>
                    <a:pt x="19" y="160"/>
                  </a:lnTo>
                  <a:lnTo>
                    <a:pt x="33" y="170"/>
                  </a:lnTo>
                  <a:lnTo>
                    <a:pt x="48" y="182"/>
                  </a:lnTo>
                  <a:lnTo>
                    <a:pt x="66" y="197"/>
                  </a:lnTo>
                  <a:lnTo>
                    <a:pt x="85" y="211"/>
                  </a:lnTo>
                  <a:lnTo>
                    <a:pt x="104" y="227"/>
                  </a:lnTo>
                  <a:lnTo>
                    <a:pt x="123" y="242"/>
                  </a:lnTo>
                  <a:lnTo>
                    <a:pt x="142" y="258"/>
                  </a:lnTo>
                  <a:lnTo>
                    <a:pt x="160" y="271"/>
                  </a:lnTo>
                  <a:lnTo>
                    <a:pt x="177" y="285"/>
                  </a:lnTo>
                  <a:lnTo>
                    <a:pt x="191" y="297"/>
                  </a:lnTo>
                  <a:lnTo>
                    <a:pt x="204" y="307"/>
                  </a:lnTo>
                  <a:lnTo>
                    <a:pt x="213" y="315"/>
                  </a:lnTo>
                  <a:lnTo>
                    <a:pt x="219" y="319"/>
                  </a:lnTo>
                  <a:lnTo>
                    <a:pt x="221" y="321"/>
                  </a:lnTo>
                  <a:lnTo>
                    <a:pt x="225" y="314"/>
                  </a:lnTo>
                  <a:lnTo>
                    <a:pt x="222" y="307"/>
                  </a:lnTo>
                  <a:lnTo>
                    <a:pt x="216" y="300"/>
                  </a:lnTo>
                  <a:lnTo>
                    <a:pt x="211" y="294"/>
                  </a:lnTo>
                  <a:lnTo>
                    <a:pt x="222" y="287"/>
                  </a:lnTo>
                  <a:lnTo>
                    <a:pt x="240" y="278"/>
                  </a:lnTo>
                  <a:lnTo>
                    <a:pt x="262" y="267"/>
                  </a:lnTo>
                  <a:lnTo>
                    <a:pt x="286" y="255"/>
                  </a:lnTo>
                  <a:lnTo>
                    <a:pt x="314" y="241"/>
                  </a:lnTo>
                  <a:lnTo>
                    <a:pt x="344" y="228"/>
                  </a:lnTo>
                  <a:lnTo>
                    <a:pt x="375" y="214"/>
                  </a:lnTo>
                  <a:lnTo>
                    <a:pt x="408" y="199"/>
                  </a:lnTo>
                  <a:lnTo>
                    <a:pt x="439" y="185"/>
                  </a:lnTo>
                  <a:lnTo>
                    <a:pt x="468" y="171"/>
                  </a:lnTo>
                  <a:lnTo>
                    <a:pt x="495" y="160"/>
                  </a:lnTo>
                  <a:lnTo>
                    <a:pt x="519" y="148"/>
                  </a:lnTo>
                  <a:lnTo>
                    <a:pt x="539" y="139"/>
                  </a:lnTo>
                  <a:lnTo>
                    <a:pt x="555" y="133"/>
                  </a:lnTo>
                  <a:lnTo>
                    <a:pt x="565" y="128"/>
                  </a:lnTo>
                  <a:lnTo>
                    <a:pt x="568" y="127"/>
                  </a:lnTo>
                  <a:lnTo>
                    <a:pt x="557" y="119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우리새봄" pitchFamily="18" charset="-127"/>
                <a:ea typeface="우리새봄" pitchFamily="18" charset="-127"/>
              </a:endParaRPr>
            </a:p>
          </p:txBody>
        </p:sp>
      </p:grpSp>
      <p:sp>
        <p:nvSpPr>
          <p:cNvPr id="211" name="왼쪽/오른쪽 화살표 210"/>
          <p:cNvSpPr/>
          <p:nvPr/>
        </p:nvSpPr>
        <p:spPr>
          <a:xfrm>
            <a:off x="5970001" y="3005758"/>
            <a:ext cx="805697" cy="504056"/>
          </a:xfrm>
          <a:prstGeom prst="left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spc="20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215" name="위쪽/아래쪽 화살표 214"/>
          <p:cNvSpPr/>
          <p:nvPr/>
        </p:nvSpPr>
        <p:spPr>
          <a:xfrm>
            <a:off x="3046788" y="4799753"/>
            <a:ext cx="560000" cy="718289"/>
          </a:xfrm>
          <a:prstGeom prst="upDownArrow">
            <a:avLst/>
          </a:prstGeom>
          <a:solidFill>
            <a:srgbClr val="FFFF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8" name="그룹 237"/>
          <p:cNvGrpSpPr/>
          <p:nvPr/>
        </p:nvGrpSpPr>
        <p:grpSpPr>
          <a:xfrm>
            <a:off x="971600" y="1421582"/>
            <a:ext cx="1403404" cy="252028"/>
            <a:chOff x="2571" y="1180455"/>
            <a:chExt cx="2507456" cy="777600"/>
          </a:xfrm>
          <a:solidFill>
            <a:srgbClr val="FFFF0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39" name="직사각형 238"/>
            <p:cNvSpPr/>
            <p:nvPr/>
          </p:nvSpPr>
          <p:spPr>
            <a:xfrm>
              <a:off x="2571" y="1180455"/>
              <a:ext cx="2507456" cy="777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p3d contourW="19050" prstMaterial="metal">
              <a:bevelT/>
              <a:bevelB w="165100" h="254000"/>
            </a:sp3d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직사각형 239"/>
            <p:cNvSpPr/>
            <p:nvPr/>
          </p:nvSpPr>
          <p:spPr>
            <a:xfrm>
              <a:off x="2571" y="1180455"/>
              <a:ext cx="2507456" cy="777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09728" rIns="192024" bIns="109728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dirty="0" smtClean="0">
                  <a:solidFill>
                    <a:schemeClr val="tx1"/>
                  </a:solidFill>
                </a:rPr>
                <a:t>중계단말장치</a:t>
              </a:r>
              <a:endParaRPr lang="ko-KR" altLang="en-US" sz="1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6993533" y="1421582"/>
            <a:ext cx="1349621" cy="252028"/>
            <a:chOff x="2571" y="1180455"/>
            <a:chExt cx="2507456" cy="7776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42" name="직사각형 241"/>
            <p:cNvSpPr/>
            <p:nvPr/>
          </p:nvSpPr>
          <p:spPr>
            <a:xfrm>
              <a:off x="2571" y="1180455"/>
              <a:ext cx="2507456" cy="777600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3" name="직사각형 242"/>
            <p:cNvSpPr/>
            <p:nvPr/>
          </p:nvSpPr>
          <p:spPr>
            <a:xfrm>
              <a:off x="2571" y="1180455"/>
              <a:ext cx="2507456" cy="7776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09728" rIns="192024" bIns="109728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 smtClean="0"/>
                <a:t> 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무선탐사로봇</a:t>
              </a:r>
              <a:endParaRPr lang="ko-KR" altLang="en-US" sz="1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653786" y="5216711"/>
            <a:ext cx="1721218" cy="252028"/>
            <a:chOff x="2571" y="1180455"/>
            <a:chExt cx="2507456" cy="777600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45" name="직사각형 244"/>
            <p:cNvSpPr/>
            <p:nvPr/>
          </p:nvSpPr>
          <p:spPr>
            <a:xfrm>
              <a:off x="2571" y="1180455"/>
              <a:ext cx="2507456" cy="777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6" name="직사각형 245"/>
            <p:cNvSpPr/>
            <p:nvPr/>
          </p:nvSpPr>
          <p:spPr>
            <a:xfrm>
              <a:off x="2571" y="1180455"/>
              <a:ext cx="2507456" cy="777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09728" rIns="192024" bIns="109728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컨트롤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러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및 중계서버</a:t>
              </a:r>
              <a:endParaRPr lang="ko-KR" altLang="en-US" sz="1000" b="1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7" name="그림 2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411708"/>
            <a:ext cx="950600" cy="611588"/>
          </a:xfrm>
          <a:prstGeom prst="rect">
            <a:avLst/>
          </a:prstGeom>
        </p:spPr>
      </p:pic>
      <p:pic>
        <p:nvPicPr>
          <p:cNvPr id="248" name="그림 2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3" y="3611908"/>
            <a:ext cx="567415" cy="329954"/>
          </a:xfrm>
          <a:prstGeom prst="rect">
            <a:avLst/>
          </a:prstGeom>
        </p:spPr>
      </p:pic>
      <p:graphicFrame>
        <p:nvGraphicFramePr>
          <p:cNvPr id="84" name="다이어그램 83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5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86" name="그림 85" descr="Logo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7</a:t>
            </a:r>
          </a:p>
        </p:txBody>
      </p:sp>
    </p:spTree>
    <p:extLst>
      <p:ext uri="{BB962C8B-B14F-4D97-AF65-F5344CB8AC3E}">
        <p14:creationId xmlns="" xmlns:p14="http://schemas.microsoft.com/office/powerpoint/2010/main" val="21477489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6. </a:t>
            </a:r>
            <a:r>
              <a:rPr lang="ko-KR" altLang="en-US" sz="4500" dirty="0" smtClean="0"/>
              <a:t>소비자 분석</a:t>
            </a:r>
            <a:endParaRPr lang="ko-KR" altLang="en-US" sz="4500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76734673"/>
              </p:ext>
            </p:extLst>
          </p:nvPr>
        </p:nvGraphicFramePr>
        <p:xfrm>
          <a:off x="468313" y="1844675"/>
          <a:ext cx="8229600" cy="432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5" name="그림 4" descr="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8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  <p:graphicFrame>
        <p:nvGraphicFramePr>
          <p:cNvPr id="14" name="다이어그램 13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="" xmlns:p14="http://schemas.microsoft.com/office/powerpoint/2010/main" val="58284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 smtClean="0"/>
              <a:t>7. </a:t>
            </a:r>
            <a:r>
              <a:rPr lang="ko-KR" altLang="en-US" sz="4500" dirty="0" smtClean="0"/>
              <a:t>목표시장 분석</a:t>
            </a:r>
            <a:endParaRPr lang="ko-KR" altLang="en-US" sz="45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75278657"/>
              </p:ext>
            </p:extLst>
          </p:nvPr>
        </p:nvGraphicFramePr>
        <p:xfrm>
          <a:off x="467544" y="1556792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594928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sz="1600" b="1" dirty="0" err="1"/>
              <a:t>안드로이드사이드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 http://www.androidside.com/B16/15221</a:t>
            </a:r>
            <a:endParaRPr lang="ko-KR" altLang="en-US" sz="1600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7236296" y="6457550"/>
            <a:ext cx="1656184" cy="400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</a:rPr>
              <a:t>Team-gehem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7" name="그림 6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6423987"/>
            <a:ext cx="432050" cy="434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63963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나무B" pitchFamily="18" charset="-127"/>
                <a:ea typeface="HY나무B" pitchFamily="18" charset="-127"/>
              </a:rPr>
              <a:t>9</a:t>
            </a:r>
            <a:endParaRPr lang="ko-KR" altLang="en-US" sz="2400" dirty="0">
              <a:latin typeface="HY나무B" pitchFamily="18" charset="-127"/>
              <a:ea typeface="HY나무B" pitchFamily="18" charset="-127"/>
            </a:endParaRPr>
          </a:p>
        </p:txBody>
      </p:sp>
      <p:graphicFrame>
        <p:nvGraphicFramePr>
          <p:cNvPr id="10" name="다이어그램 9"/>
          <p:cNvGraphicFramePr/>
          <p:nvPr/>
        </p:nvGraphicFramePr>
        <p:xfrm>
          <a:off x="3779912" y="116632"/>
          <a:ext cx="4992216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2238350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5|0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TC101790490[[fn=디카터]]</Template>
  <TotalTime>1589</TotalTime>
  <Words>637</Words>
  <Application>Microsoft Office PowerPoint</Application>
  <PresentationFormat>화면 슬라이드 쇼(4:3)</PresentationFormat>
  <Paragraphs>341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Decatur</vt:lpstr>
      <vt:lpstr>NXT Controller</vt:lpstr>
      <vt:lpstr>※ 목차 ※</vt:lpstr>
      <vt:lpstr>1. 사업개발 목적 및 필요성</vt:lpstr>
      <vt:lpstr>2. SWOT 분석</vt:lpstr>
      <vt:lpstr>3. 보유 기술</vt:lpstr>
      <vt:lpstr>4. 조직도</vt:lpstr>
      <vt:lpstr>5. 시스템 구성도</vt:lpstr>
      <vt:lpstr>6. 소비자 분석</vt:lpstr>
      <vt:lpstr>7. 목표시장 분석</vt:lpstr>
      <vt:lpstr>8. 4P</vt:lpstr>
      <vt:lpstr>9. 제품 개발 세부 계획</vt:lpstr>
      <vt:lpstr>10. 예상 비용</vt:lpstr>
      <vt:lpstr>11. 예상 손익 분기점</vt:lpstr>
      <vt:lpstr>12. 향후 계획</vt:lpstr>
      <vt:lpstr>Q &amp; A</vt:lpstr>
      <vt:lpstr>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Team-gehem</dc:title>
  <dc:creator>XNOTE</dc:creator>
  <cp:lastModifiedBy>XNOTE</cp:lastModifiedBy>
  <cp:revision>157</cp:revision>
  <dcterms:created xsi:type="dcterms:W3CDTF">2012-05-21T10:11:30Z</dcterms:created>
  <dcterms:modified xsi:type="dcterms:W3CDTF">2012-08-11T14:21:05Z</dcterms:modified>
</cp:coreProperties>
</file>