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7030"/>
  </p:normalViewPr>
  <p:slideViewPr>
    <p:cSldViewPr snapToGrid="0" snapToObjects="1">
      <p:cViewPr varScale="1">
        <p:scale>
          <a:sx n="162" d="100"/>
          <a:sy n="162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B2FB-2B09-5FA9-E062-5B18FE6F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FE44-A6CB-F6A7-86F5-B592D4FAB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FB65-89B0-8957-94A0-1307701A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0B1B-42DA-D251-B239-C05060AF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973A-4C96-AA3B-0F4A-CE5A96FD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7C48-B733-370C-EAA1-5B884E49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D93F-EFD5-3841-3541-4BE674C3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63F0-06A0-2692-42D7-102875DC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9DEB-8175-56FD-B928-72066B19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52E4-1481-EDFD-F501-28A96740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06886-DD39-3608-CE5D-78F883300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BC6D-A5BF-F8FB-CF75-3BF3B461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D466-3A30-AE49-C941-5C6A7A56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B4C9-142B-84E0-02C9-231EFC0C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CCBC-B796-618A-91EB-9D3AE95A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C03C-EBBC-83C6-8596-3C63A4ED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C2D0-5CEC-0840-656F-D960C07D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A20D-905F-719E-61D9-E5902054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D3565-2706-98BD-91DE-1FF383D8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14B8-D11C-2750-4083-2249F77B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2366-4F19-80CE-6B23-3A94545B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622EC-721E-20C4-71AA-49728F53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0602-79C3-AE5F-FC74-12C8D42D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2A8D-CE09-052C-E328-5E6B778D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D6FA-A36B-2F7D-6FF9-618936EF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8EF1-DD69-8736-4C50-D71404B2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EAD9-354D-4DB8-C42D-60CB3DD4A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0537C-44AA-84F6-04C0-3E225FAA3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0D80-18C6-F2A8-7A6C-E84EA8F1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7435-FD7B-07B9-75A0-00CA0846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0493-0F48-1077-50DE-A5115995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9F8C-4818-11F4-35B6-79B66C67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C0DC5-2D98-DA19-4121-3DD909C35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3D706-90C0-B40F-0D80-B89CDAB9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46728-E7E8-8A87-A609-1165F9963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3A03F-63D9-09F2-F549-C72AB810A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9C162-309F-6997-CA91-F13DA1C4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F4208-A13F-D280-533C-DCE6428D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1EEF-8FDC-16D8-C5D6-C16AF437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62CD-CCAB-1AE1-596F-54131A31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79707-728A-B31C-D9DB-D3F3053A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E1F5F-C3F3-B3A7-F915-4DA7A6CB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3F20E-6D9B-C507-7E5B-442EB1C2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06FD4-05A5-2C10-940E-FB8809CA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68F44-3ED2-99C6-1D1E-43084AF1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0A7A4-C0B1-0A11-B10C-C1D90EE5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A205-4916-19D5-626D-13464DA6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ECA3-5614-7C40-BDB6-47817B90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94FC3-564B-7B69-E3DD-6F1073B4C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B85F-09DC-65EB-F3AF-6EF72355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C9D6-43B0-87F1-FF37-2FF66666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A69D-301C-65A9-4F5C-C9CFC412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0B6F-D089-6309-B744-44AE9A5E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458DF-C6BB-139A-323F-AE72AA8A6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C9555-F225-CB31-505F-8F0CFD604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2B62-0F35-92C5-D21B-930E4227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181AC-1065-42D0-1CB3-F93A4C41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25C3-1F05-A740-3A10-23F764B7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80B77-754C-74D0-1F9F-A5C17B80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5A35-DF6F-7594-C4A4-4D144406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12CF-4DBF-0CA9-A74A-FE93E4B84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64CC-01BA-AE49-9E00-875A24F610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6679B-C744-51BF-9551-0BBCB299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6146-20B9-7DA9-706A-78EF9CC86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8DA5-845C-0E42-9D5D-0CAAAC7CF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22">
            <a:extLst>
              <a:ext uri="{FF2B5EF4-FFF2-40B4-BE49-F238E27FC236}">
                <a16:creationId xmlns:a16="http://schemas.microsoft.com/office/drawing/2014/main" id="{D388E17A-134B-EF8B-224A-577517B1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20414" y="3069764"/>
            <a:ext cx="761999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AC79AA-8FC5-9B9A-1F15-CBCD7C741D7D}"/>
              </a:ext>
            </a:extLst>
          </p:cNvPr>
          <p:cNvCxnSpPr>
            <a:cxnSpLocks/>
          </p:cNvCxnSpPr>
          <p:nvPr/>
        </p:nvCxnSpPr>
        <p:spPr>
          <a:xfrm>
            <a:off x="5678834" y="3439881"/>
            <a:ext cx="115888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EA089-1117-3CC4-F353-8EA65CB811CB}"/>
              </a:ext>
            </a:extLst>
          </p:cNvPr>
          <p:cNvCxnSpPr>
            <a:cxnSpLocks/>
          </p:cNvCxnSpPr>
          <p:nvPr/>
        </p:nvCxnSpPr>
        <p:spPr>
          <a:xfrm>
            <a:off x="7599723" y="3439881"/>
            <a:ext cx="114075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61519-226A-77B7-4B03-42CA92660FD1}"/>
              </a:ext>
            </a:extLst>
          </p:cNvPr>
          <p:cNvCxnSpPr>
            <a:cxnSpLocks/>
          </p:cNvCxnSpPr>
          <p:nvPr/>
        </p:nvCxnSpPr>
        <p:spPr>
          <a:xfrm>
            <a:off x="1505119" y="3450765"/>
            <a:ext cx="107624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39980F-C50D-AC27-7536-C421F3225B70}"/>
              </a:ext>
            </a:extLst>
          </p:cNvPr>
          <p:cNvSpPr txBox="1"/>
          <p:nvPr/>
        </p:nvSpPr>
        <p:spPr>
          <a:xfrm>
            <a:off x="739963" y="384608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B77107-3101-1138-8B6E-4DB53CFF1296}"/>
              </a:ext>
            </a:extLst>
          </p:cNvPr>
          <p:cNvSpPr txBox="1"/>
          <p:nvPr/>
        </p:nvSpPr>
        <p:spPr>
          <a:xfrm>
            <a:off x="2330467" y="3707583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ECR Registry</a:t>
            </a:r>
            <a:r>
              <a:rPr lang="en-US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3DC44B-4B16-4273-4CF4-C16CCF64DD2F}"/>
              </a:ext>
            </a:extLst>
          </p:cNvPr>
          <p:cNvSpPr txBox="1"/>
          <p:nvPr/>
        </p:nvSpPr>
        <p:spPr>
          <a:xfrm>
            <a:off x="4716806" y="3707583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b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A1E23C-B6B5-3D8F-67E8-5B9F3500FAE9}"/>
              </a:ext>
            </a:extLst>
          </p:cNvPr>
          <p:cNvSpPr txBox="1"/>
          <p:nvPr/>
        </p:nvSpPr>
        <p:spPr>
          <a:xfrm>
            <a:off x="6836870" y="3707583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Filtering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1A0143-203E-6F0A-1362-8F855D618D9A}"/>
              </a:ext>
            </a:extLst>
          </p:cNvPr>
          <p:cNvSpPr txBox="1"/>
          <p:nvPr/>
        </p:nvSpPr>
        <p:spPr>
          <a:xfrm>
            <a:off x="8265836" y="3707583"/>
            <a:ext cx="186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SOCI Index Generator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C3F2CC-0229-774B-DCEE-7D64EE7144FD}"/>
              </a:ext>
            </a:extLst>
          </p:cNvPr>
          <p:cNvCxnSpPr>
            <a:cxnSpLocks/>
            <a:stCxn id="40" idx="2"/>
            <a:endCxn id="37" idx="2"/>
          </p:cNvCxnSpPr>
          <p:nvPr/>
        </p:nvCxnSpPr>
        <p:spPr>
          <a:xfrm rot="5400000">
            <a:off x="6020161" y="897329"/>
            <a:ext cx="61555" cy="6297616"/>
          </a:xfrm>
          <a:prstGeom prst="bentConnector3">
            <a:avLst>
              <a:gd name="adj1" fmla="val 471375"/>
            </a:avLst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9">
            <a:extLst>
              <a:ext uri="{FF2B5EF4-FFF2-40B4-BE49-F238E27FC236}">
                <a16:creationId xmlns:a16="http://schemas.microsoft.com/office/drawing/2014/main" id="{E8D490E4-1C1F-CE16-BA85-243A3EEB9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93" y="244629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96DA4-C757-A5CD-B956-7797F5A7C922}"/>
              </a:ext>
            </a:extLst>
          </p:cNvPr>
          <p:cNvSpPr/>
          <p:nvPr/>
        </p:nvSpPr>
        <p:spPr>
          <a:xfrm>
            <a:off x="3680014" y="1366678"/>
            <a:ext cx="6554195" cy="353888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CloudFormation Stack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7102E9-D9ED-5083-F5A2-F9BF26896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80015" y="1366679"/>
            <a:ext cx="381000" cy="381000"/>
          </a:xfrm>
          <a:prstGeom prst="rect">
            <a:avLst/>
          </a:prstGeom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2E6EBF8B-C886-4F94-CCBF-4B4921EF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03" y="32245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13">
            <a:extLst>
              <a:ext uri="{FF2B5EF4-FFF2-40B4-BE49-F238E27FC236}">
                <a16:creationId xmlns:a16="http://schemas.microsoft.com/office/drawing/2014/main" id="{28C2BB6B-3911-B5DD-25B3-5DBF0C24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45" y="3222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24">
            <a:extLst>
              <a:ext uri="{FF2B5EF4-FFF2-40B4-BE49-F238E27FC236}">
                <a16:creationId xmlns:a16="http://schemas.microsoft.com/office/drawing/2014/main" id="{AA97E864-F277-0E5B-C8C8-F2B4AEB2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53" y="32284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56C472-EF9A-F2F0-114C-3F0F5921E560}"/>
              </a:ext>
            </a:extLst>
          </p:cNvPr>
          <p:cNvCxnSpPr>
            <a:cxnSpLocks/>
          </p:cNvCxnSpPr>
          <p:nvPr/>
        </p:nvCxnSpPr>
        <p:spPr>
          <a:xfrm>
            <a:off x="3348134" y="3439881"/>
            <a:ext cx="159967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8">
            <a:extLst>
              <a:ext uri="{FF2B5EF4-FFF2-40B4-BE49-F238E27FC236}">
                <a16:creationId xmlns:a16="http://schemas.microsoft.com/office/drawing/2014/main" id="{FC76B19B-4C98-5B5B-7A88-8BEC87A7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75" y="32245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2DD75F9-0B70-2D16-EAC5-4C59FB64BDF7}"/>
              </a:ext>
            </a:extLst>
          </p:cNvPr>
          <p:cNvSpPr/>
          <p:nvPr/>
        </p:nvSpPr>
        <p:spPr>
          <a:xfrm>
            <a:off x="1792058" y="993919"/>
            <a:ext cx="8747190" cy="4209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8D2E21B8-C0F6-D51B-8C1C-D5912D72E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792058" y="999916"/>
            <a:ext cx="381000" cy="381000"/>
          </a:xfrm>
          <a:prstGeom prst="rect">
            <a:avLst/>
          </a:prstGeom>
        </p:spPr>
      </p:pic>
      <p:pic>
        <p:nvPicPr>
          <p:cNvPr id="2" name="Graphic 17">
            <a:extLst>
              <a:ext uri="{FF2B5EF4-FFF2-40B4-BE49-F238E27FC236}">
                <a16:creationId xmlns:a16="http://schemas.microsoft.com/office/drawing/2014/main" id="{7BF5EAC7-4CED-2636-5773-0FF80A559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36" y="16176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19">
            <a:extLst>
              <a:ext uri="{FF2B5EF4-FFF2-40B4-BE49-F238E27FC236}">
                <a16:creationId xmlns:a16="http://schemas.microsoft.com/office/drawing/2014/main" id="{83EE78F6-0D1E-A917-7F05-47C3648C6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473" y="17681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F3FD67B7-0CF1-EDC2-24C8-28A923E9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905" y="254367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190856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2023-02-04T02:41:44Z</dcterms:created>
  <dcterms:modified xsi:type="dcterms:W3CDTF">2023-02-24T19:26:00Z</dcterms:modified>
</cp:coreProperties>
</file>