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7"/>
  </p:notesMasterIdLst>
  <p:sldIdLst>
    <p:sldId id="460" r:id="rId2"/>
    <p:sldId id="444" r:id="rId3"/>
    <p:sldId id="448" r:id="rId4"/>
    <p:sldId id="451" r:id="rId5"/>
    <p:sldId id="454" r:id="rId6"/>
  </p:sldIdLst>
  <p:sldSz cx="22860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Version" id="{D1837075-66FD-AC46-A1C9-3AC18E93D6EF}">
          <p14:sldIdLst>
            <p14:sldId id="460"/>
            <p14:sldId id="444"/>
            <p14:sldId id="448"/>
            <p14:sldId id="451"/>
            <p14:sldId id="4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6"/>
    <p:restoredTop sz="95940"/>
  </p:normalViewPr>
  <p:slideViewPr>
    <p:cSldViewPr snapToGrid="0" snapToObjects="1">
      <p:cViewPr varScale="1">
        <p:scale>
          <a:sx n="54" d="100"/>
          <a:sy n="54" d="100"/>
        </p:scale>
        <p:origin x="11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E4F8-FC9B-C74A-97AB-66A417AA65A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1143000"/>
            <a:ext cx="4819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8731-E891-2D48-A634-298296BD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1143000"/>
            <a:ext cx="481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S3 service icon for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5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1143000"/>
            <a:ext cx="481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1143000"/>
            <a:ext cx="481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‘cdk synth’ command to translate resources to CFN Template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9175" y="1143000"/>
            <a:ext cx="48196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394374"/>
            <a:ext cx="17145000" cy="5093547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684348"/>
            <a:ext cx="17145000" cy="3532292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78933"/>
            <a:ext cx="492918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778933"/>
            <a:ext cx="1450181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647442"/>
            <a:ext cx="19716750" cy="6085839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790855"/>
            <a:ext cx="19716750" cy="3200399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78934"/>
            <a:ext cx="1971675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586481"/>
            <a:ext cx="9670851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5344160"/>
            <a:ext cx="967085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586481"/>
            <a:ext cx="9718478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344160"/>
            <a:ext cx="971847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106508"/>
            <a:ext cx="11572875" cy="10397067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106508"/>
            <a:ext cx="11572875" cy="10397067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78934"/>
            <a:ext cx="1971675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894667"/>
            <a:ext cx="1971675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3560215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387C-249C-E74C-AA9C-592306AF9B9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3560215"/>
            <a:ext cx="771525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3560215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3.png"/><Relationship Id="rId12" Type="http://schemas.openxmlformats.org/officeDocument/2006/relationships/image" Target="../media/image18.png"/><Relationship Id="rId17" Type="http://schemas.openxmlformats.org/officeDocument/2006/relationships/image" Target="../media/image6.png"/><Relationship Id="rId25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7.png"/><Relationship Id="rId24" Type="http://schemas.openxmlformats.org/officeDocument/2006/relationships/image" Target="../media/image27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23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.png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9.png"/><Relationship Id="rId9" Type="http://schemas.openxmlformats.org/officeDocument/2006/relationships/image" Target="../media/image1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844A8-B07E-7F49-88AC-EC299BB3606A}"/>
              </a:ext>
            </a:extLst>
          </p:cNvPr>
          <p:cNvSpPr/>
          <p:nvPr/>
        </p:nvSpPr>
        <p:spPr bwMode="auto">
          <a:xfrm>
            <a:off x="8023485" y="3905796"/>
            <a:ext cx="9624107" cy="70710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2964EC45-28F0-1D42-919B-2F909DC0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84" y="3905795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940C43-F569-6040-BC0F-5457A3ACE3AC}"/>
              </a:ext>
            </a:extLst>
          </p:cNvPr>
          <p:cNvSpPr/>
          <p:nvPr/>
        </p:nvSpPr>
        <p:spPr>
          <a:xfrm>
            <a:off x="5192173" y="5145997"/>
            <a:ext cx="2354942" cy="23158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Marketing Cloud Account</a:t>
            </a:r>
          </a:p>
        </p:txBody>
      </p:sp>
      <p:pic>
        <p:nvPicPr>
          <p:cNvPr id="15" name="Graphic 22">
            <a:extLst>
              <a:ext uri="{FF2B5EF4-FFF2-40B4-BE49-F238E27FC236}">
                <a16:creationId xmlns:a16="http://schemas.microsoft.com/office/drawing/2014/main" id="{9B9E3832-6097-C14D-866D-C757AADC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335" y="97358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ACE84B-95CA-CE47-8FDE-C42598B9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6664" y="10593080"/>
            <a:ext cx="247709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5F0E2A6F-DE86-254E-8CBB-E35038AE1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019" y="10422664"/>
            <a:ext cx="2786969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Management</a:t>
            </a:r>
          </a:p>
        </p:txBody>
      </p:sp>
      <p:pic>
        <p:nvPicPr>
          <p:cNvPr id="40" name="Graphic 26">
            <a:extLst>
              <a:ext uri="{FF2B5EF4-FFF2-40B4-BE49-F238E27FC236}">
                <a16:creationId xmlns:a16="http://schemas.microsoft.com/office/drawing/2014/main" id="{135CAAB8-D2D6-2241-B033-F980DC97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432" y="993444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AF4-105E-3B49-BEDA-4347B41D6F6A}"/>
              </a:ext>
            </a:extLst>
          </p:cNvPr>
          <p:cNvCxnSpPr>
            <a:cxnSpLocks/>
          </p:cNvCxnSpPr>
          <p:nvPr/>
        </p:nvCxnSpPr>
        <p:spPr bwMode="auto">
          <a:xfrm>
            <a:off x="9295619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7">
            <a:extLst>
              <a:ext uri="{FF2B5EF4-FFF2-40B4-BE49-F238E27FC236}">
                <a16:creationId xmlns:a16="http://schemas.microsoft.com/office/drawing/2014/main" id="{ACF3E3E0-A967-A64C-9F29-9423A1DA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7" y="611037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C9B7AB9D-DA1D-0649-BD38-DFFC2D40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838" y="697119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2DA4F1E0-078F-C34E-A080-4878410C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320" y="430385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0">
            <a:extLst>
              <a:ext uri="{FF2B5EF4-FFF2-40B4-BE49-F238E27FC236}">
                <a16:creationId xmlns:a16="http://schemas.microsoft.com/office/drawing/2014/main" id="{BD9EAA32-8EDE-E44A-9B84-F823C686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6714" y="516467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(Job)</a:t>
            </a:r>
          </a:p>
        </p:txBody>
      </p:sp>
      <p:pic>
        <p:nvPicPr>
          <p:cNvPr id="57" name="Graphic 10">
            <a:extLst>
              <a:ext uri="{FF2B5EF4-FFF2-40B4-BE49-F238E27FC236}">
                <a16:creationId xmlns:a16="http://schemas.microsoft.com/office/drawing/2014/main" id="{46E42CA2-89EC-A44E-BD63-8BFF4946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165" y="429263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0">
            <a:extLst>
              <a:ext uri="{FF2B5EF4-FFF2-40B4-BE49-F238E27FC236}">
                <a16:creationId xmlns:a16="http://schemas.microsoft.com/office/drawing/2014/main" id="{455FC884-4A92-724C-96AA-1461F8DB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487" y="5148989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E7148214-B408-C14C-92F1-8D35F255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62" y="6118884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28124A48-16CE-234D-AC04-32CB364D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117" y="6977921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Bucket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C04C4F-8C13-FD49-8C0D-320B23C1687E}"/>
              </a:ext>
            </a:extLst>
          </p:cNvPr>
          <p:cNvCxnSpPr>
            <a:cxnSpLocks/>
          </p:cNvCxnSpPr>
          <p:nvPr/>
        </p:nvCxnSpPr>
        <p:spPr bwMode="auto">
          <a:xfrm>
            <a:off x="11331190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8">
            <a:extLst>
              <a:ext uri="{FF2B5EF4-FFF2-40B4-BE49-F238E27FC236}">
                <a16:creationId xmlns:a16="http://schemas.microsoft.com/office/drawing/2014/main" id="{BDFFCF46-2837-9348-A1C7-FCBAFB43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645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DF0D2F77-EB8A-4849-A007-6A5C028C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3399" y="6962199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2452B2-6517-F948-887F-62A250C52AE7}"/>
              </a:ext>
            </a:extLst>
          </p:cNvPr>
          <p:cNvCxnSpPr>
            <a:cxnSpLocks/>
          </p:cNvCxnSpPr>
          <p:nvPr/>
        </p:nvCxnSpPr>
        <p:spPr bwMode="auto">
          <a:xfrm>
            <a:off x="13455455" y="6540168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17">
            <a:extLst>
              <a:ext uri="{FF2B5EF4-FFF2-40B4-BE49-F238E27FC236}">
                <a16:creationId xmlns:a16="http://schemas.microsoft.com/office/drawing/2014/main" id="{1C327937-AEEA-9648-89EC-91E86216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D65B6B4A-C371-7946-B1DF-D3BDBF62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9384" y="6963984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DBDDF-E2CC-EC4E-A78C-B58988D51F43}"/>
              </a:ext>
            </a:extLst>
          </p:cNvPr>
          <p:cNvCxnSpPr>
            <a:cxnSpLocks/>
          </p:cNvCxnSpPr>
          <p:nvPr/>
        </p:nvCxnSpPr>
        <p:spPr bwMode="auto">
          <a:xfrm>
            <a:off x="10694692" y="5533216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C3B835-2CF2-094D-BD25-F63E2F70BD29}"/>
              </a:ext>
            </a:extLst>
          </p:cNvPr>
          <p:cNvCxnSpPr>
            <a:cxnSpLocks/>
          </p:cNvCxnSpPr>
          <p:nvPr/>
        </p:nvCxnSpPr>
        <p:spPr bwMode="auto">
          <a:xfrm>
            <a:off x="14887945" y="5547504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">
            <a:extLst>
              <a:ext uri="{FF2B5EF4-FFF2-40B4-BE49-F238E27FC236}">
                <a16:creationId xmlns:a16="http://schemas.microsoft.com/office/drawing/2014/main" id="{AB79F268-FDE3-104E-B55A-9DCF8D14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52" y="792883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0">
            <a:extLst>
              <a:ext uri="{FF2B5EF4-FFF2-40B4-BE49-F238E27FC236}">
                <a16:creationId xmlns:a16="http://schemas.microsoft.com/office/drawing/2014/main" id="{528F17AF-953E-9D48-BCC1-715B18C2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332" y="8784301"/>
            <a:ext cx="25521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E1646E-3BFA-BD45-B918-7D07B8F9EF6D}"/>
              </a:ext>
            </a:extLst>
          </p:cNvPr>
          <p:cNvCxnSpPr>
            <a:cxnSpLocks/>
          </p:cNvCxnSpPr>
          <p:nvPr/>
        </p:nvCxnSpPr>
        <p:spPr bwMode="auto">
          <a:xfrm>
            <a:off x="15448738" y="6573593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">
            <a:extLst>
              <a:ext uri="{FF2B5EF4-FFF2-40B4-BE49-F238E27FC236}">
                <a16:creationId xmlns:a16="http://schemas.microsoft.com/office/drawing/2014/main" id="{5F2EF506-F30A-7E45-9043-33BFDA12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93" y="608296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1D761FAC-A477-F443-8C9E-D87370A1E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0947" y="6942005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87" name="Graphic 6">
            <a:extLst>
              <a:ext uri="{FF2B5EF4-FFF2-40B4-BE49-F238E27FC236}">
                <a16:creationId xmlns:a16="http://schemas.microsoft.com/office/drawing/2014/main" id="{258B4826-85EF-2A45-A017-FA33FBA2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79113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0">
            <a:extLst>
              <a:ext uri="{FF2B5EF4-FFF2-40B4-BE49-F238E27FC236}">
                <a16:creationId xmlns:a16="http://schemas.microsoft.com/office/drawing/2014/main" id="{026A5F8E-531D-9349-BB27-05AE06E1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2956" y="877215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(Catalog)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83070C4D-D478-0242-A624-73D34A520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031592" y="9897752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39">
            <a:extLst>
              <a:ext uri="{FF2B5EF4-FFF2-40B4-BE49-F238E27FC236}">
                <a16:creationId xmlns:a16="http://schemas.microsoft.com/office/drawing/2014/main" id="{200F9607-45ED-D04F-B1FB-13B97FFBE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264" y="10540690"/>
            <a:ext cx="120729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C30B0263-C601-F348-ACF2-A9DD4299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49" y="7923421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7">
            <a:extLst>
              <a:ext uri="{FF2B5EF4-FFF2-40B4-BE49-F238E27FC236}">
                <a16:creationId xmlns:a16="http://schemas.microsoft.com/office/drawing/2014/main" id="{DC43EB6A-CE41-EF42-B1E0-94CCC46F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705" y="8780671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95" name="Graphic 9">
            <a:extLst>
              <a:ext uri="{FF2B5EF4-FFF2-40B4-BE49-F238E27FC236}">
                <a16:creationId xmlns:a16="http://schemas.microsoft.com/office/drawing/2014/main" id="{91214C0C-2CBF-314C-A371-74F22720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753" y="7914027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7">
            <a:extLst>
              <a:ext uri="{FF2B5EF4-FFF2-40B4-BE49-F238E27FC236}">
                <a16:creationId xmlns:a16="http://schemas.microsoft.com/office/drawing/2014/main" id="{A7D82612-39D7-2444-B956-C8E646F9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4081" y="87712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Lake Formation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9D84E-F033-774E-8DC9-CF1913140BF6}"/>
              </a:ext>
            </a:extLst>
          </p:cNvPr>
          <p:cNvCxnSpPr>
            <a:cxnSpLocks/>
          </p:cNvCxnSpPr>
          <p:nvPr/>
        </p:nvCxnSpPr>
        <p:spPr bwMode="auto">
          <a:xfrm>
            <a:off x="9376018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13782D-0FDD-4C40-9844-066CB9494746}"/>
              </a:ext>
            </a:extLst>
          </p:cNvPr>
          <p:cNvCxnSpPr>
            <a:cxnSpLocks/>
          </p:cNvCxnSpPr>
          <p:nvPr/>
        </p:nvCxnSpPr>
        <p:spPr bwMode="auto">
          <a:xfrm>
            <a:off x="11383700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EC74976-DB92-DB4E-B19C-309ADD4CFCF9}"/>
              </a:ext>
            </a:extLst>
          </p:cNvPr>
          <p:cNvCxnSpPr>
            <a:cxnSpLocks/>
          </p:cNvCxnSpPr>
          <p:nvPr/>
        </p:nvCxnSpPr>
        <p:spPr bwMode="auto">
          <a:xfrm>
            <a:off x="13415708" y="8390808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>
            <a:extLst>
              <a:ext uri="{FF2B5EF4-FFF2-40B4-BE49-F238E27FC236}">
                <a16:creationId xmlns:a16="http://schemas.microsoft.com/office/drawing/2014/main" id="{1C564588-BEE1-EE4B-931E-02469657E559}"/>
              </a:ext>
            </a:extLst>
          </p:cNvPr>
          <p:cNvSpPr/>
          <p:nvPr/>
        </p:nvSpPr>
        <p:spPr>
          <a:xfrm flipV="1">
            <a:off x="15523690" y="7552965"/>
            <a:ext cx="1406998" cy="857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3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7AAE1C9-DB76-7A42-8C2B-395A03FBD018}"/>
              </a:ext>
            </a:extLst>
          </p:cNvPr>
          <p:cNvCxnSpPr>
            <a:cxnSpLocks/>
          </p:cNvCxnSpPr>
          <p:nvPr/>
        </p:nvCxnSpPr>
        <p:spPr bwMode="auto">
          <a:xfrm>
            <a:off x="9412759" y="1027676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A53259-6A39-0D41-8855-CCAC7A70D1E5}"/>
              </a:ext>
            </a:extLst>
          </p:cNvPr>
          <p:cNvCxnSpPr>
            <a:cxnSpLocks/>
          </p:cNvCxnSpPr>
          <p:nvPr/>
        </p:nvCxnSpPr>
        <p:spPr bwMode="auto">
          <a:xfrm>
            <a:off x="6711149" y="6584925"/>
            <a:ext cx="15444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">
            <a:extLst>
              <a:ext uri="{FF2B5EF4-FFF2-40B4-BE49-F238E27FC236}">
                <a16:creationId xmlns:a16="http://schemas.microsoft.com/office/drawing/2014/main" id="{F4A078D3-C621-EF42-AA7C-FC17BBAA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62" y="6262315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28">
            <a:extLst>
              <a:ext uri="{FF2B5EF4-FFF2-40B4-BE49-F238E27FC236}">
                <a16:creationId xmlns:a16="http://schemas.microsoft.com/office/drawing/2014/main" id="{61B5A393-2B4F-FB45-AE82-7A3A56E6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201" y="6798760"/>
            <a:ext cx="1207294" cy="66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Advertising Data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3EB573F-B05F-BD4E-BDA7-6AD3A993E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46156" y="5678899"/>
            <a:ext cx="1425227" cy="380711"/>
          </a:xfrm>
          <a:prstGeom prst="rect">
            <a:avLst/>
          </a:prstGeom>
        </p:spPr>
      </p:pic>
      <p:pic>
        <p:nvPicPr>
          <p:cNvPr id="121" name="Graphic 23">
            <a:extLst>
              <a:ext uri="{FF2B5EF4-FFF2-40B4-BE49-F238E27FC236}">
                <a16:creationId xmlns:a16="http://schemas.microsoft.com/office/drawing/2014/main" id="{CE57BCFE-F637-CD40-8B8C-DE129BDF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 flipH="1">
            <a:off x="6034206" y="8195295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40">
            <a:extLst>
              <a:ext uri="{FF2B5EF4-FFF2-40B4-BE49-F238E27FC236}">
                <a16:creationId xmlns:a16="http://schemas.microsoft.com/office/drawing/2014/main" id="{9A13BAE7-F5A8-3F44-A28E-B354C238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878" y="8838234"/>
            <a:ext cx="120729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74228C-B33B-A547-8514-191308BD5B4C}"/>
              </a:ext>
            </a:extLst>
          </p:cNvPr>
          <p:cNvCxnSpPr>
            <a:cxnSpLocks/>
          </p:cNvCxnSpPr>
          <p:nvPr/>
        </p:nvCxnSpPr>
        <p:spPr bwMode="auto">
          <a:xfrm>
            <a:off x="6787685" y="10272249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F2B26B-57BD-F145-BFD9-EB47A793866F}"/>
              </a:ext>
            </a:extLst>
          </p:cNvPr>
          <p:cNvCxnSpPr>
            <a:cxnSpLocks/>
          </p:cNvCxnSpPr>
          <p:nvPr/>
        </p:nvCxnSpPr>
        <p:spPr bwMode="auto">
          <a:xfrm>
            <a:off x="6798730" y="8428751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5578555" y="3853952"/>
            <a:ext cx="13814345" cy="7684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7123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54" y="3853952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9F6FDE-D36D-F112-A562-9F0324757A80}"/>
              </a:ext>
            </a:extLst>
          </p:cNvPr>
          <p:cNvGrpSpPr/>
          <p:nvPr/>
        </p:nvGrpSpPr>
        <p:grpSpPr>
          <a:xfrm>
            <a:off x="3910435" y="6396866"/>
            <a:ext cx="1266341" cy="3288197"/>
            <a:chOff x="4418428" y="6456529"/>
            <a:chExt cx="1266341" cy="3288197"/>
          </a:xfrm>
        </p:grpSpPr>
        <p:pic>
          <p:nvPicPr>
            <p:cNvPr id="43" name="Graphic 11">
              <a:extLst>
                <a:ext uri="{FF2B5EF4-FFF2-40B4-BE49-F238E27FC236}">
                  <a16:creationId xmlns:a16="http://schemas.microsoft.com/office/drawing/2014/main" id="{E737A3F8-91B2-F942-AB49-3BAC10E26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655" y="8170640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9239992C-1C55-9E42-8F45-E0F8C5DE4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475" y="8717137"/>
              <a:ext cx="1207294" cy="102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Marketing Cloud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Detailed Advertising 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</a:p>
          </p:txBody>
        </p:sp>
        <p:pic>
          <p:nvPicPr>
            <p:cNvPr id="47" name="Graphic 23">
              <a:extLst>
                <a:ext uri="{FF2B5EF4-FFF2-40B4-BE49-F238E27FC236}">
                  <a16:creationId xmlns:a16="http://schemas.microsoft.com/office/drawing/2014/main" id="{17BC0574-DF01-D240-8179-0BB9CA667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4757756" y="6456529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0">
              <a:extLst>
                <a:ext uri="{FF2B5EF4-FFF2-40B4-BE49-F238E27FC236}">
                  <a16:creationId xmlns:a16="http://schemas.microsoft.com/office/drawing/2014/main" id="{15328785-95EE-CB4C-BAA5-1755391AF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428" y="7099468"/>
              <a:ext cx="1207294" cy="24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Analysts</a:t>
              </a:r>
            </a:p>
          </p:txBody>
        </p:sp>
      </p:grpSp>
      <p:sp>
        <p:nvSpPr>
          <p:cNvPr id="49" name="TextBox 19">
            <a:extLst>
              <a:ext uri="{FF2B5EF4-FFF2-40B4-BE49-F238E27FC236}">
                <a16:creationId xmlns:a16="http://schemas.microsoft.com/office/drawing/2014/main" id="{CFDFE59F-543C-5941-AF48-63CB45E2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416" y="6944722"/>
            <a:ext cx="1671020" cy="8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DD2C7ACA-72EB-0341-8C2B-5FB6318B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3" y="6430371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CC4A282-AFEC-0541-AF06-27B4BFE9AA7B}"/>
              </a:ext>
            </a:extLst>
          </p:cNvPr>
          <p:cNvSpPr/>
          <p:nvPr/>
        </p:nvSpPr>
        <p:spPr>
          <a:xfrm>
            <a:off x="7045776" y="5131422"/>
            <a:ext cx="1434104" cy="141193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49CDD-0564-8F4A-9C14-2D1A9268E5FD}"/>
              </a:ext>
            </a:extLst>
          </p:cNvPr>
          <p:cNvSpPr txBox="1"/>
          <p:nvPr/>
        </p:nvSpPr>
        <p:spPr>
          <a:xfrm>
            <a:off x="6801170" y="4798663"/>
            <a:ext cx="2264634" cy="6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Client Management 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6DA83-C8ED-8842-99A4-A103D0E88B20}"/>
              </a:ext>
            </a:extLst>
          </p:cNvPr>
          <p:cNvSpPr txBox="1"/>
          <p:nvPr/>
        </p:nvSpPr>
        <p:spPr>
          <a:xfrm>
            <a:off x="6840539" y="9106307"/>
            <a:ext cx="2264634" cy="6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Data Lake Hydration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197C6D-8974-7D40-9934-7FAF9802BF18}"/>
              </a:ext>
            </a:extLst>
          </p:cNvPr>
          <p:cNvSpPr/>
          <p:nvPr/>
        </p:nvSpPr>
        <p:spPr>
          <a:xfrm>
            <a:off x="8814024" y="4432794"/>
            <a:ext cx="7949419" cy="666700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59B133-FF37-D142-BB9F-E09B2C6C5CF1}"/>
              </a:ext>
            </a:extLst>
          </p:cNvPr>
          <p:cNvSpPr txBox="1"/>
          <p:nvPr/>
        </p:nvSpPr>
        <p:spPr>
          <a:xfrm>
            <a:off x="10809745" y="4091085"/>
            <a:ext cx="5640009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25" dirty="0">
                <a:latin typeface="Arial" panose="020B0604020202020204" pitchFamily="34" charset="0"/>
                <a:cs typeface="Arial" panose="020B0604020202020204" pitchFamily="34" charset="0"/>
              </a:rPr>
              <a:t>Data Lake(Serverless DDK)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A62267-C5FE-5AA3-134F-04C72D514904}"/>
              </a:ext>
            </a:extLst>
          </p:cNvPr>
          <p:cNvGrpSpPr/>
          <p:nvPr/>
        </p:nvGrpSpPr>
        <p:grpSpPr>
          <a:xfrm>
            <a:off x="19557702" y="6353334"/>
            <a:ext cx="1207294" cy="1665563"/>
            <a:chOff x="18079409" y="6487253"/>
            <a:chExt cx="1207294" cy="1514148"/>
          </a:xfrm>
        </p:grpSpPr>
        <p:pic>
          <p:nvPicPr>
            <p:cNvPr id="59" name="Graphic 23">
              <a:extLst>
                <a:ext uri="{FF2B5EF4-FFF2-40B4-BE49-F238E27FC236}">
                  <a16:creationId xmlns:a16="http://schemas.microsoft.com/office/drawing/2014/main" id="{2075E1C9-AC4D-294C-A210-6C48E1FFD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18353586" y="648725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40">
              <a:extLst>
                <a:ext uri="{FF2B5EF4-FFF2-40B4-BE49-F238E27FC236}">
                  <a16:creationId xmlns:a16="http://schemas.microsoft.com/office/drawing/2014/main" id="{7D57ED78-2339-9145-9438-C6BCCDD21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9409" y="7324745"/>
              <a:ext cx="1207294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 Consumers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Stakeholders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9A3EB6C-4450-8444-8346-69BAB1959097}"/>
              </a:ext>
            </a:extLst>
          </p:cNvPr>
          <p:cNvSpPr/>
          <p:nvPr/>
        </p:nvSpPr>
        <p:spPr>
          <a:xfrm>
            <a:off x="9827934" y="5018140"/>
            <a:ext cx="4702972" cy="1139518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9">
            <a:extLst>
              <a:ext uri="{FF2B5EF4-FFF2-40B4-BE49-F238E27FC236}">
                <a16:creationId xmlns:a16="http://schemas.microsoft.com/office/drawing/2014/main" id="{5A637C21-C492-5D41-BBDE-A3F40D72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70" y="46952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4">
            <a:extLst>
              <a:ext uri="{FF2B5EF4-FFF2-40B4-BE49-F238E27FC236}">
                <a16:creationId xmlns:a16="http://schemas.microsoft.com/office/drawing/2014/main" id="{AC0E48E3-A3D7-2349-8884-07219D99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88" y="5814312"/>
            <a:ext cx="1426964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66" name="Graphic 9">
            <a:extLst>
              <a:ext uri="{FF2B5EF4-FFF2-40B4-BE49-F238E27FC236}">
                <a16:creationId xmlns:a16="http://schemas.microsoft.com/office/drawing/2014/main" id="{D9B4C3C1-FFAC-AE46-A495-FE63706F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515595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9BFA76-E282-EF4A-849E-A5FAA6B572E2}"/>
              </a:ext>
            </a:extLst>
          </p:cNvPr>
          <p:cNvCxnSpPr>
            <a:cxnSpLocks/>
          </p:cNvCxnSpPr>
          <p:nvPr/>
        </p:nvCxnSpPr>
        <p:spPr bwMode="auto">
          <a:xfrm>
            <a:off x="4993540" y="6728583"/>
            <a:ext cx="915358" cy="83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2B6813-6CC8-CB49-9774-6709B910C2D8}"/>
              </a:ext>
            </a:extLst>
          </p:cNvPr>
          <p:cNvCxnSpPr>
            <a:cxnSpLocks/>
            <a:stCxn id="51" idx="2"/>
            <a:endCxn id="150" idx="0"/>
          </p:cNvCxnSpPr>
          <p:nvPr/>
        </p:nvCxnSpPr>
        <p:spPr bwMode="auto">
          <a:xfrm>
            <a:off x="7762828" y="6543357"/>
            <a:ext cx="1594" cy="10636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181D78-6128-6541-A396-C1F3E76E4C65}"/>
              </a:ext>
            </a:extLst>
          </p:cNvPr>
          <p:cNvCxnSpPr>
            <a:cxnSpLocks/>
          </p:cNvCxnSpPr>
          <p:nvPr/>
        </p:nvCxnSpPr>
        <p:spPr bwMode="auto">
          <a:xfrm>
            <a:off x="10860460" y="8330086"/>
            <a:ext cx="2681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>
            <a:extLst>
              <a:ext uri="{FF2B5EF4-FFF2-40B4-BE49-F238E27FC236}">
                <a16:creationId xmlns:a16="http://schemas.microsoft.com/office/drawing/2014/main" id="{4E19BF37-A8B3-6740-8ED1-A42252BD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81" y="8654418"/>
            <a:ext cx="70788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1" name="Graphic 6">
            <a:extLst>
              <a:ext uri="{FF2B5EF4-FFF2-40B4-BE49-F238E27FC236}">
                <a16:creationId xmlns:a16="http://schemas.microsoft.com/office/drawing/2014/main" id="{8B8D0116-F127-D448-BE66-513C3BDC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5" y="652348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0">
            <a:extLst>
              <a:ext uri="{FF2B5EF4-FFF2-40B4-BE49-F238E27FC236}">
                <a16:creationId xmlns:a16="http://schemas.microsoft.com/office/drawing/2014/main" id="{F39F3D10-D9AA-064D-8056-47C9EC875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2715" y="8687113"/>
            <a:ext cx="70788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3" name="Graphic 8">
            <a:extLst>
              <a:ext uri="{FF2B5EF4-FFF2-40B4-BE49-F238E27FC236}">
                <a16:creationId xmlns:a16="http://schemas.microsoft.com/office/drawing/2014/main" id="{BC7D5C0C-AE76-6648-B1B6-050D98E0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29" y="7981884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EBFE547F-790B-6B4F-B4B6-63D4B237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2195" y="8693209"/>
            <a:ext cx="107591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 Bucket</a:t>
            </a:r>
          </a:p>
        </p:txBody>
      </p:sp>
      <p:pic>
        <p:nvPicPr>
          <p:cNvPr id="85" name="Graphic 8">
            <a:extLst>
              <a:ext uri="{FF2B5EF4-FFF2-40B4-BE49-F238E27FC236}">
                <a16:creationId xmlns:a16="http://schemas.microsoft.com/office/drawing/2014/main" id="{AFAB8B80-859A-A04F-BC06-4566709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273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ACB9D8C4-1304-9443-B1E5-D3A635AD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9063" y="8656927"/>
            <a:ext cx="1156851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542525-0846-EF49-928F-AE75700A0335}"/>
              </a:ext>
            </a:extLst>
          </p:cNvPr>
          <p:cNvCxnSpPr>
            <a:cxnSpLocks/>
          </p:cNvCxnSpPr>
          <p:nvPr/>
        </p:nvCxnSpPr>
        <p:spPr bwMode="auto">
          <a:xfrm>
            <a:off x="12029063" y="8330086"/>
            <a:ext cx="76312" cy="45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6A84AA-3B08-EF4D-88AD-4A2538110100}"/>
              </a:ext>
            </a:extLst>
          </p:cNvPr>
          <p:cNvCxnSpPr>
            <a:cxnSpLocks/>
          </p:cNvCxnSpPr>
          <p:nvPr/>
        </p:nvCxnSpPr>
        <p:spPr bwMode="auto">
          <a:xfrm>
            <a:off x="13185914" y="8332595"/>
            <a:ext cx="2652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ACA8FA-F712-C74D-B3F6-B190EC43EBF8}"/>
              </a:ext>
            </a:extLst>
          </p:cNvPr>
          <p:cNvCxnSpPr>
            <a:cxnSpLocks/>
          </p:cNvCxnSpPr>
          <p:nvPr/>
        </p:nvCxnSpPr>
        <p:spPr bwMode="auto">
          <a:xfrm>
            <a:off x="14352170" y="8328130"/>
            <a:ext cx="283766" cy="1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">
            <a:extLst>
              <a:ext uri="{FF2B5EF4-FFF2-40B4-BE49-F238E27FC236}">
                <a16:creationId xmlns:a16="http://schemas.microsoft.com/office/drawing/2014/main" id="{448B5770-C6DB-864B-8BB9-519A735A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595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B1528C3-6467-3B4B-BA8C-7527EB10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5162" y="8665192"/>
            <a:ext cx="1022963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117" name="Graphic 21">
            <a:extLst>
              <a:ext uri="{FF2B5EF4-FFF2-40B4-BE49-F238E27FC236}">
                <a16:creationId xmlns:a16="http://schemas.microsoft.com/office/drawing/2014/main" id="{7FB2A951-6104-3D4F-B3A5-1FAC6BE5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74" y="9773625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9">
            <a:extLst>
              <a:ext uri="{FF2B5EF4-FFF2-40B4-BE49-F238E27FC236}">
                <a16:creationId xmlns:a16="http://schemas.microsoft.com/office/drawing/2014/main" id="{C5378AD0-BEAC-3F4D-9D7A-8FA88FBB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43" y="976351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">
            <a:extLst>
              <a:ext uri="{FF2B5EF4-FFF2-40B4-BE49-F238E27FC236}">
                <a16:creationId xmlns:a16="http://schemas.microsoft.com/office/drawing/2014/main" id="{97C6E2AD-1820-2C47-A337-B070BCE3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292" y="9436241"/>
            <a:ext cx="857250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120" name="Graphic 6">
            <a:extLst>
              <a:ext uri="{FF2B5EF4-FFF2-40B4-BE49-F238E27FC236}">
                <a16:creationId xmlns:a16="http://schemas.microsoft.com/office/drawing/2014/main" id="{F52AB181-482A-4E4D-91EB-7BE41FF1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63" y="976990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EB43A1F-168E-064F-9A0B-BB58084F9DF3}"/>
              </a:ext>
            </a:extLst>
          </p:cNvPr>
          <p:cNvSpPr/>
          <p:nvPr/>
        </p:nvSpPr>
        <p:spPr>
          <a:xfrm>
            <a:off x="8981052" y="9328565"/>
            <a:ext cx="7567048" cy="144690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1">
            <a:extLst>
              <a:ext uri="{FF2B5EF4-FFF2-40B4-BE49-F238E27FC236}">
                <a16:creationId xmlns:a16="http://schemas.microsoft.com/office/drawing/2014/main" id="{2E25F47C-C78D-0B4A-8FEE-A998A23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7796" y="9440994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C6ADF72A-8939-904A-8484-3065DD70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937" y="9460343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124" name="Graphic 7">
            <a:extLst>
              <a:ext uri="{FF2B5EF4-FFF2-40B4-BE49-F238E27FC236}">
                <a16:creationId xmlns:a16="http://schemas.microsoft.com/office/drawing/2014/main" id="{9D0F3C50-F825-D344-B595-A7DBD130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976313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3">
            <a:extLst>
              <a:ext uri="{FF2B5EF4-FFF2-40B4-BE49-F238E27FC236}">
                <a16:creationId xmlns:a16="http://schemas.microsoft.com/office/drawing/2014/main" id="{5A0D3320-B8C9-8440-A182-1AB28875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0">
            <a:extLst>
              <a:ext uri="{FF2B5EF4-FFF2-40B4-BE49-F238E27FC236}">
                <a16:creationId xmlns:a16="http://schemas.microsoft.com/office/drawing/2014/main" id="{8C89A649-265C-7F47-AC27-9D3F13E7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511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1">
            <a:extLst>
              <a:ext uri="{FF2B5EF4-FFF2-40B4-BE49-F238E27FC236}">
                <a16:creationId xmlns:a16="http://schemas.microsoft.com/office/drawing/2014/main" id="{99479331-EF05-694E-ACD5-335E4F137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9820" y="9475635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KMS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21847931-09A6-3247-8092-929E8350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026" y="9476371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3" name="TextBox 11">
            <a:extLst>
              <a:ext uri="{FF2B5EF4-FFF2-40B4-BE49-F238E27FC236}">
                <a16:creationId xmlns:a16="http://schemas.microsoft.com/office/drawing/2014/main" id="{473BA012-C740-8248-B471-0ED68E55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705" y="9461637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5" name="TextBox 11">
            <a:extLst>
              <a:ext uri="{FF2B5EF4-FFF2-40B4-BE49-F238E27FC236}">
                <a16:creationId xmlns:a16="http://schemas.microsoft.com/office/drawing/2014/main" id="{A419A5C3-EA88-3549-915E-E42957ED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644" y="9456964"/>
            <a:ext cx="1539428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 Systems Manager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99CA9192-C05F-9047-B8EB-CB954964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248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5">
            <a:extLst>
              <a:ext uri="{FF2B5EF4-FFF2-40B4-BE49-F238E27FC236}">
                <a16:creationId xmlns:a16="http://schemas.microsoft.com/office/drawing/2014/main" id="{3340D0AB-58C4-4B43-9DDD-4482E304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299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4">
            <a:extLst>
              <a:ext uri="{FF2B5EF4-FFF2-40B4-BE49-F238E27FC236}">
                <a16:creationId xmlns:a16="http://schemas.microsoft.com/office/drawing/2014/main" id="{1056212E-5989-8946-90D5-594C6A69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765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6">
            <a:extLst>
              <a:ext uri="{FF2B5EF4-FFF2-40B4-BE49-F238E27FC236}">
                <a16:creationId xmlns:a16="http://schemas.microsoft.com/office/drawing/2014/main" id="{0993E4D2-D34B-2043-A7E1-39F52887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316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BC4B4013-53C1-CA4E-A24E-6913DF88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683" y="9453282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36" name="TextBox 11">
            <a:extLst>
              <a:ext uri="{FF2B5EF4-FFF2-40B4-BE49-F238E27FC236}">
                <a16:creationId xmlns:a16="http://schemas.microsoft.com/office/drawing/2014/main" id="{A59D5BB3-8D9C-4346-8BD5-E8029B8D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7252" y="9456964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137" name="TextBox 11">
            <a:extLst>
              <a:ext uri="{FF2B5EF4-FFF2-40B4-BE49-F238E27FC236}">
                <a16:creationId xmlns:a16="http://schemas.microsoft.com/office/drawing/2014/main" id="{67B84D9E-C6AF-D04D-A7BA-89C9D84A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4263" y="9444635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</a:p>
        </p:txBody>
      </p:sp>
      <p:sp>
        <p:nvSpPr>
          <p:cNvPr id="143" name="TextBox 10">
            <a:extLst>
              <a:ext uri="{FF2B5EF4-FFF2-40B4-BE49-F238E27FC236}">
                <a16:creationId xmlns:a16="http://schemas.microsoft.com/office/drawing/2014/main" id="{A86D171E-94F6-3B4A-AE98-E3F9E748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8343" y="8235211"/>
            <a:ext cx="2552104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</p:txBody>
      </p:sp>
      <p:grpSp>
        <p:nvGrpSpPr>
          <p:cNvPr id="147" name="Group 25">
            <a:extLst>
              <a:ext uri="{FF2B5EF4-FFF2-40B4-BE49-F238E27FC236}">
                <a16:creationId xmlns:a16="http://schemas.microsoft.com/office/drawing/2014/main" id="{95C27BF9-C99F-0947-BA89-E109FCF6508A}"/>
              </a:ext>
            </a:extLst>
          </p:cNvPr>
          <p:cNvGrpSpPr>
            <a:grpSpLocks/>
          </p:cNvGrpSpPr>
          <p:nvPr/>
        </p:nvGrpSpPr>
        <p:grpSpPr bwMode="auto">
          <a:xfrm>
            <a:off x="6467799" y="5549109"/>
            <a:ext cx="428037" cy="2606854"/>
            <a:chOff x="2674471" y="1567527"/>
            <a:chExt cx="1488360" cy="331243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EA4BA91C-9A2D-F04A-AB93-3F0763A005B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06F4D9-7725-A942-BB95-55C16BE6569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F37F910-AC95-0842-B2D5-BA3C3AA82E8F}"/>
              </a:ext>
            </a:extLst>
          </p:cNvPr>
          <p:cNvSpPr/>
          <p:nvPr/>
        </p:nvSpPr>
        <p:spPr>
          <a:xfrm>
            <a:off x="7045323" y="7606964"/>
            <a:ext cx="1438197" cy="1431807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F9F16D-EF0F-B94A-BF86-B5A0D023397E}"/>
              </a:ext>
            </a:extLst>
          </p:cNvPr>
          <p:cNvCxnSpPr>
            <a:cxnSpLocks/>
          </p:cNvCxnSpPr>
          <p:nvPr/>
        </p:nvCxnSpPr>
        <p:spPr bwMode="auto">
          <a:xfrm>
            <a:off x="8686649" y="8320212"/>
            <a:ext cx="1092910" cy="66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0883A93-1660-3749-B4BE-F671EDD950F5}"/>
              </a:ext>
            </a:extLst>
          </p:cNvPr>
          <p:cNvSpPr/>
          <p:nvPr/>
        </p:nvSpPr>
        <p:spPr>
          <a:xfrm>
            <a:off x="9501657" y="5396743"/>
            <a:ext cx="637392" cy="676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36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tx1"/>
              </a:solidFill>
              <a:latin typeface="Amazon Ember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70687A-4C64-CC48-9AD4-1753C6B09663}"/>
              </a:ext>
            </a:extLst>
          </p:cNvPr>
          <p:cNvCxnSpPr>
            <a:cxnSpLocks/>
          </p:cNvCxnSpPr>
          <p:nvPr/>
        </p:nvCxnSpPr>
        <p:spPr bwMode="auto">
          <a:xfrm>
            <a:off x="4987560" y="8621726"/>
            <a:ext cx="1914282" cy="919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">
            <a:extLst>
              <a:ext uri="{FF2B5EF4-FFF2-40B4-BE49-F238E27FC236}">
                <a16:creationId xmlns:a16="http://schemas.microsoft.com/office/drawing/2014/main" id="{3C11CDC7-BD20-8E42-A716-89A0C39C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1842" y="5509798"/>
            <a:ext cx="1622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409EA0-0451-A05D-E5DC-F83A82AD0A01}"/>
              </a:ext>
            </a:extLst>
          </p:cNvPr>
          <p:cNvGrpSpPr/>
          <p:nvPr/>
        </p:nvGrpSpPr>
        <p:grpSpPr>
          <a:xfrm>
            <a:off x="17427046" y="4469760"/>
            <a:ext cx="1866050" cy="5515431"/>
            <a:chOff x="16147234" y="4479666"/>
            <a:chExt cx="1745597" cy="55154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6465BA-8814-1A49-B05F-CF6E0BD3F173}"/>
                </a:ext>
              </a:extLst>
            </p:cNvPr>
            <p:cNvSpPr txBox="1"/>
            <p:nvPr/>
          </p:nvSpPr>
          <p:spPr>
            <a:xfrm>
              <a:off x="16370435" y="4479666"/>
              <a:ext cx="1522396" cy="2828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38" dirty="0">
                  <a:latin typeface="Arial" panose="020B0604020202020204" pitchFamily="34" charset="0"/>
                  <a:cs typeface="Arial" panose="020B0604020202020204" pitchFamily="34" charset="0"/>
                </a:rPr>
                <a:t>Analytics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1BBDDE-21B8-72A6-2DF1-76EBD7F177B3}"/>
                </a:ext>
              </a:extLst>
            </p:cNvPr>
            <p:cNvGrpSpPr/>
            <p:nvPr/>
          </p:nvGrpSpPr>
          <p:grpSpPr>
            <a:xfrm>
              <a:off x="16147234" y="4866775"/>
              <a:ext cx="1328748" cy="5128322"/>
              <a:chOff x="15586842" y="4872451"/>
              <a:chExt cx="1328748" cy="512832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7E4C1E-C6D3-F54B-AE8A-98B2D72F5040}"/>
                  </a:ext>
                </a:extLst>
              </p:cNvPr>
              <p:cNvSpPr/>
              <p:nvPr/>
            </p:nvSpPr>
            <p:spPr>
              <a:xfrm>
                <a:off x="15586842" y="4872451"/>
                <a:ext cx="1328748" cy="5128322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0" tIns="102870"/>
              <a:lstStyle/>
              <a:p>
                <a:pPr>
                  <a:defRPr/>
                </a:pPr>
                <a:endParaRPr lang="en-US" sz="13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0" name="Graphic 14">
                <a:extLst>
                  <a:ext uri="{FF2B5EF4-FFF2-40B4-BE49-F238E27FC236}">
                    <a16:creationId xmlns:a16="http://schemas.microsoft.com/office/drawing/2014/main" id="{A4EBD2AD-235A-6847-AED2-0E0E83F43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5315" y="5152491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" name="TextBox 17">
                <a:extLst>
                  <a:ext uri="{FF2B5EF4-FFF2-40B4-BE49-F238E27FC236}">
                    <a16:creationId xmlns:a16="http://schemas.microsoft.com/office/drawing/2014/main" id="{E3527E4B-913B-594A-8A2B-572F40765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78496" y="5841041"/>
                <a:ext cx="692745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88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Athena</a:t>
                </a:r>
              </a:p>
            </p:txBody>
          </p:sp>
          <p:pic>
            <p:nvPicPr>
              <p:cNvPr id="142" name="Graphic 7">
                <a:extLst>
                  <a:ext uri="{FF2B5EF4-FFF2-40B4-BE49-F238E27FC236}">
                    <a16:creationId xmlns:a16="http://schemas.microsoft.com/office/drawing/2014/main" id="{79F10C2F-F134-414C-A9FB-D45368B15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8283" y="7322157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F9125ED6-35E1-904A-9FEF-0A60DE49A6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251216" y="6158316"/>
                <a:ext cx="0" cy="1156884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2F3A0C-121A-574D-A1BB-A66E1E228E96}"/>
              </a:ext>
            </a:extLst>
          </p:cNvPr>
          <p:cNvCxnSpPr>
            <a:cxnSpLocks/>
            <a:stCxn id="142" idx="3"/>
            <a:endCxn id="60" idx="1"/>
          </p:cNvCxnSpPr>
          <p:nvPr/>
        </p:nvCxnSpPr>
        <p:spPr bwMode="auto">
          <a:xfrm>
            <a:off x="18504706" y="7644903"/>
            <a:ext cx="1052996" cy="18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B57E753-CB03-8C44-9ACB-73CE4CE9D8AD}"/>
              </a:ext>
            </a:extLst>
          </p:cNvPr>
          <p:cNvCxnSpPr>
            <a:cxnSpLocks/>
            <a:stCxn id="66" idx="3"/>
            <a:endCxn id="140" idx="1"/>
          </p:cNvCxnSpPr>
          <p:nvPr/>
        </p:nvCxnSpPr>
        <p:spPr bwMode="auto">
          <a:xfrm flipV="1">
            <a:off x="12682683" y="5475237"/>
            <a:ext cx="5116882" cy="19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8">
            <a:extLst>
              <a:ext uri="{FF2B5EF4-FFF2-40B4-BE49-F238E27FC236}">
                <a16:creationId xmlns:a16="http://schemas.microsoft.com/office/drawing/2014/main" id="{F22975EF-F4EA-2D4C-9B4A-6046EF13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900" y="6101819"/>
            <a:ext cx="1700213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Tenant Provisioning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6">
            <a:extLst>
              <a:ext uri="{FF2B5EF4-FFF2-40B4-BE49-F238E27FC236}">
                <a16:creationId xmlns:a16="http://schemas.microsoft.com/office/drawing/2014/main" id="{DD152DBD-7CA7-124A-84B7-18E842AF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08" y="52636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8">
            <a:extLst>
              <a:ext uri="{FF2B5EF4-FFF2-40B4-BE49-F238E27FC236}">
                <a16:creationId xmlns:a16="http://schemas.microsoft.com/office/drawing/2014/main" id="{479CD740-365C-5B4C-8465-1CC099D7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8685014"/>
            <a:ext cx="1700213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Workflow Management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3" name="Graphic 6">
            <a:extLst>
              <a:ext uri="{FF2B5EF4-FFF2-40B4-BE49-F238E27FC236}">
                <a16:creationId xmlns:a16="http://schemas.microsoft.com/office/drawing/2014/main" id="{0DDC3C27-0703-894C-BCCF-599311EF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98" y="789940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9DE899-7FD0-E54B-9127-A149A4E15B73}"/>
              </a:ext>
            </a:extLst>
          </p:cNvPr>
          <p:cNvSpPr txBox="1"/>
          <p:nvPr/>
        </p:nvSpPr>
        <p:spPr>
          <a:xfrm>
            <a:off x="6734371" y="8936978"/>
            <a:ext cx="184731" cy="676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30" dirty="0"/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0029217A-1301-3246-91F9-4CBC565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647384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376804BB-3FB1-C944-8639-CA558E31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7446" y="7169847"/>
            <a:ext cx="975555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73D77E-0F6E-7E4D-A2B5-97B254312AAE}"/>
              </a:ext>
            </a:extLst>
          </p:cNvPr>
          <p:cNvCxnSpPr>
            <a:cxnSpLocks/>
            <a:stCxn id="90" idx="2"/>
          </p:cNvCxnSpPr>
          <p:nvPr/>
        </p:nvCxnSpPr>
        <p:spPr bwMode="auto">
          <a:xfrm flipV="1">
            <a:off x="11575224" y="7437259"/>
            <a:ext cx="932" cy="4092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17">
            <a:extLst>
              <a:ext uri="{FF2B5EF4-FFF2-40B4-BE49-F238E27FC236}">
                <a16:creationId xmlns:a16="http://schemas.microsoft.com/office/drawing/2014/main" id="{3B3F26C3-2042-1046-B5B4-6019724B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828" y="798323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7">
            <a:extLst>
              <a:ext uri="{FF2B5EF4-FFF2-40B4-BE49-F238E27FC236}">
                <a16:creationId xmlns:a16="http://schemas.microsoft.com/office/drawing/2014/main" id="{8CC50BB3-A8D4-314F-A05C-1A5710F16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501" y="798579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5C4264-A970-CF42-ABB0-567A63830C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891043" y="7387644"/>
            <a:ext cx="0" cy="428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3E32A776-F8A3-E84B-AFD5-7CA6AF51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6085" y="7211084"/>
            <a:ext cx="1749007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Job</a:t>
            </a:r>
          </a:p>
        </p:txBody>
      </p:sp>
      <p:sp>
        <p:nvSpPr>
          <p:cNvPr id="99" name="TextBox 40">
            <a:extLst>
              <a:ext uri="{FF2B5EF4-FFF2-40B4-BE49-F238E27FC236}">
                <a16:creationId xmlns:a16="http://schemas.microsoft.com/office/drawing/2014/main" id="{2C65FA9E-021C-A04E-8F6F-5A287F4F7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15" y="8857659"/>
            <a:ext cx="1207294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Hydration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998CA83-B797-7EB0-88D8-DA2FDBC8B939}"/>
              </a:ext>
            </a:extLst>
          </p:cNvPr>
          <p:cNvCxnSpPr>
            <a:cxnSpLocks/>
          </p:cNvCxnSpPr>
          <p:nvPr/>
        </p:nvCxnSpPr>
        <p:spPr bwMode="auto">
          <a:xfrm>
            <a:off x="12006027" y="8332595"/>
            <a:ext cx="3102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2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1">
            <a:extLst>
              <a:ext uri="{FF2B5EF4-FFF2-40B4-BE49-F238E27FC236}">
                <a16:creationId xmlns:a16="http://schemas.microsoft.com/office/drawing/2014/main" id="{1B9D64AF-5871-0B49-A1A0-C56B1F8B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02" y="6356821"/>
            <a:ext cx="675082" cy="67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DACD9E6-EBF8-0244-A59F-5DD05B46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396" y="710029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561AB-2751-2947-98E5-C0A15A40141F}"/>
              </a:ext>
            </a:extLst>
          </p:cNvPr>
          <p:cNvSpPr/>
          <p:nvPr/>
        </p:nvSpPr>
        <p:spPr>
          <a:xfrm>
            <a:off x="4618756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Pulls Code from Source Repository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AB842B8F-FF27-CB4E-A91F-F7841036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2" y="6398978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7C2E4D7-E097-DA4C-A829-C3AA9653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225" y="71334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61B46-E0D2-CD4F-890A-31417E24FCB1}"/>
              </a:ext>
            </a:extLst>
          </p:cNvPr>
          <p:cNvSpPr/>
          <p:nvPr/>
        </p:nvSpPr>
        <p:spPr>
          <a:xfrm>
            <a:off x="7256585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Runs ‘cdk synth’ for cfn templates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1C65A30D-8C00-844F-96DF-16377A31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84" y="6432163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88C16DC2-5603-6C48-8450-BC4EA993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858" y="7166662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03856-E49A-D340-9583-ADE3F615C6A6}"/>
              </a:ext>
            </a:extLst>
          </p:cNvPr>
          <p:cNvSpPr/>
          <p:nvPr/>
        </p:nvSpPr>
        <p:spPr>
          <a:xfrm>
            <a:off x="9817218" y="5649634"/>
            <a:ext cx="1985963" cy="19178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Pipeline  </a:t>
            </a:r>
            <a:b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app changes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A7564BA9-6312-484C-807D-449543C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662" y="6464071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F9825E-80EC-F04C-8385-5A69505AC9C6}"/>
              </a:ext>
            </a:extLst>
          </p:cNvPr>
          <p:cNvSpPr/>
          <p:nvPr/>
        </p:nvSpPr>
        <p:spPr>
          <a:xfrm>
            <a:off x="12344796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Publishes file Assets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9CA43CD-537D-7A4F-97B6-38396894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3600" y="719434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D77575E7-5243-2C43-8A96-218D29C3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77" y="6464071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B05460-EB0D-5B46-9272-785323EC43BC}"/>
              </a:ext>
            </a:extLst>
          </p:cNvPr>
          <p:cNvSpPr/>
          <p:nvPr/>
        </p:nvSpPr>
        <p:spPr>
          <a:xfrm>
            <a:off x="14879935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Deploys AMC Delivery Kit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998450F0-5916-9041-B20C-BC994ABE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7646" y="7153196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354" y="3613237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520" y="4326741"/>
            <a:ext cx="25235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397564" y="-36229"/>
            <a:ext cx="855617" cy="10204805"/>
            <a:chOff x="2488530" y="-1695049"/>
            <a:chExt cx="760200" cy="9056065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0126" y="2758875"/>
              <a:ext cx="0" cy="2972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8C957-3D8D-1F43-9A89-2B93FCABF677}"/>
              </a:ext>
            </a:extLst>
          </p:cNvPr>
          <p:cNvCxnSpPr>
            <a:cxnSpLocks/>
          </p:cNvCxnSpPr>
          <p:nvPr/>
        </p:nvCxnSpPr>
        <p:spPr bwMode="auto">
          <a:xfrm>
            <a:off x="6714420" y="6686394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BE5C82-1CF4-D042-8617-AA98332769C2}"/>
              </a:ext>
            </a:extLst>
          </p:cNvPr>
          <p:cNvCxnSpPr>
            <a:cxnSpLocks/>
          </p:cNvCxnSpPr>
          <p:nvPr/>
        </p:nvCxnSpPr>
        <p:spPr bwMode="auto">
          <a:xfrm>
            <a:off x="9312348" y="6689895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7C67E8-A0B4-4147-B157-8D546D811CDB}"/>
              </a:ext>
            </a:extLst>
          </p:cNvPr>
          <p:cNvCxnSpPr>
            <a:cxnSpLocks/>
          </p:cNvCxnSpPr>
          <p:nvPr/>
        </p:nvCxnSpPr>
        <p:spPr bwMode="auto">
          <a:xfrm>
            <a:off x="11864905" y="6693396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32BCD6-0607-5B47-BEB8-F2D2818D08E1}"/>
              </a:ext>
            </a:extLst>
          </p:cNvPr>
          <p:cNvCxnSpPr>
            <a:cxnSpLocks/>
          </p:cNvCxnSpPr>
          <p:nvPr/>
        </p:nvCxnSpPr>
        <p:spPr bwMode="auto">
          <a:xfrm>
            <a:off x="14429653" y="6696897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13786482" y="8430274"/>
            <a:ext cx="4401447" cy="29997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A578C8A6-752C-424A-AFFE-0BC897F3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00" y="87790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869207C8-07D3-154F-BAD1-146C9175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4902" y="9467668"/>
            <a:ext cx="2564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62" name="TextBox 27">
            <a:extLst>
              <a:ext uri="{FF2B5EF4-FFF2-40B4-BE49-F238E27FC236}">
                <a16:creationId xmlns:a16="http://schemas.microsoft.com/office/drawing/2014/main" id="{03661DB9-AFEF-B846-84FD-36F4D41F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9313" y="10573377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Stacks</a:t>
            </a:r>
          </a:p>
        </p:txBody>
      </p:sp>
      <p:pic>
        <p:nvPicPr>
          <p:cNvPr id="63" name="Graphic 34">
            <a:extLst>
              <a:ext uri="{FF2B5EF4-FFF2-40B4-BE49-F238E27FC236}">
                <a16:creationId xmlns:a16="http://schemas.microsoft.com/office/drawing/2014/main" id="{52B02AA9-DD6B-174B-A205-CBCE2310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599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7">
            <a:extLst>
              <a:ext uri="{FF2B5EF4-FFF2-40B4-BE49-F238E27FC236}">
                <a16:creationId xmlns:a16="http://schemas.microsoft.com/office/drawing/2014/main" id="{5C49B274-F3C0-E543-8299-066BB4D8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151" y="10612258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Stacks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6CC113DA-C71F-4746-BE7A-C4D518A3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9895" y="10612258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Microservices Stacks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B1C4F9-0AF7-9F4D-A747-F1BDC232719D}"/>
              </a:ext>
            </a:extLst>
          </p:cNvPr>
          <p:cNvCxnSpPr>
            <a:cxnSpLocks/>
          </p:cNvCxnSpPr>
          <p:nvPr/>
        </p:nvCxnSpPr>
        <p:spPr bwMode="auto">
          <a:xfrm>
            <a:off x="15963955" y="7694685"/>
            <a:ext cx="0" cy="5927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4">
            <a:extLst>
              <a:ext uri="{FF2B5EF4-FFF2-40B4-BE49-F238E27FC236}">
                <a16:creationId xmlns:a16="http://schemas.microsoft.com/office/drawing/2014/main" id="{5C57FB61-2675-FC5D-BE9F-2CC41CAC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77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34">
            <a:extLst>
              <a:ext uri="{FF2B5EF4-FFF2-40B4-BE49-F238E27FC236}">
                <a16:creationId xmlns:a16="http://schemas.microsoft.com/office/drawing/2014/main" id="{01AC89E9-5683-6325-B7EC-6BB021E6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53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35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44" y="3613237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134" y="4326743"/>
            <a:ext cx="252352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Quickstart 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CICD 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1026543" y="350857"/>
            <a:ext cx="648059" cy="9638177"/>
            <a:chOff x="2488530" y="-791207"/>
            <a:chExt cx="575787" cy="8553221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791207"/>
              <a:ext cx="109635" cy="855322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97058" y="3270560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4704495" y="5708298"/>
            <a:ext cx="4319819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04581B30-0FA2-184F-BC6F-5422358D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671" y="6650235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</a:t>
            </a:r>
          </a:p>
        </p:txBody>
      </p:sp>
      <p:pic>
        <p:nvPicPr>
          <p:cNvPr id="47" name="Graphic 34">
            <a:extLst>
              <a:ext uri="{FF2B5EF4-FFF2-40B4-BE49-F238E27FC236}">
                <a16:creationId xmlns:a16="http://schemas.microsoft.com/office/drawing/2014/main" id="{EA92CF00-DE34-EA49-9661-B50C5704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27" y="6131653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5BF051-9D91-A046-A766-9E9AF93BAEDD}"/>
              </a:ext>
            </a:extLst>
          </p:cNvPr>
          <p:cNvSpPr/>
          <p:nvPr/>
        </p:nvSpPr>
        <p:spPr>
          <a:xfrm>
            <a:off x="9259275" y="5707721"/>
            <a:ext cx="431982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B88F88A8-6A6D-934D-B637-C4594C80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8765" y="6800600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Pipelines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</a:t>
            </a:r>
          </a:p>
        </p:txBody>
      </p:sp>
      <p:pic>
        <p:nvPicPr>
          <p:cNvPr id="50" name="Graphic 34">
            <a:extLst>
              <a:ext uri="{FF2B5EF4-FFF2-40B4-BE49-F238E27FC236}">
                <a16:creationId xmlns:a16="http://schemas.microsoft.com/office/drawing/2014/main" id="{EB00537E-12FC-F648-8FA0-A65F7A4F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261" y="624171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D71B9A4-693D-D947-B4CE-4AB54C9965F0}"/>
              </a:ext>
            </a:extLst>
          </p:cNvPr>
          <p:cNvSpPr/>
          <p:nvPr/>
        </p:nvSpPr>
        <p:spPr>
          <a:xfrm>
            <a:off x="13831640" y="5707138"/>
            <a:ext cx="501516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21" name="TextBox 10">
            <a:extLst>
              <a:ext uri="{FF2B5EF4-FFF2-40B4-BE49-F238E27FC236}">
                <a16:creationId xmlns:a16="http://schemas.microsoft.com/office/drawing/2014/main" id="{78A98669-86D2-C34E-B0DD-BED2E2BE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327" y="9170656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122" name="Graphic 10">
            <a:extLst>
              <a:ext uri="{FF2B5EF4-FFF2-40B4-BE49-F238E27FC236}">
                <a16:creationId xmlns:a16="http://schemas.microsoft.com/office/drawing/2014/main" id="{5A124F57-E4C8-584F-9FB0-9FE2EC21828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9" y="734042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1">
            <a:extLst>
              <a:ext uri="{FF2B5EF4-FFF2-40B4-BE49-F238E27FC236}">
                <a16:creationId xmlns:a16="http://schemas.microsoft.com/office/drawing/2014/main" id="{39FF8E8A-7914-054C-8B2C-DB9A80CA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80" y="8026918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24" name="Graphic 17">
            <a:extLst>
              <a:ext uri="{FF2B5EF4-FFF2-40B4-BE49-F238E27FC236}">
                <a16:creationId xmlns:a16="http://schemas.microsoft.com/office/drawing/2014/main" id="{58D58FB4-3A9E-5D40-87C8-6D58DB03EA5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013" y="850120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12383FA6-828C-0547-AB52-63DF5D03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79" y="10245521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9CDA0F-277C-6452-6A1D-85918A5E7C15}"/>
              </a:ext>
            </a:extLst>
          </p:cNvPr>
          <p:cNvGrpSpPr/>
          <p:nvPr/>
        </p:nvGrpSpPr>
        <p:grpSpPr>
          <a:xfrm>
            <a:off x="5531472" y="7327661"/>
            <a:ext cx="2819755" cy="3169231"/>
            <a:chOff x="5683893" y="7330734"/>
            <a:chExt cx="2819755" cy="3169231"/>
          </a:xfrm>
        </p:grpSpPr>
        <p:pic>
          <p:nvPicPr>
            <p:cNvPr id="113" name="Graphic 8">
              <a:extLst>
                <a:ext uri="{FF2B5EF4-FFF2-40B4-BE49-F238E27FC236}">
                  <a16:creationId xmlns:a16="http://schemas.microsoft.com/office/drawing/2014/main" id="{F8B7814F-747F-0440-857B-32D38A7FD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938" y="828910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9">
              <a:extLst>
                <a:ext uri="{FF2B5EF4-FFF2-40B4-BE49-F238E27FC236}">
                  <a16:creationId xmlns:a16="http://schemas.microsoft.com/office/drawing/2014/main" id="{A04C1675-FA78-DE46-A55D-5943DD78C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364" y="9009936"/>
              <a:ext cx="107591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Shared Buckets</a:t>
              </a:r>
            </a:p>
          </p:txBody>
        </p:sp>
        <p:pic>
          <p:nvPicPr>
            <p:cNvPr id="115" name="Graphic 10">
              <a:extLst>
                <a:ext uri="{FF2B5EF4-FFF2-40B4-BE49-F238E27FC236}">
                  <a16:creationId xmlns:a16="http://schemas.microsoft.com/office/drawing/2014/main" id="{8D8324FD-1488-1046-AC32-6D3DF5BCC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416" y="8282338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1">
              <a:extLst>
                <a:ext uri="{FF2B5EF4-FFF2-40B4-BE49-F238E27FC236}">
                  <a16:creationId xmlns:a16="http://schemas.microsoft.com/office/drawing/2014/main" id="{4C413D5A-7001-2F4C-BD90-F488E7A93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8979200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  <p:pic>
          <p:nvPicPr>
            <p:cNvPr id="117" name="Graphic 23">
              <a:extLst>
                <a:ext uri="{FF2B5EF4-FFF2-40B4-BE49-F238E27FC236}">
                  <a16:creationId xmlns:a16="http://schemas.microsoft.com/office/drawing/2014/main" id="{F515387C-5143-354B-A07C-689B9174F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524" y="7330734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Box 11">
              <a:extLst>
                <a:ext uri="{FF2B5EF4-FFF2-40B4-BE49-F238E27FC236}">
                  <a16:creationId xmlns:a16="http://schemas.microsoft.com/office/drawing/2014/main" id="{E6B03F0F-E9F4-D342-8F83-15072A0D3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8636" y="80433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119" name="Graphic 9">
              <a:extLst>
                <a:ext uri="{FF2B5EF4-FFF2-40B4-BE49-F238E27FC236}">
                  <a16:creationId xmlns:a16="http://schemas.microsoft.com/office/drawing/2014/main" id="{FBC9DBF8-1B3F-5442-9E01-93A3D017F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7430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17">
              <a:extLst>
                <a:ext uri="{FF2B5EF4-FFF2-40B4-BE49-F238E27FC236}">
                  <a16:creationId xmlns:a16="http://schemas.microsoft.com/office/drawing/2014/main" id="{E1214C20-187D-9F46-8745-92894C826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884" y="10199883"/>
              <a:ext cx="1622764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Lake Formation</a:t>
              </a:r>
            </a:p>
          </p:txBody>
        </p:sp>
        <p:pic>
          <p:nvPicPr>
            <p:cNvPr id="53" name="Graphic 10">
              <a:extLst>
                <a:ext uri="{FF2B5EF4-FFF2-40B4-BE49-F238E27FC236}">
                  <a16:creationId xmlns:a16="http://schemas.microsoft.com/office/drawing/2014/main" id="{CE904110-7089-E94C-8153-61B7152F3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302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FF170892-9ABD-824E-8A00-AF277220E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1019988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F90EBB-06C7-5766-278F-25E2C4264BAA}"/>
              </a:ext>
            </a:extLst>
          </p:cNvPr>
          <p:cNvGrpSpPr/>
          <p:nvPr/>
        </p:nvGrpSpPr>
        <p:grpSpPr>
          <a:xfrm>
            <a:off x="11909289" y="6236053"/>
            <a:ext cx="1460430" cy="4272284"/>
            <a:chOff x="12126607" y="6261083"/>
            <a:chExt cx="1460430" cy="4272284"/>
          </a:xfrm>
        </p:grpSpPr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2C6435BA-D5D8-7A40-858B-85C3A1628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6607" y="6766762"/>
              <a:ext cx="1378744" cy="47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Datasets </a:t>
              </a:r>
              <a:b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52" name="Graphic 34">
              <a:extLst>
                <a:ext uri="{FF2B5EF4-FFF2-40B4-BE49-F238E27FC236}">
                  <a16:creationId xmlns:a16="http://schemas.microsoft.com/office/drawing/2014/main" id="{D78ABD29-273E-9949-8663-B06428A017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5534" y="6261083"/>
              <a:ext cx="463646" cy="463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Graphic 6">
              <a:extLst>
                <a:ext uri="{FF2B5EF4-FFF2-40B4-BE49-F238E27FC236}">
                  <a16:creationId xmlns:a16="http://schemas.microsoft.com/office/drawing/2014/main" id="{ACEDF285-9438-7C46-A620-206BA3B7F58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1508" y="7350262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TextBox 11">
              <a:extLst>
                <a:ext uri="{FF2B5EF4-FFF2-40B4-BE49-F238E27FC236}">
                  <a16:creationId xmlns:a16="http://schemas.microsoft.com/office/drawing/2014/main" id="{4E92260E-991F-4246-AF57-CCC9014BE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6769" y="8046247"/>
              <a:ext cx="1196432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Glue Job</a:t>
              </a:r>
            </a:p>
          </p:txBody>
        </p:sp>
        <p:sp>
          <p:nvSpPr>
            <p:cNvPr id="129" name="TextBox 24">
              <a:extLst>
                <a:ext uri="{FF2B5EF4-FFF2-40B4-BE49-F238E27FC236}">
                  <a16:creationId xmlns:a16="http://schemas.microsoft.com/office/drawing/2014/main" id="{F176FB5D-7FBB-1A41-B197-D3DAC0DC8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0073" y="9156004"/>
              <a:ext cx="1426964" cy="317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</a:t>
              </a:r>
              <a: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Glue</a:t>
              </a:r>
              <a:br>
                <a:rPr lang="en-US" altLang="en-US" sz="78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pic>
          <p:nvPicPr>
            <p:cNvPr id="130" name="Graphic 9">
              <a:extLst>
                <a:ext uri="{FF2B5EF4-FFF2-40B4-BE49-F238E27FC236}">
                  <a16:creationId xmlns:a16="http://schemas.microsoft.com/office/drawing/2014/main" id="{080A1804-BF05-A748-B520-DEBF4C989C60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329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TextBox 11">
              <a:extLst>
                <a:ext uri="{FF2B5EF4-FFF2-40B4-BE49-F238E27FC236}">
                  <a16:creationId xmlns:a16="http://schemas.microsoft.com/office/drawing/2014/main" id="{54E54BBF-2D39-2047-BA41-036534DA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1078" y="10233285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 – Stage B</a:t>
              </a:r>
            </a:p>
          </p:txBody>
        </p:sp>
        <p:pic>
          <p:nvPicPr>
            <p:cNvPr id="70" name="Graphic 26">
              <a:extLst>
                <a:ext uri="{FF2B5EF4-FFF2-40B4-BE49-F238E27FC236}">
                  <a16:creationId xmlns:a16="http://schemas.microsoft.com/office/drawing/2014/main" id="{D42F4ECA-86E0-554D-9ADA-E556BFFF0427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5697" y="955662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6" name="Graphic 26">
            <a:extLst>
              <a:ext uri="{FF2B5EF4-FFF2-40B4-BE49-F238E27FC236}">
                <a16:creationId xmlns:a16="http://schemas.microsoft.com/office/drawing/2014/main" id="{83061F7B-5CF1-F44E-8EB3-7EB489CAEAD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29" y="955662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A2C859-1C3B-EEF4-9D5A-1D2CFF895D56}"/>
              </a:ext>
            </a:extLst>
          </p:cNvPr>
          <p:cNvGrpSpPr/>
          <p:nvPr/>
        </p:nvGrpSpPr>
        <p:grpSpPr>
          <a:xfrm>
            <a:off x="13911994" y="6236053"/>
            <a:ext cx="4701573" cy="4277991"/>
            <a:chOff x="13753639" y="6247860"/>
            <a:chExt cx="4701573" cy="4277991"/>
          </a:xfrm>
        </p:grpSpPr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574F8502-ABD7-1E4C-8216-CC6C9B0F2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5489" y="6752464"/>
              <a:ext cx="1378744" cy="47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TPS</a:t>
              </a:r>
              <a:b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73" name="Graphic 34">
              <a:extLst>
                <a:ext uri="{FF2B5EF4-FFF2-40B4-BE49-F238E27FC236}">
                  <a16:creationId xmlns:a16="http://schemas.microsoft.com/office/drawing/2014/main" id="{F7EE5B00-F92A-2149-B0F6-3AE2A25A5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4698" y="6247860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D2ED5D75-1BDF-774D-ADB5-3139C2F9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2485" y="6766794"/>
              <a:ext cx="1378744" cy="47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WFM </a:t>
              </a:r>
              <a:b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75" name="Graphic 34">
              <a:extLst>
                <a:ext uri="{FF2B5EF4-FFF2-40B4-BE49-F238E27FC236}">
                  <a16:creationId xmlns:a16="http://schemas.microsoft.com/office/drawing/2014/main" id="{DC339267-EEC4-2940-8746-CC4A0A98C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537" y="6248655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6A5CBC9F-354A-FE43-BD60-8DABFC847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6468" y="6765379"/>
              <a:ext cx="1378744" cy="473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PMN </a:t>
              </a:r>
              <a:b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Stack</a:t>
              </a:r>
            </a:p>
          </p:txBody>
        </p:sp>
        <p:pic>
          <p:nvPicPr>
            <p:cNvPr id="79" name="Graphic 34">
              <a:extLst>
                <a:ext uri="{FF2B5EF4-FFF2-40B4-BE49-F238E27FC236}">
                  <a16:creationId xmlns:a16="http://schemas.microsoft.com/office/drawing/2014/main" id="{6C42EFC6-6158-3B48-A683-75A5A8FD4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8665" y="6287895"/>
              <a:ext cx="514350" cy="47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Graphic 23">
              <a:extLst>
                <a:ext uri="{FF2B5EF4-FFF2-40B4-BE49-F238E27FC236}">
                  <a16:creationId xmlns:a16="http://schemas.microsoft.com/office/drawing/2014/main" id="{FFAB44AD-6929-294F-B195-A67C7985ACB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5234" y="7340421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11">
              <a:extLst>
                <a:ext uri="{FF2B5EF4-FFF2-40B4-BE49-F238E27FC236}">
                  <a16:creationId xmlns:a16="http://schemas.microsoft.com/office/drawing/2014/main" id="{0BF93CA7-7780-DC47-8A65-4FEF7EBC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7084" y="804730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60" name="Graphic 10">
              <a:extLst>
                <a:ext uri="{FF2B5EF4-FFF2-40B4-BE49-F238E27FC236}">
                  <a16:creationId xmlns:a16="http://schemas.microsoft.com/office/drawing/2014/main" id="{41883067-1DC0-8743-B7B0-27CF1C9B94F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5930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11">
              <a:extLst>
                <a:ext uri="{FF2B5EF4-FFF2-40B4-BE49-F238E27FC236}">
                  <a16:creationId xmlns:a16="http://schemas.microsoft.com/office/drawing/2014/main" id="{ECA143BF-DC0A-154A-9369-0B33FB54A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2290" y="918385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68" name="Graphic 26">
              <a:extLst>
                <a:ext uri="{FF2B5EF4-FFF2-40B4-BE49-F238E27FC236}">
                  <a16:creationId xmlns:a16="http://schemas.microsoft.com/office/drawing/2014/main" id="{D871C3C5-71D8-404D-9376-A4E851F7F16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206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8801C30B-2809-FA49-B0F8-F5C6F3627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639" y="918420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 – TPS</a:t>
              </a:r>
            </a:p>
          </p:txBody>
        </p:sp>
        <p:sp>
          <p:nvSpPr>
            <p:cNvPr id="77" name="TextBox 10">
              <a:extLst>
                <a:ext uri="{FF2B5EF4-FFF2-40B4-BE49-F238E27FC236}">
                  <a16:creationId xmlns:a16="http://schemas.microsoft.com/office/drawing/2014/main" id="{3EB1F467-0899-D647-B146-3F591E80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7863" y="10208255"/>
              <a:ext cx="70788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</a:t>
              </a:r>
            </a:p>
          </p:txBody>
        </p:sp>
        <p:pic>
          <p:nvPicPr>
            <p:cNvPr id="80" name="Graphic 17">
              <a:extLst>
                <a:ext uri="{FF2B5EF4-FFF2-40B4-BE49-F238E27FC236}">
                  <a16:creationId xmlns:a16="http://schemas.microsoft.com/office/drawing/2014/main" id="{15D1C1CD-6060-1047-A8FA-44924F4F314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089" y="953285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246BBA-702E-EF43-AA22-957E8FA46D76}"/>
                </a:ext>
              </a:extLst>
            </p:cNvPr>
            <p:cNvSpPr txBox="1"/>
            <p:nvPr/>
          </p:nvSpPr>
          <p:spPr>
            <a:xfrm>
              <a:off x="14653228" y="10206965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81" name="Graphic 23">
              <a:extLst>
                <a:ext uri="{FF2B5EF4-FFF2-40B4-BE49-F238E27FC236}">
                  <a16:creationId xmlns:a16="http://schemas.microsoft.com/office/drawing/2014/main" id="{5B937690-7DC3-EC40-B60E-E153E912B171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981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5770B57F-395A-CD46-BB87-42F510F88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7125" y="80170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83" name="Graphic 10">
              <a:extLst>
                <a:ext uri="{FF2B5EF4-FFF2-40B4-BE49-F238E27FC236}">
                  <a16:creationId xmlns:a16="http://schemas.microsoft.com/office/drawing/2014/main" id="{49774498-6E48-FD43-892F-94643E378DC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4573" y="850905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83F54809-B0F2-3147-8D7C-29BEBE97B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21753" y="9180095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C7FDD6-BC23-DA4F-B08B-F02574A8141A}"/>
                </a:ext>
              </a:extLst>
            </p:cNvPr>
            <p:cNvSpPr txBox="1"/>
            <p:nvPr/>
          </p:nvSpPr>
          <p:spPr>
            <a:xfrm>
              <a:off x="15470441" y="9183853"/>
              <a:ext cx="65594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  <a:b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75" dirty="0" err="1">
                  <a:latin typeface="Arial" panose="020B0604020202020204" pitchFamily="34" charset="0"/>
                  <a:cs typeface="Arial" panose="020B0604020202020204" pitchFamily="34" charset="0"/>
                </a:rPr>
                <a:t>EventBridge</a:t>
              </a:r>
              <a:endParaRPr lang="en-US" sz="6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D048FE-616D-8349-BBB7-48218E0B446F}"/>
                </a:ext>
              </a:extLst>
            </p:cNvPr>
            <p:cNvSpPr txBox="1"/>
            <p:nvPr/>
          </p:nvSpPr>
          <p:spPr>
            <a:xfrm>
              <a:off x="15352484" y="10225769"/>
              <a:ext cx="90601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Athena Workgroup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042D27-F96E-A84A-9EEE-1E32C3F8C094}"/>
                </a:ext>
              </a:extLst>
            </p:cNvPr>
            <p:cNvSpPr txBox="1"/>
            <p:nvPr/>
          </p:nvSpPr>
          <p:spPr>
            <a:xfrm>
              <a:off x="17255123" y="7951526"/>
              <a:ext cx="10214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Sagemaker Notebook</a:t>
              </a:r>
            </a:p>
          </p:txBody>
        </p:sp>
        <p:pic>
          <p:nvPicPr>
            <p:cNvPr id="88" name="Graphic 14">
              <a:extLst>
                <a:ext uri="{FF2B5EF4-FFF2-40B4-BE49-F238E27FC236}">
                  <a16:creationId xmlns:a16="http://schemas.microsoft.com/office/drawing/2014/main" id="{26685706-0EDA-DD41-AEA0-24EEA4F73B9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5629" y="954911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Graphic 24">
              <a:extLst>
                <a:ext uri="{FF2B5EF4-FFF2-40B4-BE49-F238E27FC236}">
                  <a16:creationId xmlns:a16="http://schemas.microsoft.com/office/drawing/2014/main" id="{4FAD60F1-39D6-2240-B5A6-E33067467FE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2980" y="953159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Graphic 26">
              <a:extLst>
                <a:ext uri="{FF2B5EF4-FFF2-40B4-BE49-F238E27FC236}">
                  <a16:creationId xmlns:a16="http://schemas.microsoft.com/office/drawing/2014/main" id="{64564AA3-E068-7C40-B1AA-664ABDC3284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7512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Graphic 19">
              <a:extLst>
                <a:ext uri="{FF2B5EF4-FFF2-40B4-BE49-F238E27FC236}">
                  <a16:creationId xmlns:a16="http://schemas.microsoft.com/office/drawing/2014/main" id="{EC1F5FF6-4C15-AF4A-8D64-829E53C9CF1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05" y="849843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C2B94E-1337-7A4E-A8C5-A401F9AAC3FE}"/>
                </a:ext>
              </a:extLst>
            </p:cNvPr>
            <p:cNvSpPr txBox="1"/>
            <p:nvPr/>
          </p:nvSpPr>
          <p:spPr>
            <a:xfrm>
              <a:off x="16258501" y="10225769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93" name="Graphic 24">
              <a:extLst>
                <a:ext uri="{FF2B5EF4-FFF2-40B4-BE49-F238E27FC236}">
                  <a16:creationId xmlns:a16="http://schemas.microsoft.com/office/drawing/2014/main" id="{583550B4-7F36-7044-9DCF-2F059C9B08C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1072" y="955662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15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>
            <a:extLst>
              <a:ext uri="{FF2B5EF4-FFF2-40B4-BE49-F238E27FC236}">
                <a16:creationId xmlns:a16="http://schemas.microsoft.com/office/drawing/2014/main" id="{99C19F51-444E-244D-9BFC-52D3242B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310" y="4908236"/>
            <a:ext cx="420588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25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make delete_all </a:t>
            </a:r>
          </a:p>
        </p:txBody>
      </p:sp>
      <p:grpSp>
        <p:nvGrpSpPr>
          <p:cNvPr id="16" name="Group 28">
            <a:extLst>
              <a:ext uri="{FF2B5EF4-FFF2-40B4-BE49-F238E27FC236}">
                <a16:creationId xmlns:a16="http://schemas.microsoft.com/office/drawing/2014/main" id="{97333D0F-FD4F-8843-BAD7-F5DF8AA6786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662286" y="-2555668"/>
            <a:ext cx="1496016" cy="17499724"/>
            <a:chOff x="2488530" y="-1695049"/>
            <a:chExt cx="797510" cy="9056065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FF59B57-4521-C84F-AC72-621B7CA2194B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3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22D390-C417-7C42-9A58-8306322DD7D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18781" y="2740222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AD0A76-4882-F742-B5C6-52218934F56D}"/>
              </a:ext>
            </a:extLst>
          </p:cNvPr>
          <p:cNvCxnSpPr>
            <a:cxnSpLocks/>
          </p:cNvCxnSpPr>
          <p:nvPr/>
        </p:nvCxnSpPr>
        <p:spPr bwMode="auto">
          <a:xfrm>
            <a:off x="4560339" y="8990870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0DF230F-DDB5-E547-8B34-C5B87383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72" y="3394287"/>
            <a:ext cx="1579764" cy="15797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C51B50-028C-0048-98ED-07EF6C54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747" y="2656799"/>
            <a:ext cx="2704997" cy="270499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CD78FB1-9A85-0247-B2AA-2D250E01E97C}"/>
              </a:ext>
            </a:extLst>
          </p:cNvPr>
          <p:cNvSpPr/>
          <p:nvPr/>
        </p:nvSpPr>
        <p:spPr>
          <a:xfrm>
            <a:off x="1096734" y="7428412"/>
            <a:ext cx="3122094" cy="31249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1450"/>
          <a:lstStyle/>
          <a:p>
            <a:pPr algn="ctr">
              <a:defRPr/>
            </a:pPr>
            <a:r>
              <a:rPr lang="en-US" sz="2250" dirty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Empty S3 Buckets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2259B4-E41E-6F43-9A31-6B47D07FD3AE}"/>
              </a:ext>
            </a:extLst>
          </p:cNvPr>
          <p:cNvCxnSpPr>
            <a:cxnSpLocks/>
          </p:cNvCxnSpPr>
          <p:nvPr/>
        </p:nvCxnSpPr>
        <p:spPr bwMode="auto">
          <a:xfrm>
            <a:off x="8952466" y="8996243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535ACEF-DE36-2D42-B25B-21C7502C34C2}"/>
              </a:ext>
            </a:extLst>
          </p:cNvPr>
          <p:cNvSpPr/>
          <p:nvPr/>
        </p:nvSpPr>
        <p:spPr>
          <a:xfrm>
            <a:off x="5494587" y="7428412"/>
            <a:ext cx="3122094" cy="31249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1450"/>
          <a:lstStyle/>
          <a:p>
            <a:pPr algn="ctr">
              <a:defRPr/>
            </a:pPr>
            <a:r>
              <a:rPr lang="en-US" sz="2250" dirty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r>
              <a:rPr lang="en-US" sz="225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AMC QuickStart </a:t>
            </a:r>
            <a:r>
              <a:rPr lang="en-US" sz="2250" dirty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Stacks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988AE8-2D7B-E64F-9D6E-E5011D4CEDBD}"/>
              </a:ext>
            </a:extLst>
          </p:cNvPr>
          <p:cNvCxnSpPr>
            <a:cxnSpLocks/>
          </p:cNvCxnSpPr>
          <p:nvPr/>
        </p:nvCxnSpPr>
        <p:spPr bwMode="auto">
          <a:xfrm>
            <a:off x="13318936" y="8990870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805DB0A-45BD-F94F-884F-BA2FDA774516}"/>
              </a:ext>
            </a:extLst>
          </p:cNvPr>
          <p:cNvSpPr/>
          <p:nvPr/>
        </p:nvSpPr>
        <p:spPr>
          <a:xfrm>
            <a:off x="9848161" y="7428412"/>
            <a:ext cx="3122094" cy="31249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1450"/>
          <a:lstStyle/>
          <a:p>
            <a:pPr algn="ctr">
              <a:defRPr/>
            </a:pPr>
            <a:r>
              <a:rPr lang="en-US" sz="2250" dirty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DDK Bootstrap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5B3AFF-7262-4542-82EC-C149BDEFAE13}"/>
              </a:ext>
            </a:extLst>
          </p:cNvPr>
          <p:cNvCxnSpPr>
            <a:cxnSpLocks/>
          </p:cNvCxnSpPr>
          <p:nvPr/>
        </p:nvCxnSpPr>
        <p:spPr bwMode="auto">
          <a:xfrm>
            <a:off x="17672394" y="8990868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27D7AF2-65F5-8546-8F04-FA4CEA053EE3}"/>
              </a:ext>
            </a:extLst>
          </p:cNvPr>
          <p:cNvSpPr/>
          <p:nvPr/>
        </p:nvSpPr>
        <p:spPr>
          <a:xfrm>
            <a:off x="14207885" y="7428412"/>
            <a:ext cx="3122094" cy="31249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1450"/>
          <a:lstStyle/>
          <a:p>
            <a:pPr algn="ctr">
              <a:defRPr/>
            </a:pPr>
            <a:r>
              <a:rPr lang="en-US" sz="2250" dirty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CodeCommit Repository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A73B58-8080-FD4C-BE94-0444100CF719}"/>
              </a:ext>
            </a:extLst>
          </p:cNvPr>
          <p:cNvSpPr/>
          <p:nvPr/>
        </p:nvSpPr>
        <p:spPr>
          <a:xfrm>
            <a:off x="18600376" y="7428412"/>
            <a:ext cx="3122094" cy="31249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1450"/>
          <a:lstStyle/>
          <a:p>
            <a:pPr algn="ctr">
              <a:defRPr/>
            </a:pPr>
            <a:r>
              <a:rPr lang="en-US" sz="2250" dirty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Remaining Items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EDD666-3EAC-1347-BC7F-30743E0B7738}"/>
              </a:ext>
            </a:extLst>
          </p:cNvPr>
          <p:cNvSpPr txBox="1"/>
          <p:nvPr/>
        </p:nvSpPr>
        <p:spPr>
          <a:xfrm>
            <a:off x="18788817" y="8470876"/>
            <a:ext cx="2742677" cy="18235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35781" indent="-535781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Buckets</a:t>
            </a:r>
          </a:p>
          <a:p>
            <a:pPr marL="535781" indent="-535781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KMS Keys</a:t>
            </a:r>
          </a:p>
          <a:p>
            <a:pPr marL="535781" indent="-535781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Layers</a:t>
            </a:r>
          </a:p>
          <a:p>
            <a:pPr marL="535781" indent="-535781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TPS CFN Stack</a:t>
            </a:r>
          </a:p>
          <a:p>
            <a:pPr marL="535781" indent="-535781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WFM SQS Queues &amp; Rules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562E-DF5A-444B-AEC8-B165FA200673}"/>
              </a:ext>
            </a:extLst>
          </p:cNvPr>
          <p:cNvSpPr txBox="1"/>
          <p:nvPr/>
        </p:nvSpPr>
        <p:spPr>
          <a:xfrm>
            <a:off x="9465712" y="2656798"/>
            <a:ext cx="870751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</a:t>
            </a:r>
          </a:p>
        </p:txBody>
      </p:sp>
      <p:pic>
        <p:nvPicPr>
          <p:cNvPr id="61" name="Graphic 21">
            <a:extLst>
              <a:ext uri="{FF2B5EF4-FFF2-40B4-BE49-F238E27FC236}">
                <a16:creationId xmlns:a16="http://schemas.microsoft.com/office/drawing/2014/main" id="{8F499F19-E8B4-A741-B6F0-32297B97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475" y="8559805"/>
            <a:ext cx="1122703" cy="11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8">
            <a:extLst>
              <a:ext uri="{FF2B5EF4-FFF2-40B4-BE49-F238E27FC236}">
                <a16:creationId xmlns:a16="http://schemas.microsoft.com/office/drawing/2014/main" id="{15439E3B-C5D5-6545-A83F-060F53DC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86" y="8559805"/>
            <a:ext cx="1124586" cy="11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1">
            <a:extLst>
              <a:ext uri="{FF2B5EF4-FFF2-40B4-BE49-F238E27FC236}">
                <a16:creationId xmlns:a16="http://schemas.microsoft.com/office/drawing/2014/main" id="{D085160C-44EE-D64F-8883-50DC1267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178" y="8554722"/>
            <a:ext cx="1099644" cy="10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EF071512-4655-E049-B7E7-DB75DDF8E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02" y="9856973"/>
            <a:ext cx="4274344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CloudFormation</a:t>
            </a: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3B1CF4CF-31CB-7F46-B7A1-A49565EA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11" y="8441045"/>
            <a:ext cx="1099644" cy="10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2">
            <a:extLst>
              <a:ext uri="{FF2B5EF4-FFF2-40B4-BE49-F238E27FC236}">
                <a16:creationId xmlns:a16="http://schemas.microsoft.com/office/drawing/2014/main" id="{2D4FF95C-9AA0-5446-9336-E58A70718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034" y="9856973"/>
            <a:ext cx="4274344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CloudFormation</a:t>
            </a: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AA932E9A-3E0C-FF46-B9FF-E57CDD48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3556" y="9855872"/>
            <a:ext cx="4274344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CodeCommit</a:t>
            </a:r>
          </a:p>
        </p:txBody>
      </p:sp>
      <p:sp>
        <p:nvSpPr>
          <p:cNvPr id="72" name="TextBox 12">
            <a:extLst>
              <a:ext uri="{FF2B5EF4-FFF2-40B4-BE49-F238E27FC236}">
                <a16:creationId xmlns:a16="http://schemas.microsoft.com/office/drawing/2014/main" id="{17263CB3-BDFF-F041-9550-8F4A0A14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41" y="9855870"/>
            <a:ext cx="4274344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316100-85BB-044B-A5F8-FCBA13953A87}"/>
              </a:ext>
            </a:extLst>
          </p:cNvPr>
          <p:cNvSpPr txBox="1"/>
          <p:nvPr/>
        </p:nvSpPr>
        <p:spPr>
          <a:xfrm>
            <a:off x="525463" y="1301768"/>
            <a:ext cx="12306574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AMC QuickStart Delete All Command</a:t>
            </a:r>
          </a:p>
        </p:txBody>
      </p:sp>
    </p:spTree>
    <p:extLst>
      <p:ext uri="{BB962C8B-B14F-4D97-AF65-F5344CB8AC3E}">
        <p14:creationId xmlns:p14="http://schemas.microsoft.com/office/powerpoint/2010/main" val="329552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{453C0F3A-81C3-DF47-B0FC-B6BC7C5D6AB7}tf16401378</Template>
  <TotalTime>15799</TotalTime>
  <Words>396</Words>
  <Application>Microsoft Macintosh PowerPoint</Application>
  <PresentationFormat>Custom</PresentationFormat>
  <Paragraphs>128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bmaguir</dc:creator>
  <cp:lastModifiedBy>Troy Ameigh</cp:lastModifiedBy>
  <cp:revision>88</cp:revision>
  <cp:lastPrinted>2022-02-26T19:04:35Z</cp:lastPrinted>
  <dcterms:created xsi:type="dcterms:W3CDTF">2022-02-26T14:46:42Z</dcterms:created>
  <dcterms:modified xsi:type="dcterms:W3CDTF">2022-05-10T14:06:04Z</dcterms:modified>
</cp:coreProperties>
</file>