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444" r:id="rId2"/>
    <p:sldId id="448" r:id="rId3"/>
    <p:sldId id="451" r:id="rId4"/>
    <p:sldId id="452" r:id="rId5"/>
    <p:sldId id="455" r:id="rId6"/>
    <p:sldId id="453" r:id="rId7"/>
    <p:sldId id="454" r:id="rId8"/>
    <p:sldId id="456" r:id="rId9"/>
    <p:sldId id="446" r:id="rId10"/>
    <p:sldId id="445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nal Version" id="{D1837075-66FD-AC46-A1C9-3AC18E93D6EF}">
          <p14:sldIdLst>
            <p14:sldId id="444"/>
            <p14:sldId id="448"/>
            <p14:sldId id="451"/>
          </p14:sldIdLst>
        </p14:section>
        <p14:section name="Previous- TODO" id="{434D567F-44E3-1D4C-A3F2-1F4CB887058F}">
          <p14:sldIdLst>
            <p14:sldId id="452"/>
            <p14:sldId id="455"/>
            <p14:sldId id="453"/>
            <p14:sldId id="454"/>
            <p14:sldId id="456"/>
          </p14:sldIdLst>
        </p14:section>
        <p14:section name="Previous-DONE" id="{91D33A3C-4F37-EF4A-8333-712CD5D52739}">
          <p14:sldIdLst>
            <p14:sldId id="446"/>
            <p14:sldId id="445"/>
            <p14:sldId id="257"/>
          </p14:sldIdLst>
        </p14:section>
        <p14:section name="Services" id="{705BB363-4218-334A-B121-E399DA50BA3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4"/>
    <p:restoredTop sz="89896"/>
  </p:normalViewPr>
  <p:slideViewPr>
    <p:cSldViewPr snapToGrid="0" snapToObjects="1">
      <p:cViewPr>
        <p:scale>
          <a:sx n="100" d="100"/>
          <a:sy n="100" d="100"/>
        </p:scale>
        <p:origin x="8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0E4F8-FC9B-C74A-97AB-66A417AA65A9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78731-E891-2D48-A634-298296BD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7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0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Runs ‘cdk synth’ command to translate resources to CFN Template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63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25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Pulls code from source CodeCommit Repository</a:t>
            </a:r>
          </a:p>
          <a:p>
            <a:r>
              <a:rPr lang="en-US" dirty="0"/>
              <a:t>Runs ‘cdk synth’ command to translate resources to CFN Template Definition</a:t>
            </a:r>
          </a:p>
          <a:p>
            <a:r>
              <a:rPr lang="en-US" dirty="0"/>
              <a:t>Pipeline automatically updates itself if you add new CDK applications or stages in the source code</a:t>
            </a:r>
          </a:p>
          <a:p>
            <a:r>
              <a:rPr lang="en-US" dirty="0"/>
              <a:t>Publishes file Assets</a:t>
            </a:r>
          </a:p>
          <a:p>
            <a:r>
              <a:rPr lang="en-US" dirty="0"/>
              <a:t>Prepares and Deploys AMC Quickstart Resources</a:t>
            </a:r>
          </a:p>
          <a:p>
            <a:r>
              <a:rPr lang="en-US" dirty="0"/>
              <a:t>Foundations (Base, Glue, Layers, Foundation Stacks)</a:t>
            </a:r>
            <a:br>
              <a:rPr lang="en-US" dirty="0"/>
            </a:br>
            <a:r>
              <a:rPr lang="en-US" dirty="0"/>
              <a:t>Data Lake (Pipelines and Dataset Stacks)</a:t>
            </a:r>
          </a:p>
          <a:p>
            <a:r>
              <a:rPr lang="en-US" dirty="0"/>
              <a:t>Microservices (TFS, WFM, PMN Stacks)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14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65FF-DE20-C443-88A4-6C24C74FA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6DC64-457B-664C-B147-C2D714073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3D7-0B51-F141-B78B-0AE11366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6DED6-2840-F247-A180-102564F5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A129B-3FBF-AB46-BF8D-33B50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0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BA86-1933-894B-9D45-36512816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E8F21-251D-E349-A36F-B2530F41F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F5F5-5EC3-D64D-9237-55A26600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A9C0A-7CC4-5E4B-A0F3-FCF4A7A8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11EA-38B5-1247-B3E7-8A54F45C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2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06929-3FAA-7743-A47A-9A3C5014F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8C282-B1BB-5A44-A602-35C571986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B528A-FD4A-9D46-A0FD-0279F04F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504DB-75EE-DB41-9444-AC8D9683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EC35-4D73-F348-AC27-187E2401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3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2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BE1B-E185-1441-82C6-089A4AA8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C641-FF61-384D-85A3-E457E788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00669-99B2-8D4E-BC42-9E332213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7334-4EAF-D445-AE45-A8A68A11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85BE1-9EDF-7747-9BEC-BA5D54A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9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F241-E7A1-6643-936E-EDC721B0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1CBF4-67BA-CE4C-8279-309578848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CBD84-35CD-814C-B0C9-EF2CCA4D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49B36-97C0-454A-8A26-CBBBC643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D7CD5-174C-1248-8E07-0577F6AA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4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8F2A-4A50-C749-BEAC-9EBC0561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526B-F15F-4447-BD56-E8B4DDDCB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FF81F-E41A-4B49-AEA4-EEE4907EE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88570-4F2C-D44D-AB7C-EABDBF32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F8B6F-64EF-6047-BF38-788E6CD2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75B07-B056-254A-8726-57BD4120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0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9E52-F4D6-4C45-A077-F8566536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D20AE-0321-E944-934C-09598C9FF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8B9FA-6942-D44F-A8F5-D05E8A0A7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B16C7-B572-3241-AF68-8F5032175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0925D-420C-E340-869E-B52DD5FAB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CDEF60-D482-964C-AE3C-F9B019EF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3/10/22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19C68-4FD3-224F-A827-316C8C17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4F8C9-C471-D048-9444-CAAE61A8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3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5634-DE95-8345-A19E-60A68006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DE022-F181-1C40-991C-68105E4D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623D1-CF6D-A547-8D48-79D95710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DB515-6ED4-2645-BC1F-01BC7F0A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5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77E04-EAD5-9E4E-8451-56C0488C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3/10/22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59A73-822E-2B4A-8F93-A5EAF6EE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CDC11-203B-9A42-B1DB-FBB7E009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8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C993-DBFA-2F43-B1E1-6AFCFDB8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D3A2-6378-B346-9AC9-EB551A206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E983C-A061-D645-927F-E06ACD3F0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732E4-EC91-ED4B-8E75-968FDC29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B3107-0B4F-6846-BFBE-165232B4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4F281-9358-0D48-B719-D12E9DAF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5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B78C-EE8F-064C-858C-D102A398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F1325-E39E-D04F-A7E9-361C86E27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DEFBF-17E4-1C4E-86F6-66AEE8963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B5BA4-F8F9-A340-BC6B-668E7584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469B7-E969-6546-94D2-75983F77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DFCD9-8DAF-E24F-BB0E-6AD1600D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76B35-7B35-CD42-A3CF-54C3DAFD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28B54-FCDB-204E-A1DF-BA5558086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25286-5DC5-C940-815B-1AABE7847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C387C-249C-E74C-AA9C-592306AF9B93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1EB81-2628-C74B-8C39-432A19963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BCA3-6A8A-A043-ADAD-92B3C41B5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7.png"/><Relationship Id="rId5" Type="http://schemas.openxmlformats.org/officeDocument/2006/relationships/image" Target="../media/image8.png"/><Relationship Id="rId15" Type="http://schemas.openxmlformats.org/officeDocument/2006/relationships/image" Target="../media/image5.png"/><Relationship Id="rId10" Type="http://schemas.openxmlformats.org/officeDocument/2006/relationships/image" Target="../media/image23.png"/><Relationship Id="rId4" Type="http://schemas.openxmlformats.org/officeDocument/2006/relationships/image" Target="../media/image25.png"/><Relationship Id="rId9" Type="http://schemas.openxmlformats.org/officeDocument/2006/relationships/image" Target="../media/image6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894715" y="352334"/>
            <a:ext cx="10327990" cy="60611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7123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15" y="352335"/>
            <a:ext cx="401024" cy="40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11">
            <a:extLst>
              <a:ext uri="{FF2B5EF4-FFF2-40B4-BE49-F238E27FC236}">
                <a16:creationId xmlns:a16="http://schemas.microsoft.com/office/drawing/2014/main" id="{E737A3F8-91B2-F942-AB49-3BAC10E26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7" y="418939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28">
            <a:extLst>
              <a:ext uri="{FF2B5EF4-FFF2-40B4-BE49-F238E27FC236}">
                <a16:creationId xmlns:a16="http://schemas.microsoft.com/office/drawing/2014/main" id="{9239992C-1C55-9E42-8F45-E0F8C5DE4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4022" y="4675165"/>
            <a:ext cx="10731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Marketing Cloud</a:t>
            </a:r>
            <a:b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Advertising </a:t>
            </a:r>
            <a:b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</a:p>
        </p:txBody>
      </p:sp>
      <p:pic>
        <p:nvPicPr>
          <p:cNvPr id="47" name="Graphic 23">
            <a:extLst>
              <a:ext uri="{FF2B5EF4-FFF2-40B4-BE49-F238E27FC236}">
                <a16:creationId xmlns:a16="http://schemas.microsoft.com/office/drawing/2014/main" id="{17BC0574-DF01-D240-8179-0BB9CA667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 flipH="1">
            <a:off x="165117" y="266573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0">
            <a:extLst>
              <a:ext uri="{FF2B5EF4-FFF2-40B4-BE49-F238E27FC236}">
                <a16:creationId xmlns:a16="http://schemas.microsoft.com/office/drawing/2014/main" id="{15328785-95EE-CB4C-BAA5-1755391AF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6508" y="3237237"/>
            <a:ext cx="10731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Analysts</a:t>
            </a:r>
          </a:p>
        </p:txBody>
      </p:sp>
      <p:sp>
        <p:nvSpPr>
          <p:cNvPr id="49" name="TextBox 19">
            <a:extLst>
              <a:ext uri="{FF2B5EF4-FFF2-40B4-BE49-F238E27FC236}">
                <a16:creationId xmlns:a16="http://schemas.microsoft.com/office/drawing/2014/main" id="{CFDFE59F-543C-5941-AF48-63CB45E22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80" y="3099685"/>
            <a:ext cx="148535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b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Platform </a:t>
            </a:r>
            <a:b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</a:t>
            </a:r>
            <a:b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Notebook</a:t>
            </a:r>
          </a:p>
        </p:txBody>
      </p:sp>
      <p:pic>
        <p:nvPicPr>
          <p:cNvPr id="50" name="Graphic 26">
            <a:extLst>
              <a:ext uri="{FF2B5EF4-FFF2-40B4-BE49-F238E27FC236}">
                <a16:creationId xmlns:a16="http://schemas.microsoft.com/office/drawing/2014/main" id="{DD2C7ACA-72EB-0341-8C2B-5FB6318B9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43" y="26424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CC4A282-AFEC-0541-AF06-27B4BFE9AA7B}"/>
              </a:ext>
            </a:extLst>
          </p:cNvPr>
          <p:cNvSpPr/>
          <p:nvPr/>
        </p:nvSpPr>
        <p:spPr>
          <a:xfrm>
            <a:off x="2198911" y="1487865"/>
            <a:ext cx="1172356" cy="806202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A49CDD-0564-8F4A-9C14-2D1A9268E5FD}"/>
              </a:ext>
            </a:extLst>
          </p:cNvPr>
          <p:cNvSpPr txBox="1"/>
          <p:nvPr/>
        </p:nvSpPr>
        <p:spPr>
          <a:xfrm>
            <a:off x="2014818" y="1257669"/>
            <a:ext cx="201300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Management Service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96DA83-C8ED-8842-99A4-A103D0E88B20}"/>
              </a:ext>
            </a:extLst>
          </p:cNvPr>
          <p:cNvSpPr txBox="1"/>
          <p:nvPr/>
        </p:nvSpPr>
        <p:spPr>
          <a:xfrm>
            <a:off x="2050723" y="4557952"/>
            <a:ext cx="201300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Lake Hydration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D197C6D-8974-7D40-9934-7FAF9802BF18}"/>
              </a:ext>
            </a:extLst>
          </p:cNvPr>
          <p:cNvSpPr/>
          <p:nvPr/>
        </p:nvSpPr>
        <p:spPr>
          <a:xfrm>
            <a:off x="3770687" y="1257668"/>
            <a:ext cx="5902657" cy="4558508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59B133-FF37-D142-BB9F-E09B2C6C5CF1}"/>
              </a:ext>
            </a:extLst>
          </p:cNvPr>
          <p:cNvSpPr txBox="1"/>
          <p:nvPr/>
        </p:nvSpPr>
        <p:spPr>
          <a:xfrm>
            <a:off x="5621243" y="946848"/>
            <a:ext cx="50133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Lake(Serverless DDK)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27E4C1E-C6D3-F54B-AE8A-98B2D72F5040}"/>
              </a:ext>
            </a:extLst>
          </p:cNvPr>
          <p:cNvSpPr/>
          <p:nvPr/>
        </p:nvSpPr>
        <p:spPr>
          <a:xfrm>
            <a:off x="9790970" y="1257668"/>
            <a:ext cx="1181109" cy="4558508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6465BA-8814-1A49-B05F-CF6E0BD3F173}"/>
              </a:ext>
            </a:extLst>
          </p:cNvPr>
          <p:cNvSpPr txBox="1"/>
          <p:nvPr/>
        </p:nvSpPr>
        <p:spPr>
          <a:xfrm>
            <a:off x="9926505" y="866861"/>
            <a:ext cx="13532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</a:p>
        </p:txBody>
      </p:sp>
      <p:pic>
        <p:nvPicPr>
          <p:cNvPr id="59" name="Graphic 23">
            <a:extLst>
              <a:ext uri="{FF2B5EF4-FFF2-40B4-BE49-F238E27FC236}">
                <a16:creationId xmlns:a16="http://schemas.microsoft.com/office/drawing/2014/main" id="{2075E1C9-AC4D-294C-A210-6C48E1FFD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 flipH="1">
            <a:off x="11519723" y="293393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40">
            <a:extLst>
              <a:ext uri="{FF2B5EF4-FFF2-40B4-BE49-F238E27FC236}">
                <a16:creationId xmlns:a16="http://schemas.microsoft.com/office/drawing/2014/main" id="{7D57ED78-2339-9145-9438-C6BCCDD21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8098" y="3410187"/>
            <a:ext cx="10731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Consumers</a:t>
            </a:r>
            <a:b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Stakeholders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A3EB6C-4450-8444-8346-69BAB1959097}"/>
              </a:ext>
            </a:extLst>
          </p:cNvPr>
          <p:cNvSpPr/>
          <p:nvPr/>
        </p:nvSpPr>
        <p:spPr>
          <a:xfrm>
            <a:off x="5129067" y="1600336"/>
            <a:ext cx="3478598" cy="880232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Graphic 9">
            <a:extLst>
              <a:ext uri="{FF2B5EF4-FFF2-40B4-BE49-F238E27FC236}">
                <a16:creationId xmlns:a16="http://schemas.microsoft.com/office/drawing/2014/main" id="{5A637C21-C492-5D41-BBDE-A3F40D723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959" y="1472358"/>
            <a:ext cx="392483" cy="39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24">
            <a:extLst>
              <a:ext uri="{FF2B5EF4-FFF2-40B4-BE49-F238E27FC236}">
                <a16:creationId xmlns:a16="http://schemas.microsoft.com/office/drawing/2014/main" id="{AC0E48E3-A3D7-2349-8884-07219D99F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3102" y="2105269"/>
            <a:ext cx="12684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  <a:b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Catalog</a:t>
            </a:r>
          </a:p>
        </p:txBody>
      </p:sp>
      <p:pic>
        <p:nvPicPr>
          <p:cNvPr id="66" name="Graphic 9">
            <a:extLst>
              <a:ext uri="{FF2B5EF4-FFF2-40B4-BE49-F238E27FC236}">
                <a16:creationId xmlns:a16="http://schemas.microsoft.com/office/drawing/2014/main" id="{D9B4C3C1-FFAC-AE46-A495-FE63706FD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067" y="1712786"/>
            <a:ext cx="392483" cy="39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9BFA76-E282-EF4A-849E-A5FAA6B572E2}"/>
              </a:ext>
            </a:extLst>
          </p:cNvPr>
          <p:cNvCxnSpPr>
            <a:cxnSpLocks/>
          </p:cNvCxnSpPr>
          <p:nvPr/>
        </p:nvCxnSpPr>
        <p:spPr bwMode="auto">
          <a:xfrm>
            <a:off x="651642" y="2900687"/>
            <a:ext cx="536711" cy="1426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2B6813-6CC8-CB49-9774-6709B910C2D8}"/>
              </a:ext>
            </a:extLst>
          </p:cNvPr>
          <p:cNvCxnSpPr>
            <a:cxnSpLocks/>
          </p:cNvCxnSpPr>
          <p:nvPr/>
        </p:nvCxnSpPr>
        <p:spPr bwMode="auto">
          <a:xfrm>
            <a:off x="2785089" y="2538907"/>
            <a:ext cx="0" cy="90730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7181D78-6128-6541-A396-C1F3E76E4C65}"/>
              </a:ext>
            </a:extLst>
          </p:cNvPr>
          <p:cNvCxnSpPr>
            <a:cxnSpLocks/>
          </p:cNvCxnSpPr>
          <p:nvPr/>
        </p:nvCxnSpPr>
        <p:spPr bwMode="auto">
          <a:xfrm>
            <a:off x="5386968" y="4176345"/>
            <a:ext cx="315388" cy="735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10">
            <a:extLst>
              <a:ext uri="{FF2B5EF4-FFF2-40B4-BE49-F238E27FC236}">
                <a16:creationId xmlns:a16="http://schemas.microsoft.com/office/drawing/2014/main" id="{4E19BF37-A8B3-6740-8ED1-A42252BD7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847" y="4290981"/>
            <a:ext cx="6292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Step Function</a:t>
            </a:r>
          </a:p>
        </p:txBody>
      </p:sp>
      <p:pic>
        <p:nvPicPr>
          <p:cNvPr id="81" name="Graphic 6">
            <a:extLst>
              <a:ext uri="{FF2B5EF4-FFF2-40B4-BE49-F238E27FC236}">
                <a16:creationId xmlns:a16="http://schemas.microsoft.com/office/drawing/2014/main" id="{8B8D0116-F127-D448-BE66-513C3BDC0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232" y="3055592"/>
            <a:ext cx="294847" cy="29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0">
            <a:extLst>
              <a:ext uri="{FF2B5EF4-FFF2-40B4-BE49-F238E27FC236}">
                <a16:creationId xmlns:a16="http://schemas.microsoft.com/office/drawing/2014/main" id="{F39F3D10-D9AA-064D-8056-47C9EC875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904" y="4287204"/>
            <a:ext cx="6292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Step Function</a:t>
            </a:r>
          </a:p>
        </p:txBody>
      </p:sp>
      <p:pic>
        <p:nvPicPr>
          <p:cNvPr id="83" name="Graphic 8">
            <a:extLst>
              <a:ext uri="{FF2B5EF4-FFF2-40B4-BE49-F238E27FC236}">
                <a16:creationId xmlns:a16="http://schemas.microsoft.com/office/drawing/2014/main" id="{BC7D5C0C-AE76-6648-B1B6-050D98E0D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472" y="3962900"/>
            <a:ext cx="313857" cy="31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9">
            <a:extLst>
              <a:ext uri="{FF2B5EF4-FFF2-40B4-BE49-F238E27FC236}">
                <a16:creationId xmlns:a16="http://schemas.microsoft.com/office/drawing/2014/main" id="{EBFE547F-790B-6B4F-B4B6-63D4B237A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748" y="4270952"/>
            <a:ext cx="956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 Bucket</a:t>
            </a:r>
          </a:p>
        </p:txBody>
      </p:sp>
      <p:pic>
        <p:nvPicPr>
          <p:cNvPr id="85" name="Graphic 8">
            <a:extLst>
              <a:ext uri="{FF2B5EF4-FFF2-40B4-BE49-F238E27FC236}">
                <a16:creationId xmlns:a16="http://schemas.microsoft.com/office/drawing/2014/main" id="{AFAB8B80-859A-A04F-BC06-45667098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954" y="4006069"/>
            <a:ext cx="282923" cy="28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9">
            <a:extLst>
              <a:ext uri="{FF2B5EF4-FFF2-40B4-BE49-F238E27FC236}">
                <a16:creationId xmlns:a16="http://schemas.microsoft.com/office/drawing/2014/main" id="{ACB9D8C4-1304-9443-B1E5-D3A635AD8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429" y="4270952"/>
            <a:ext cx="10283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Pre-Stage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A542525-0846-EF49-928F-AE75700A0335}"/>
              </a:ext>
            </a:extLst>
          </p:cNvPr>
          <p:cNvCxnSpPr>
            <a:cxnSpLocks/>
          </p:cNvCxnSpPr>
          <p:nvPr/>
        </p:nvCxnSpPr>
        <p:spPr bwMode="auto">
          <a:xfrm>
            <a:off x="6224533" y="4176345"/>
            <a:ext cx="32057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26A84AA-3B08-EF4D-88AD-4A2538110100}"/>
              </a:ext>
            </a:extLst>
          </p:cNvPr>
          <p:cNvCxnSpPr>
            <a:cxnSpLocks/>
          </p:cNvCxnSpPr>
          <p:nvPr/>
        </p:nvCxnSpPr>
        <p:spPr bwMode="auto">
          <a:xfrm>
            <a:off x="7078933" y="4176345"/>
            <a:ext cx="33391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ACA8FA-F712-C74D-B3F6-B190EC43EBF8}"/>
              </a:ext>
            </a:extLst>
          </p:cNvPr>
          <p:cNvCxnSpPr>
            <a:cxnSpLocks/>
          </p:cNvCxnSpPr>
          <p:nvPr/>
        </p:nvCxnSpPr>
        <p:spPr bwMode="auto">
          <a:xfrm>
            <a:off x="7922421" y="4176345"/>
            <a:ext cx="33486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8">
            <a:extLst>
              <a:ext uri="{FF2B5EF4-FFF2-40B4-BE49-F238E27FC236}">
                <a16:creationId xmlns:a16="http://schemas.microsoft.com/office/drawing/2014/main" id="{448B5770-C6DB-864B-8BB9-519A735A4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95" y="4003838"/>
            <a:ext cx="315388" cy="31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CB1528C3-6467-3B4B-BA8C-7527EB103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7762" y="4291508"/>
            <a:ext cx="909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 Stage</a:t>
            </a:r>
          </a:p>
        </p:txBody>
      </p:sp>
      <p:pic>
        <p:nvPicPr>
          <p:cNvPr id="117" name="Graphic 21">
            <a:extLst>
              <a:ext uri="{FF2B5EF4-FFF2-40B4-BE49-F238E27FC236}">
                <a16:creationId xmlns:a16="http://schemas.microsoft.com/office/drawing/2014/main" id="{7FB2A951-6104-3D4F-B3A5-1FAC6BE50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608" y="4833415"/>
            <a:ext cx="327168" cy="32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19">
            <a:extLst>
              <a:ext uri="{FF2B5EF4-FFF2-40B4-BE49-F238E27FC236}">
                <a16:creationId xmlns:a16="http://schemas.microsoft.com/office/drawing/2014/main" id="{C5378AD0-BEAC-3F4D-9D7A-8FA88FBB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31" y="4822586"/>
            <a:ext cx="327168" cy="32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">
            <a:extLst>
              <a:ext uri="{FF2B5EF4-FFF2-40B4-BE49-F238E27FC236}">
                <a16:creationId xmlns:a16="http://schemas.microsoft.com/office/drawing/2014/main" id="{97C6E2AD-1820-2C47-A337-B070BCE37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777" y="5179649"/>
            <a:ext cx="762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</a:p>
        </p:txBody>
      </p:sp>
      <p:pic>
        <p:nvPicPr>
          <p:cNvPr id="120" name="Graphic 6">
            <a:extLst>
              <a:ext uri="{FF2B5EF4-FFF2-40B4-BE49-F238E27FC236}">
                <a16:creationId xmlns:a16="http://schemas.microsoft.com/office/drawing/2014/main" id="{F52AB181-482A-4E4D-91EB-7BE41FF11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492" y="4828057"/>
            <a:ext cx="327168" cy="32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3EB43A1F-168E-064F-9A0B-BB58084F9DF3}"/>
              </a:ext>
            </a:extLst>
          </p:cNvPr>
          <p:cNvSpPr/>
          <p:nvPr/>
        </p:nvSpPr>
        <p:spPr>
          <a:xfrm>
            <a:off x="3884891" y="4586482"/>
            <a:ext cx="5644791" cy="938653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1">
            <a:extLst>
              <a:ext uri="{FF2B5EF4-FFF2-40B4-BE49-F238E27FC236}">
                <a16:creationId xmlns:a16="http://schemas.microsoft.com/office/drawing/2014/main" id="{2E25F47C-C78D-0B4A-8FEE-A998A2342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849" y="5182751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</a:p>
        </p:txBody>
      </p:sp>
      <p:sp>
        <p:nvSpPr>
          <p:cNvPr id="123" name="TextBox 11">
            <a:extLst>
              <a:ext uri="{FF2B5EF4-FFF2-40B4-BE49-F238E27FC236}">
                <a16:creationId xmlns:a16="http://schemas.microsoft.com/office/drawing/2014/main" id="{C6ADF72A-8939-904A-8484-3065DD70E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750" y="5177393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</a:p>
        </p:txBody>
      </p:sp>
      <p:pic>
        <p:nvPicPr>
          <p:cNvPr id="124" name="Graphic 7">
            <a:extLst>
              <a:ext uri="{FF2B5EF4-FFF2-40B4-BE49-F238E27FC236}">
                <a16:creationId xmlns:a16="http://schemas.microsoft.com/office/drawing/2014/main" id="{9D0F3C50-F825-D344-B595-A7DBD130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998" y="4826638"/>
            <a:ext cx="343993" cy="34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Graphic 23">
            <a:extLst>
              <a:ext uri="{FF2B5EF4-FFF2-40B4-BE49-F238E27FC236}">
                <a16:creationId xmlns:a16="http://schemas.microsoft.com/office/drawing/2014/main" id="{5A0D3320-B8C9-8440-A182-1AB288751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076" y="4828057"/>
            <a:ext cx="342574" cy="34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Graphic 10">
            <a:extLst>
              <a:ext uri="{FF2B5EF4-FFF2-40B4-BE49-F238E27FC236}">
                <a16:creationId xmlns:a16="http://schemas.microsoft.com/office/drawing/2014/main" id="{8C89A649-265C-7F47-AC27-9D3F13E7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770" y="4821866"/>
            <a:ext cx="366591" cy="36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7">
            <a:extLst>
              <a:ext uri="{FF2B5EF4-FFF2-40B4-BE49-F238E27FC236}">
                <a16:creationId xmlns:a16="http://schemas.microsoft.com/office/drawing/2014/main" id="{99CA9192-C05F-9047-B8EB-CB954964D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651" y="4833415"/>
            <a:ext cx="363800" cy="3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Graphic 15">
            <a:extLst>
              <a:ext uri="{FF2B5EF4-FFF2-40B4-BE49-F238E27FC236}">
                <a16:creationId xmlns:a16="http://schemas.microsoft.com/office/drawing/2014/main" id="{3340D0AB-58C4-4B43-9DDD-4482E3049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031" y="4833415"/>
            <a:ext cx="372740" cy="37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24">
            <a:extLst>
              <a:ext uri="{FF2B5EF4-FFF2-40B4-BE49-F238E27FC236}">
                <a16:creationId xmlns:a16="http://schemas.microsoft.com/office/drawing/2014/main" id="{1056212E-5989-8946-90D5-594C6A695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516" y="4825462"/>
            <a:ext cx="359398" cy="35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Graphic 26">
            <a:extLst>
              <a:ext uri="{FF2B5EF4-FFF2-40B4-BE49-F238E27FC236}">
                <a16:creationId xmlns:a16="http://schemas.microsoft.com/office/drawing/2014/main" id="{0993E4D2-D34B-2043-A7E1-39F52887D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504" y="4833415"/>
            <a:ext cx="372740" cy="37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xtBox 11">
            <a:extLst>
              <a:ext uri="{FF2B5EF4-FFF2-40B4-BE49-F238E27FC236}">
                <a16:creationId xmlns:a16="http://schemas.microsoft.com/office/drawing/2014/main" id="{99479331-EF05-694E-ACD5-335E4F137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473" y="5180072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KMS</a:t>
            </a:r>
          </a:p>
        </p:txBody>
      </p:sp>
      <p:sp>
        <p:nvSpPr>
          <p:cNvPr id="132" name="TextBox 11">
            <a:extLst>
              <a:ext uri="{FF2B5EF4-FFF2-40B4-BE49-F238E27FC236}">
                <a16:creationId xmlns:a16="http://schemas.microsoft.com/office/drawing/2014/main" id="{21847931-09A6-3247-8092-929E8350C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969" y="5174383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sp>
        <p:nvSpPr>
          <p:cNvPr id="133" name="TextBox 11">
            <a:extLst>
              <a:ext uri="{FF2B5EF4-FFF2-40B4-BE49-F238E27FC236}">
                <a16:creationId xmlns:a16="http://schemas.microsoft.com/office/drawing/2014/main" id="{473BA012-C740-8248-B471-0ED68E551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752" y="5180071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134" name="TextBox 11">
            <a:extLst>
              <a:ext uri="{FF2B5EF4-FFF2-40B4-BE49-F238E27FC236}">
                <a16:creationId xmlns:a16="http://schemas.microsoft.com/office/drawing/2014/main" id="{BC4B4013-53C1-CA4E-A24E-6913DF888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841" y="5194164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135" name="TextBox 11">
            <a:extLst>
              <a:ext uri="{FF2B5EF4-FFF2-40B4-BE49-F238E27FC236}">
                <a16:creationId xmlns:a16="http://schemas.microsoft.com/office/drawing/2014/main" id="{A419A5C3-EA88-3549-915E-E42957ED8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0062" y="5208427"/>
            <a:ext cx="13683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  Systems Manager</a:t>
            </a:r>
          </a:p>
        </p:txBody>
      </p:sp>
      <p:sp>
        <p:nvSpPr>
          <p:cNvPr id="136" name="TextBox 11">
            <a:extLst>
              <a:ext uri="{FF2B5EF4-FFF2-40B4-BE49-F238E27FC236}">
                <a16:creationId xmlns:a16="http://schemas.microsoft.com/office/drawing/2014/main" id="{A59D5BB3-8D9C-4346-8BD5-E8029B8D7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8892" y="5198809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</a:p>
        </p:txBody>
      </p:sp>
      <p:sp>
        <p:nvSpPr>
          <p:cNvPr id="137" name="TextBox 11">
            <a:extLst>
              <a:ext uri="{FF2B5EF4-FFF2-40B4-BE49-F238E27FC236}">
                <a16:creationId xmlns:a16="http://schemas.microsoft.com/office/drawing/2014/main" id="{67B84D9E-C6AF-D04D-A7BA-89C9D84AE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5797" y="5197486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SQS</a:t>
            </a:r>
          </a:p>
        </p:txBody>
      </p:sp>
      <p:pic>
        <p:nvPicPr>
          <p:cNvPr id="140" name="Graphic 14">
            <a:extLst>
              <a:ext uri="{FF2B5EF4-FFF2-40B4-BE49-F238E27FC236}">
                <a16:creationId xmlns:a16="http://schemas.microsoft.com/office/drawing/2014/main" id="{A4EBD2AD-235A-6847-AED2-0E0E83F43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437" y="1732699"/>
            <a:ext cx="372740" cy="37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TextBox 17">
            <a:extLst>
              <a:ext uri="{FF2B5EF4-FFF2-40B4-BE49-F238E27FC236}">
                <a16:creationId xmlns:a16="http://schemas.microsoft.com/office/drawing/2014/main" id="{E3527E4B-913B-594A-8A2B-572F40765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0217" y="2118636"/>
            <a:ext cx="6157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142" name="Graphic 7">
            <a:extLst>
              <a:ext uri="{FF2B5EF4-FFF2-40B4-BE49-F238E27FC236}">
                <a16:creationId xmlns:a16="http://schemas.microsoft.com/office/drawing/2014/main" id="{79F10C2F-F134-414C-A9FB-D45368B1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15" y="3097718"/>
            <a:ext cx="372740" cy="37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TextBox 10">
            <a:extLst>
              <a:ext uri="{FF2B5EF4-FFF2-40B4-BE49-F238E27FC236}">
                <a16:creationId xmlns:a16="http://schemas.microsoft.com/office/drawing/2014/main" id="{A86D171E-94F6-3B4A-AE98-E3F9E7483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12" y="3488650"/>
            <a:ext cx="22685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</a:p>
        </p:txBody>
      </p:sp>
      <p:grpSp>
        <p:nvGrpSpPr>
          <p:cNvPr id="147" name="Group 25">
            <a:extLst>
              <a:ext uri="{FF2B5EF4-FFF2-40B4-BE49-F238E27FC236}">
                <a16:creationId xmlns:a16="http://schemas.microsoft.com/office/drawing/2014/main" id="{95C27BF9-C99F-0947-BA89-E109FCF6508A}"/>
              </a:ext>
            </a:extLst>
          </p:cNvPr>
          <p:cNvGrpSpPr>
            <a:grpSpLocks/>
          </p:cNvGrpSpPr>
          <p:nvPr/>
        </p:nvGrpSpPr>
        <p:grpSpPr bwMode="auto">
          <a:xfrm>
            <a:off x="1754498" y="1890966"/>
            <a:ext cx="380477" cy="2255097"/>
            <a:chOff x="2674471" y="1567527"/>
            <a:chExt cx="1488360" cy="331243"/>
          </a:xfrm>
        </p:grpSpPr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EA4BA91C-9A2D-F04A-AB93-3F0763A005B6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206F4D9-7725-A942-BB95-55C16BE6569F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F37F910-AC95-0842-B2D5-BA3C3AA82E8F}"/>
              </a:ext>
            </a:extLst>
          </p:cNvPr>
          <p:cNvSpPr/>
          <p:nvPr/>
        </p:nvSpPr>
        <p:spPr>
          <a:xfrm>
            <a:off x="2198911" y="3734513"/>
            <a:ext cx="1172356" cy="806202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CF9F16D-EF0F-B94A-BF86-B5A0D023397E}"/>
              </a:ext>
            </a:extLst>
          </p:cNvPr>
          <p:cNvCxnSpPr>
            <a:cxnSpLocks/>
          </p:cNvCxnSpPr>
          <p:nvPr/>
        </p:nvCxnSpPr>
        <p:spPr bwMode="auto">
          <a:xfrm>
            <a:off x="3482808" y="4146063"/>
            <a:ext cx="90809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A0883A93-1660-3749-B4BE-F671EDD950F5}"/>
              </a:ext>
            </a:extLst>
          </p:cNvPr>
          <p:cNvSpPr/>
          <p:nvPr/>
        </p:nvSpPr>
        <p:spPr>
          <a:xfrm>
            <a:off x="4700343" y="1859359"/>
            <a:ext cx="566571" cy="3522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9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1"/>
              </a:solidFill>
              <a:latin typeface="Amazon Ember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D70687A-4C64-CC48-9AD4-1753C6B09663}"/>
              </a:ext>
            </a:extLst>
          </p:cNvPr>
          <p:cNvCxnSpPr>
            <a:cxnSpLocks/>
          </p:cNvCxnSpPr>
          <p:nvPr/>
        </p:nvCxnSpPr>
        <p:spPr bwMode="auto">
          <a:xfrm flipV="1">
            <a:off x="675552" y="4430008"/>
            <a:ext cx="1452143" cy="8621"/>
          </a:xfrm>
          <a:prstGeom prst="straightConnector1">
            <a:avLst/>
          </a:prstGeom>
          <a:ln w="12700">
            <a:solidFill>
              <a:srgbClr val="545B64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7">
            <a:extLst>
              <a:ext uri="{FF2B5EF4-FFF2-40B4-BE49-F238E27FC236}">
                <a16:creationId xmlns:a16="http://schemas.microsoft.com/office/drawing/2014/main" id="{3C11CDC7-BD20-8E42-A716-89A0C39C8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387" y="1833650"/>
            <a:ext cx="14424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Lake Formation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9125ED6-35E1-904A-9FEF-0A60DE49A6B0}"/>
              </a:ext>
            </a:extLst>
          </p:cNvPr>
          <p:cNvCxnSpPr>
            <a:cxnSpLocks/>
          </p:cNvCxnSpPr>
          <p:nvPr/>
        </p:nvCxnSpPr>
        <p:spPr bwMode="auto">
          <a:xfrm>
            <a:off x="10362474" y="2463276"/>
            <a:ext cx="0" cy="39166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92F3A0C-121A-574D-A1BB-A66E1E228E96}"/>
              </a:ext>
            </a:extLst>
          </p:cNvPr>
          <p:cNvCxnSpPr>
            <a:cxnSpLocks/>
          </p:cNvCxnSpPr>
          <p:nvPr/>
        </p:nvCxnSpPr>
        <p:spPr bwMode="auto">
          <a:xfrm>
            <a:off x="10828483" y="3306810"/>
            <a:ext cx="52533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B57E753-CB03-8C44-9ACB-73CE4CE9D8AD}"/>
              </a:ext>
            </a:extLst>
          </p:cNvPr>
          <p:cNvCxnSpPr>
            <a:cxnSpLocks/>
          </p:cNvCxnSpPr>
          <p:nvPr/>
        </p:nvCxnSpPr>
        <p:spPr bwMode="auto">
          <a:xfrm>
            <a:off x="8837031" y="1943898"/>
            <a:ext cx="128209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8">
            <a:extLst>
              <a:ext uri="{FF2B5EF4-FFF2-40B4-BE49-F238E27FC236}">
                <a16:creationId xmlns:a16="http://schemas.microsoft.com/office/drawing/2014/main" id="{F22975EF-F4EA-2D4C-9B4A-6046EF13D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396" y="1921082"/>
            <a:ext cx="15113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Tenant Provisioning Service</a:t>
            </a:r>
            <a:endParaRPr lang="en-US" altLang="en-US" sz="105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6">
            <a:extLst>
              <a:ext uri="{FF2B5EF4-FFF2-40B4-BE49-F238E27FC236}">
                <a16:creationId xmlns:a16="http://schemas.microsoft.com/office/drawing/2014/main" id="{DD152DBD-7CA7-124A-84B7-18E842AFE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44" y="1619485"/>
            <a:ext cx="303741" cy="303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" name="TextBox 18">
            <a:extLst>
              <a:ext uri="{FF2B5EF4-FFF2-40B4-BE49-F238E27FC236}">
                <a16:creationId xmlns:a16="http://schemas.microsoft.com/office/drawing/2014/main" id="{479CD740-365C-5B4C-8465-1CC099D7C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9521" y="4285060"/>
            <a:ext cx="15113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Workflow Management Service</a:t>
            </a:r>
            <a:endParaRPr lang="en-US" altLang="en-US" sz="105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73" name="Graphic 6">
            <a:extLst>
              <a:ext uri="{FF2B5EF4-FFF2-40B4-BE49-F238E27FC236}">
                <a16:creationId xmlns:a16="http://schemas.microsoft.com/office/drawing/2014/main" id="{0DDC3C27-0703-894C-BCCF-599311EF0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069" y="3983463"/>
            <a:ext cx="303741" cy="303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9DE899-7FD0-E54B-9127-A149A4E15B73}"/>
              </a:ext>
            </a:extLst>
          </p:cNvPr>
          <p:cNvSpPr txBox="1"/>
          <p:nvPr/>
        </p:nvSpPr>
        <p:spPr>
          <a:xfrm>
            <a:off x="1922106" y="48705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7" name="Graphic 10">
            <a:extLst>
              <a:ext uri="{FF2B5EF4-FFF2-40B4-BE49-F238E27FC236}">
                <a16:creationId xmlns:a16="http://schemas.microsoft.com/office/drawing/2014/main" id="{0029217A-1301-3246-91F9-4CBC5652C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754" y="3054699"/>
            <a:ext cx="300504" cy="30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1">
            <a:extLst>
              <a:ext uri="{FF2B5EF4-FFF2-40B4-BE49-F238E27FC236}">
                <a16:creationId xmlns:a16="http://schemas.microsoft.com/office/drawing/2014/main" id="{376804BB-3FB1-C944-8639-CA558E315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469" y="3346817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273D77E-0F6E-7E4D-A2B5-97B254312AAE}"/>
              </a:ext>
            </a:extLst>
          </p:cNvPr>
          <p:cNvCxnSpPr>
            <a:cxnSpLocks/>
          </p:cNvCxnSpPr>
          <p:nvPr/>
        </p:nvCxnSpPr>
        <p:spPr bwMode="auto">
          <a:xfrm flipV="1">
            <a:off x="5949048" y="3607347"/>
            <a:ext cx="0" cy="31231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Graphic 17">
            <a:extLst>
              <a:ext uri="{FF2B5EF4-FFF2-40B4-BE49-F238E27FC236}">
                <a16:creationId xmlns:a16="http://schemas.microsoft.com/office/drawing/2014/main" id="{3B3F26C3-2042-1046-B5B4-6019724BB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91" y="3979191"/>
            <a:ext cx="321327" cy="321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17">
            <a:extLst>
              <a:ext uri="{FF2B5EF4-FFF2-40B4-BE49-F238E27FC236}">
                <a16:creationId xmlns:a16="http://schemas.microsoft.com/office/drawing/2014/main" id="{8CC50BB3-A8D4-314F-A05C-1A5710F16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161" y="3991207"/>
            <a:ext cx="321327" cy="321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D5C4264-A970-CF42-ABB0-567A63830C67}"/>
              </a:ext>
            </a:extLst>
          </p:cNvPr>
          <p:cNvCxnSpPr>
            <a:cxnSpLocks/>
          </p:cNvCxnSpPr>
          <p:nvPr/>
        </p:nvCxnSpPr>
        <p:spPr bwMode="auto">
          <a:xfrm flipV="1">
            <a:off x="7652450" y="3620849"/>
            <a:ext cx="0" cy="31231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">
            <a:extLst>
              <a:ext uri="{FF2B5EF4-FFF2-40B4-BE49-F238E27FC236}">
                <a16:creationId xmlns:a16="http://schemas.microsoft.com/office/drawing/2014/main" id="{3E32A776-F8A3-E84B-AFD5-7CA6AF513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570" y="3381991"/>
            <a:ext cx="106349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 Job</a:t>
            </a:r>
          </a:p>
        </p:txBody>
      </p:sp>
      <p:sp>
        <p:nvSpPr>
          <p:cNvPr id="99" name="TextBox 40">
            <a:extLst>
              <a:ext uri="{FF2B5EF4-FFF2-40B4-BE49-F238E27FC236}">
                <a16:creationId xmlns:a16="http://schemas.microsoft.com/office/drawing/2014/main" id="{2C65FA9E-021C-A04E-8F6F-5A287F4F7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743" y="4477122"/>
            <a:ext cx="10731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Hydration</a:t>
            </a:r>
          </a:p>
        </p:txBody>
      </p:sp>
    </p:spTree>
    <p:extLst>
      <p:ext uri="{BB962C8B-B14F-4D97-AF65-F5344CB8AC3E}">
        <p14:creationId xmlns:p14="http://schemas.microsoft.com/office/powerpoint/2010/main" val="2461625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83F289-C1E9-DC48-99D5-8DE19D396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61" y="0"/>
            <a:ext cx="8802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2DD48F-0D3C-B243-B895-DF15B5723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5740" y="-85782"/>
            <a:ext cx="12192000" cy="538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2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21">
            <a:extLst>
              <a:ext uri="{FF2B5EF4-FFF2-40B4-BE49-F238E27FC236}">
                <a16:creationId xmlns:a16="http://schemas.microsoft.com/office/drawing/2014/main" id="{1B9D64AF-5871-0B49-A1A0-C56B1F8B4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79" y="2577107"/>
            <a:ext cx="600073" cy="60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FDACD9E6-EBF8-0244-A59F-5DD05B467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2759" y="323797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2561AB-2751-2947-98E5-C0A15A40141F}"/>
              </a:ext>
            </a:extLst>
          </p:cNvPr>
          <p:cNvSpPr/>
          <p:nvPr/>
        </p:nvSpPr>
        <p:spPr>
          <a:xfrm>
            <a:off x="41560" y="1948497"/>
            <a:ext cx="1765300" cy="16764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Pulls Code from Source Repository</a:t>
            </a:r>
          </a:p>
        </p:txBody>
      </p:sp>
      <p:pic>
        <p:nvPicPr>
          <p:cNvPr id="12" name="Graphic 19">
            <a:extLst>
              <a:ext uri="{FF2B5EF4-FFF2-40B4-BE49-F238E27FC236}">
                <a16:creationId xmlns:a16="http://schemas.microsoft.com/office/drawing/2014/main" id="{AB842B8F-FF27-CB4E-A91F-F78410361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734" y="2614580"/>
            <a:ext cx="6048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D7C2E4D7-E097-DA4C-A829-C3AA9653C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1978" y="326746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161B46-E0D2-CD4F-890A-31417E24FCB1}"/>
              </a:ext>
            </a:extLst>
          </p:cNvPr>
          <p:cNvSpPr/>
          <p:nvPr/>
        </p:nvSpPr>
        <p:spPr>
          <a:xfrm>
            <a:off x="2386297" y="1948497"/>
            <a:ext cx="1765300" cy="16764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Runs ‘cdk synth’ for cfn templates</a:t>
            </a:r>
          </a:p>
        </p:txBody>
      </p:sp>
      <p:pic>
        <p:nvPicPr>
          <p:cNvPr id="15" name="Graphic 19">
            <a:extLst>
              <a:ext uri="{FF2B5EF4-FFF2-40B4-BE49-F238E27FC236}">
                <a16:creationId xmlns:a16="http://schemas.microsoft.com/office/drawing/2014/main" id="{1C65A30D-8C00-844F-96DF-16377A315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852" y="2644077"/>
            <a:ext cx="6048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88C16DC2-5603-6C48-8450-BC4EA9930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096" y="329696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C03856-E49A-D340-9583-ADE3F615C6A6}"/>
              </a:ext>
            </a:extLst>
          </p:cNvPr>
          <p:cNvSpPr/>
          <p:nvPr/>
        </p:nvSpPr>
        <p:spPr>
          <a:xfrm>
            <a:off x="4662415" y="1948497"/>
            <a:ext cx="1765300" cy="170476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Pipeline  </a:t>
            </a:r>
            <a:b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app changes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A7564BA9-6312-484C-807D-449543CE6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88" y="2672440"/>
            <a:ext cx="6048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2F9825E-80EC-F04C-8385-5A69505AC9C6}"/>
              </a:ext>
            </a:extLst>
          </p:cNvPr>
          <p:cNvSpPr/>
          <p:nvPr/>
        </p:nvSpPr>
        <p:spPr>
          <a:xfrm>
            <a:off x="6909151" y="1976860"/>
            <a:ext cx="1765300" cy="16764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Publishes file Assets</a:t>
            </a: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69CA43CD-537D-7A4F-97B6-383968944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978" y="332157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21" name="Graphic 19">
            <a:extLst>
              <a:ext uri="{FF2B5EF4-FFF2-40B4-BE49-F238E27FC236}">
                <a16:creationId xmlns:a16="http://schemas.microsoft.com/office/drawing/2014/main" id="{D77575E7-5243-2C43-8A96-218D29C3F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690" y="2672440"/>
            <a:ext cx="6048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1B05460-EB0D-5B46-9272-785323EC43BC}"/>
              </a:ext>
            </a:extLst>
          </p:cNvPr>
          <p:cNvSpPr/>
          <p:nvPr/>
        </p:nvSpPr>
        <p:spPr>
          <a:xfrm>
            <a:off x="9162608" y="1976860"/>
            <a:ext cx="1765300" cy="16764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Deploys AMC Delivery Kit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998450F0-5916-9041-B20C-BC994ABEA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0574" y="328499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30" name="Graphic 6">
            <a:extLst>
              <a:ext uri="{FF2B5EF4-FFF2-40B4-BE49-F238E27FC236}">
                <a16:creationId xmlns:a16="http://schemas.microsoft.com/office/drawing/2014/main" id="{A1CB2912-9FE1-E842-8389-ED70AC125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980" y="138365"/>
            <a:ext cx="632639" cy="63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9">
            <a:extLst>
              <a:ext uri="{FF2B5EF4-FFF2-40B4-BE49-F238E27FC236}">
                <a16:creationId xmlns:a16="http://schemas.microsoft.com/office/drawing/2014/main" id="{243A6DEF-7877-5C46-9B45-79E1B3471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905" y="77259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grpSp>
        <p:nvGrpSpPr>
          <p:cNvPr id="32" name="Group 28">
            <a:extLst>
              <a:ext uri="{FF2B5EF4-FFF2-40B4-BE49-F238E27FC236}">
                <a16:creationId xmlns:a16="http://schemas.microsoft.com/office/drawing/2014/main" id="{5AE594B1-2294-CA4D-88FF-CDC6D9CDB20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5159614" y="-3124267"/>
            <a:ext cx="797875" cy="9070938"/>
            <a:chOff x="2488530" y="-1695049"/>
            <a:chExt cx="797510" cy="9056065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DA911FA-66B2-ED49-8CBF-A841C0A0B3E1}"/>
                </a:ext>
              </a:extLst>
            </p:cNvPr>
            <p:cNvSpPr/>
            <p:nvPr/>
          </p:nvSpPr>
          <p:spPr>
            <a:xfrm>
              <a:off x="2488530" y="-1695049"/>
              <a:ext cx="425685" cy="90560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D0A685C-8745-964C-B25B-6326E0C9092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118781" y="2740222"/>
              <a:ext cx="0" cy="33451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6B8C957-3D8D-1F43-9A89-2B93FCABF677}"/>
              </a:ext>
            </a:extLst>
          </p:cNvPr>
          <p:cNvCxnSpPr>
            <a:cxnSpLocks/>
          </p:cNvCxnSpPr>
          <p:nvPr/>
        </p:nvCxnSpPr>
        <p:spPr bwMode="auto">
          <a:xfrm>
            <a:off x="1904372" y="2870061"/>
            <a:ext cx="3339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BE5C82-1CF4-D042-8617-AA98332769C2}"/>
              </a:ext>
            </a:extLst>
          </p:cNvPr>
          <p:cNvCxnSpPr>
            <a:cxnSpLocks/>
          </p:cNvCxnSpPr>
          <p:nvPr/>
        </p:nvCxnSpPr>
        <p:spPr bwMode="auto">
          <a:xfrm>
            <a:off x="4213642" y="2873173"/>
            <a:ext cx="3339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7C67E8-A0B4-4147-B157-8D546D811CDB}"/>
              </a:ext>
            </a:extLst>
          </p:cNvPr>
          <p:cNvCxnSpPr>
            <a:cxnSpLocks/>
          </p:cNvCxnSpPr>
          <p:nvPr/>
        </p:nvCxnSpPr>
        <p:spPr bwMode="auto">
          <a:xfrm>
            <a:off x="6482581" y="2876285"/>
            <a:ext cx="3339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32BCD6-0607-5B47-BEB8-F2D2818D08E1}"/>
              </a:ext>
            </a:extLst>
          </p:cNvPr>
          <p:cNvCxnSpPr>
            <a:cxnSpLocks/>
          </p:cNvCxnSpPr>
          <p:nvPr/>
        </p:nvCxnSpPr>
        <p:spPr bwMode="auto">
          <a:xfrm>
            <a:off x="8762357" y="2879397"/>
            <a:ext cx="3339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0F4435E-0FCA-D546-B644-15BA40344634}"/>
              </a:ext>
            </a:extLst>
          </p:cNvPr>
          <p:cNvSpPr/>
          <p:nvPr/>
        </p:nvSpPr>
        <p:spPr>
          <a:xfrm>
            <a:off x="8190649" y="4420176"/>
            <a:ext cx="3912397" cy="233322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</p:txBody>
      </p:sp>
      <p:pic>
        <p:nvPicPr>
          <p:cNvPr id="60" name="Graphic 21">
            <a:extLst>
              <a:ext uri="{FF2B5EF4-FFF2-40B4-BE49-F238E27FC236}">
                <a16:creationId xmlns:a16="http://schemas.microsoft.com/office/drawing/2014/main" id="{A578C8A6-752C-424A-AFFE-0BC897F3E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404" y="48583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2">
            <a:extLst>
              <a:ext uri="{FF2B5EF4-FFF2-40B4-BE49-F238E27FC236}">
                <a16:creationId xmlns:a16="http://schemas.microsoft.com/office/drawing/2014/main" id="{869207C8-07D3-154F-BAD1-146C9175D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8716" y="534406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62" name="TextBox 27">
            <a:extLst>
              <a:ext uri="{FF2B5EF4-FFF2-40B4-BE49-F238E27FC236}">
                <a16:creationId xmlns:a16="http://schemas.microsoft.com/office/drawing/2014/main" id="{03661DB9-AFEF-B846-84FD-36F4D41FD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023" y="6189330"/>
            <a:ext cx="12255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Foundations Stacks</a:t>
            </a:r>
          </a:p>
        </p:txBody>
      </p:sp>
      <p:pic>
        <p:nvPicPr>
          <p:cNvPr id="63" name="Graphic 34">
            <a:extLst>
              <a:ext uri="{FF2B5EF4-FFF2-40B4-BE49-F238E27FC236}">
                <a16:creationId xmlns:a16="http://schemas.microsoft.com/office/drawing/2014/main" id="{52B02AA9-DD6B-174B-A205-CBCE2310A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310" y="571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27">
            <a:extLst>
              <a:ext uri="{FF2B5EF4-FFF2-40B4-BE49-F238E27FC236}">
                <a16:creationId xmlns:a16="http://schemas.microsoft.com/office/drawing/2014/main" id="{5C49B274-F3C0-E543-8299-066BB4D89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117" y="6155390"/>
            <a:ext cx="12255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Stacks</a:t>
            </a:r>
          </a:p>
        </p:txBody>
      </p:sp>
      <p:pic>
        <p:nvPicPr>
          <p:cNvPr id="65" name="Graphic 34">
            <a:extLst>
              <a:ext uri="{FF2B5EF4-FFF2-40B4-BE49-F238E27FC236}">
                <a16:creationId xmlns:a16="http://schemas.microsoft.com/office/drawing/2014/main" id="{AFEB1ACD-2DA9-524D-8CA0-7ADA40A72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404" y="56839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27">
            <a:extLst>
              <a:ext uri="{FF2B5EF4-FFF2-40B4-BE49-F238E27FC236}">
                <a16:creationId xmlns:a16="http://schemas.microsoft.com/office/drawing/2014/main" id="{6CC113DA-C71F-4746-BE7A-C4D518A33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9005" y="6189330"/>
            <a:ext cx="12255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Microservices Stacks</a:t>
            </a:r>
          </a:p>
        </p:txBody>
      </p:sp>
      <p:pic>
        <p:nvPicPr>
          <p:cNvPr id="67" name="Graphic 34">
            <a:extLst>
              <a:ext uri="{FF2B5EF4-FFF2-40B4-BE49-F238E27FC236}">
                <a16:creationId xmlns:a16="http://schemas.microsoft.com/office/drawing/2014/main" id="{68154860-8267-2747-8AED-89B057001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292" y="571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4B1C4F9-0AF7-9F4D-A747-F1BDC232719D}"/>
              </a:ext>
            </a:extLst>
          </p:cNvPr>
          <p:cNvCxnSpPr>
            <a:cxnSpLocks/>
          </p:cNvCxnSpPr>
          <p:nvPr/>
        </p:nvCxnSpPr>
        <p:spPr bwMode="auto">
          <a:xfrm>
            <a:off x="10151582" y="3834231"/>
            <a:ext cx="0" cy="34588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5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6">
            <a:extLst>
              <a:ext uri="{FF2B5EF4-FFF2-40B4-BE49-F238E27FC236}">
                <a16:creationId xmlns:a16="http://schemas.microsoft.com/office/drawing/2014/main" id="{A1CB2912-9FE1-E842-8389-ED70AC125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93" y="138365"/>
            <a:ext cx="632639" cy="63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9">
            <a:extLst>
              <a:ext uri="{FF2B5EF4-FFF2-40B4-BE49-F238E27FC236}">
                <a16:creationId xmlns:a16="http://schemas.microsoft.com/office/drawing/2014/main" id="{243A6DEF-7877-5C46-9B45-79E1B3471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118" y="772592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AMC Quickstart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CICD Pipeline</a:t>
            </a:r>
          </a:p>
        </p:txBody>
      </p:sp>
      <p:grpSp>
        <p:nvGrpSpPr>
          <p:cNvPr id="32" name="Group 28">
            <a:extLst>
              <a:ext uri="{FF2B5EF4-FFF2-40B4-BE49-F238E27FC236}">
                <a16:creationId xmlns:a16="http://schemas.microsoft.com/office/drawing/2014/main" id="{5AE594B1-2294-CA4D-88FF-CDC6D9CDB20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5737371" y="-2761528"/>
            <a:ext cx="576052" cy="8567268"/>
            <a:chOff x="2488530" y="-791207"/>
            <a:chExt cx="575787" cy="8553221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DA911FA-66B2-ED49-8CBF-A841C0A0B3E1}"/>
                </a:ext>
              </a:extLst>
            </p:cNvPr>
            <p:cNvSpPr/>
            <p:nvPr/>
          </p:nvSpPr>
          <p:spPr>
            <a:xfrm>
              <a:off x="2488530" y="-791207"/>
              <a:ext cx="109635" cy="8553221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D0A685C-8745-964C-B25B-6326E0C9092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897058" y="3270560"/>
              <a:ext cx="0" cy="33451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D0F4435E-0FCA-D546-B644-15BA40344634}"/>
              </a:ext>
            </a:extLst>
          </p:cNvPr>
          <p:cNvSpPr/>
          <p:nvPr/>
        </p:nvSpPr>
        <p:spPr>
          <a:xfrm>
            <a:off x="117772" y="2000643"/>
            <a:ext cx="3839839" cy="345642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Foundations</a:t>
            </a:r>
          </a:p>
        </p:txBody>
      </p:sp>
      <p:sp>
        <p:nvSpPr>
          <p:cNvPr id="46" name="TextBox 27">
            <a:extLst>
              <a:ext uri="{FF2B5EF4-FFF2-40B4-BE49-F238E27FC236}">
                <a16:creationId xmlns:a16="http://schemas.microsoft.com/office/drawing/2014/main" id="{04581B30-0FA2-184F-BC6F-5422358DB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930" y="2837919"/>
            <a:ext cx="12255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Foundations Stack</a:t>
            </a:r>
          </a:p>
        </p:txBody>
      </p:sp>
      <p:pic>
        <p:nvPicPr>
          <p:cNvPr id="47" name="Graphic 34">
            <a:extLst>
              <a:ext uri="{FF2B5EF4-FFF2-40B4-BE49-F238E27FC236}">
                <a16:creationId xmlns:a16="http://schemas.microsoft.com/office/drawing/2014/main" id="{EA92CF00-DE34-EA49-9661-B50C57044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091" y="23769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95BF051-9D91-A046-A766-9E9AF93BAEDD}"/>
              </a:ext>
            </a:extLst>
          </p:cNvPr>
          <p:cNvSpPr/>
          <p:nvPr/>
        </p:nvSpPr>
        <p:spPr>
          <a:xfrm>
            <a:off x="4166467" y="2000128"/>
            <a:ext cx="3839840" cy="339659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Lake</a:t>
            </a:r>
          </a:p>
        </p:txBody>
      </p:sp>
      <p:sp>
        <p:nvSpPr>
          <p:cNvPr id="49" name="TextBox 27">
            <a:extLst>
              <a:ext uri="{FF2B5EF4-FFF2-40B4-BE49-F238E27FC236}">
                <a16:creationId xmlns:a16="http://schemas.microsoft.com/office/drawing/2014/main" id="{B88F88A8-6A6D-934D-B637-C4594C80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332" y="2958884"/>
            <a:ext cx="12255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Pipelines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</a:t>
            </a:r>
          </a:p>
        </p:txBody>
      </p:sp>
      <p:pic>
        <p:nvPicPr>
          <p:cNvPr id="50" name="Graphic 34">
            <a:extLst>
              <a:ext uri="{FF2B5EF4-FFF2-40B4-BE49-F238E27FC236}">
                <a16:creationId xmlns:a16="http://schemas.microsoft.com/office/drawing/2014/main" id="{EB00537E-12FC-F648-8FA0-A65F7A4FC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19" y="24873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27">
            <a:extLst>
              <a:ext uri="{FF2B5EF4-FFF2-40B4-BE49-F238E27FC236}">
                <a16:creationId xmlns:a16="http://schemas.microsoft.com/office/drawing/2014/main" id="{2C6435BA-D5D8-7A40-858B-85C3A1628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6365" y="2952524"/>
            <a:ext cx="12255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Datasets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</a:t>
            </a:r>
          </a:p>
        </p:txBody>
      </p:sp>
      <p:pic>
        <p:nvPicPr>
          <p:cNvPr id="52" name="Graphic 34">
            <a:extLst>
              <a:ext uri="{FF2B5EF4-FFF2-40B4-BE49-F238E27FC236}">
                <a16:creationId xmlns:a16="http://schemas.microsoft.com/office/drawing/2014/main" id="{D78ABD29-273E-9949-8663-B06428A0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652" y="2526107"/>
            <a:ext cx="412130" cy="41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D71B9A4-693D-D947-B4CE-4AB54C9965F0}"/>
              </a:ext>
            </a:extLst>
          </p:cNvPr>
          <p:cNvSpPr/>
          <p:nvPr/>
        </p:nvSpPr>
        <p:spPr>
          <a:xfrm>
            <a:off x="8230790" y="1999613"/>
            <a:ext cx="3839839" cy="338250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72" name="TextBox 27">
            <a:extLst>
              <a:ext uri="{FF2B5EF4-FFF2-40B4-BE49-F238E27FC236}">
                <a16:creationId xmlns:a16="http://schemas.microsoft.com/office/drawing/2014/main" id="{574F8502-ABD7-1E4C-8216-CC6C9B0F2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7314" y="2940269"/>
            <a:ext cx="12255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TPS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</a:t>
            </a:r>
          </a:p>
        </p:txBody>
      </p:sp>
      <p:pic>
        <p:nvPicPr>
          <p:cNvPr id="73" name="Graphic 34">
            <a:extLst>
              <a:ext uri="{FF2B5EF4-FFF2-40B4-BE49-F238E27FC236}">
                <a16:creationId xmlns:a16="http://schemas.microsoft.com/office/drawing/2014/main" id="{F7EE5B00-F92A-2149-B0F6-3AE2A25A5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601" y="24687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27">
            <a:extLst>
              <a:ext uri="{FF2B5EF4-FFF2-40B4-BE49-F238E27FC236}">
                <a16:creationId xmlns:a16="http://schemas.microsoft.com/office/drawing/2014/main" id="{D2ED5D75-1BDF-774D-ADB5-3139C2F9B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6467" y="2941499"/>
            <a:ext cx="12255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WFM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</a:t>
            </a:r>
          </a:p>
        </p:txBody>
      </p:sp>
      <p:pic>
        <p:nvPicPr>
          <p:cNvPr id="75" name="Graphic 34">
            <a:extLst>
              <a:ext uri="{FF2B5EF4-FFF2-40B4-BE49-F238E27FC236}">
                <a16:creationId xmlns:a16="http://schemas.microsoft.com/office/drawing/2014/main" id="{DC339267-EEC4-2940-8746-CC4A0A98C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754" y="24700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27">
            <a:extLst>
              <a:ext uri="{FF2B5EF4-FFF2-40B4-BE49-F238E27FC236}">
                <a16:creationId xmlns:a16="http://schemas.microsoft.com/office/drawing/2014/main" id="{6A5CBC9F-354A-FE43-BD60-8DABFC847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8023" y="2935220"/>
            <a:ext cx="12255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PMN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</a:t>
            </a:r>
          </a:p>
        </p:txBody>
      </p:sp>
      <p:pic>
        <p:nvPicPr>
          <p:cNvPr id="79" name="Graphic 34">
            <a:extLst>
              <a:ext uri="{FF2B5EF4-FFF2-40B4-BE49-F238E27FC236}">
                <a16:creationId xmlns:a16="http://schemas.microsoft.com/office/drawing/2014/main" id="{6C42EFC6-6158-3B48-A683-75A5A8FD4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311" y="2482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6">
            <a:extLst>
              <a:ext uri="{FF2B5EF4-FFF2-40B4-BE49-F238E27FC236}">
                <a16:creationId xmlns:a16="http://schemas.microsoft.com/office/drawing/2014/main" id="{ACEDF285-9438-7C46-A620-206BA3B7F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798" y="3440075"/>
            <a:ext cx="294847" cy="29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1">
            <a:extLst>
              <a:ext uri="{FF2B5EF4-FFF2-40B4-BE49-F238E27FC236}">
                <a16:creationId xmlns:a16="http://schemas.microsoft.com/office/drawing/2014/main" id="{4E92260E-991F-4246-AF57-CCC9014BE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3473" y="3736127"/>
            <a:ext cx="10634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Glue Job</a:t>
            </a:r>
          </a:p>
        </p:txBody>
      </p:sp>
      <p:pic>
        <p:nvPicPr>
          <p:cNvPr id="113" name="Graphic 8">
            <a:extLst>
              <a:ext uri="{FF2B5EF4-FFF2-40B4-BE49-F238E27FC236}">
                <a16:creationId xmlns:a16="http://schemas.microsoft.com/office/drawing/2014/main" id="{F8B7814F-747F-0440-857B-32D38A7FD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833" y="4059814"/>
            <a:ext cx="313857" cy="31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9">
            <a:extLst>
              <a:ext uri="{FF2B5EF4-FFF2-40B4-BE49-F238E27FC236}">
                <a16:creationId xmlns:a16="http://schemas.microsoft.com/office/drawing/2014/main" id="{A04C1675-FA78-DE46-A55D-5943DD78C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525" y="4382882"/>
            <a:ext cx="956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Shared Buckets</a:t>
            </a:r>
          </a:p>
        </p:txBody>
      </p:sp>
      <p:pic>
        <p:nvPicPr>
          <p:cNvPr id="115" name="Graphic 10">
            <a:extLst>
              <a:ext uri="{FF2B5EF4-FFF2-40B4-BE49-F238E27FC236}">
                <a16:creationId xmlns:a16="http://schemas.microsoft.com/office/drawing/2014/main" id="{8D8324FD-1488-1046-AC32-6D3DF5BCC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24" y="4061696"/>
            <a:ext cx="313664" cy="31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1">
            <a:extLst>
              <a:ext uri="{FF2B5EF4-FFF2-40B4-BE49-F238E27FC236}">
                <a16:creationId xmlns:a16="http://schemas.microsoft.com/office/drawing/2014/main" id="{4C413D5A-7001-2F4C-BD90-F488E7A93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836" y="4355090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Lambda-Routing</a:t>
            </a:r>
          </a:p>
        </p:txBody>
      </p:sp>
      <p:pic>
        <p:nvPicPr>
          <p:cNvPr id="117" name="Graphic 23">
            <a:extLst>
              <a:ext uri="{FF2B5EF4-FFF2-40B4-BE49-F238E27FC236}">
                <a16:creationId xmlns:a16="http://schemas.microsoft.com/office/drawing/2014/main" id="{F515387C-5143-354B-A07C-689B9174F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43" y="3442807"/>
            <a:ext cx="311729" cy="31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1">
            <a:extLst>
              <a:ext uri="{FF2B5EF4-FFF2-40B4-BE49-F238E27FC236}">
                <a16:creationId xmlns:a16="http://schemas.microsoft.com/office/drawing/2014/main" id="{E6B03F0F-E9F4-D342-8F83-15072A0D3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463" y="3737736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119" name="Graphic 9">
            <a:extLst>
              <a:ext uri="{FF2B5EF4-FFF2-40B4-BE49-F238E27FC236}">
                <a16:creationId xmlns:a16="http://schemas.microsoft.com/office/drawing/2014/main" id="{FBC9DBF8-1B3F-5442-9E01-93A3D017F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623" y="4807400"/>
            <a:ext cx="313664" cy="31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7">
            <a:extLst>
              <a:ext uri="{FF2B5EF4-FFF2-40B4-BE49-F238E27FC236}">
                <a16:creationId xmlns:a16="http://schemas.microsoft.com/office/drawing/2014/main" id="{E1214C20-187D-9F46-8745-92894C826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086" y="5112678"/>
            <a:ext cx="14424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Lake Formation</a:t>
            </a:r>
          </a:p>
        </p:txBody>
      </p:sp>
      <p:sp>
        <p:nvSpPr>
          <p:cNvPr id="121" name="TextBox 10">
            <a:extLst>
              <a:ext uri="{FF2B5EF4-FFF2-40B4-BE49-F238E27FC236}">
                <a16:creationId xmlns:a16="http://schemas.microsoft.com/office/drawing/2014/main" id="{78A98669-86D2-C34E-B0DD-BED2E2BE4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662" y="4352539"/>
            <a:ext cx="6292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Step Function</a:t>
            </a:r>
          </a:p>
        </p:txBody>
      </p:sp>
      <p:pic>
        <p:nvPicPr>
          <p:cNvPr id="122" name="Graphic 10">
            <a:extLst>
              <a:ext uri="{FF2B5EF4-FFF2-40B4-BE49-F238E27FC236}">
                <a16:creationId xmlns:a16="http://schemas.microsoft.com/office/drawing/2014/main" id="{5A124F57-E4C8-584F-9FB0-9FE2EC218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06" y="3441159"/>
            <a:ext cx="300504" cy="30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1">
            <a:extLst>
              <a:ext uri="{FF2B5EF4-FFF2-40B4-BE49-F238E27FC236}">
                <a16:creationId xmlns:a16="http://schemas.microsoft.com/office/drawing/2014/main" id="{39FF8E8A-7914-054C-8B2C-DB9A80CAB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621" y="3733277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124" name="Graphic 17">
            <a:extLst>
              <a:ext uri="{FF2B5EF4-FFF2-40B4-BE49-F238E27FC236}">
                <a16:creationId xmlns:a16="http://schemas.microsoft.com/office/drawing/2014/main" id="{58D58FB4-3A9E-5D40-87C8-6D58DB03E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55" y="4040750"/>
            <a:ext cx="307778" cy="30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24">
            <a:extLst>
              <a:ext uri="{FF2B5EF4-FFF2-40B4-BE49-F238E27FC236}">
                <a16:creationId xmlns:a16="http://schemas.microsoft.com/office/drawing/2014/main" id="{F176FB5D-7FBB-1A41-B197-D3DAC0DC8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367" y="4330157"/>
            <a:ext cx="126841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Glue</a:t>
            </a:r>
            <a:b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</a:t>
            </a:r>
          </a:p>
        </p:txBody>
      </p:sp>
      <p:pic>
        <p:nvPicPr>
          <p:cNvPr id="130" name="Graphic 9">
            <a:extLst>
              <a:ext uri="{FF2B5EF4-FFF2-40B4-BE49-F238E27FC236}">
                <a16:creationId xmlns:a16="http://schemas.microsoft.com/office/drawing/2014/main" id="{080A1804-BF05-A748-B520-DEBF4C989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634" y="4003535"/>
            <a:ext cx="353879" cy="3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1">
            <a:extLst>
              <a:ext uri="{FF2B5EF4-FFF2-40B4-BE49-F238E27FC236}">
                <a16:creationId xmlns:a16="http://schemas.microsoft.com/office/drawing/2014/main" id="{12383FA6-828C-0547-AB52-63DF5D035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532" y="5105122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SQS – Stage A</a:t>
            </a:r>
          </a:p>
        </p:txBody>
      </p:sp>
      <p:sp>
        <p:nvSpPr>
          <p:cNvPr id="138" name="TextBox 11">
            <a:extLst>
              <a:ext uri="{FF2B5EF4-FFF2-40B4-BE49-F238E27FC236}">
                <a16:creationId xmlns:a16="http://schemas.microsoft.com/office/drawing/2014/main" id="{54E54BBF-2D39-2047-BA41-036534DAC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638" y="5078294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SQS – Stage B</a:t>
            </a:r>
          </a:p>
        </p:txBody>
      </p:sp>
      <p:pic>
        <p:nvPicPr>
          <p:cNvPr id="53" name="Graphic 10">
            <a:extLst>
              <a:ext uri="{FF2B5EF4-FFF2-40B4-BE49-F238E27FC236}">
                <a16:creationId xmlns:a16="http://schemas.microsoft.com/office/drawing/2014/main" id="{CE904110-7089-E94C-8153-61B7152F3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22" y="4807400"/>
            <a:ext cx="313664" cy="31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11">
            <a:extLst>
              <a:ext uri="{FF2B5EF4-FFF2-40B4-BE49-F238E27FC236}">
                <a16:creationId xmlns:a16="http://schemas.microsoft.com/office/drawing/2014/main" id="{FF170892-9ABD-824E-8A00-AF277220E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403" y="5112678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Lambda-Routing</a:t>
            </a:r>
          </a:p>
        </p:txBody>
      </p:sp>
      <p:pic>
        <p:nvPicPr>
          <p:cNvPr id="55" name="Graphic 23">
            <a:extLst>
              <a:ext uri="{FF2B5EF4-FFF2-40B4-BE49-F238E27FC236}">
                <a16:creationId xmlns:a16="http://schemas.microsoft.com/office/drawing/2014/main" id="{FFAB44AD-6929-294F-B195-A67C7985A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657" y="3393150"/>
            <a:ext cx="311729" cy="31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1">
            <a:extLst>
              <a:ext uri="{FF2B5EF4-FFF2-40B4-BE49-F238E27FC236}">
                <a16:creationId xmlns:a16="http://schemas.microsoft.com/office/drawing/2014/main" id="{0BF93CA7-7780-DC47-8A65-4FEF7EBCF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9942" y="3716477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60" name="Graphic 10">
            <a:extLst>
              <a:ext uri="{FF2B5EF4-FFF2-40B4-BE49-F238E27FC236}">
                <a16:creationId xmlns:a16="http://schemas.microsoft.com/office/drawing/2014/main" id="{41883067-1DC0-8743-B7B0-27CF1C9B9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263" y="3996791"/>
            <a:ext cx="300504" cy="30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1">
            <a:extLst>
              <a:ext uri="{FF2B5EF4-FFF2-40B4-BE49-F238E27FC236}">
                <a16:creationId xmlns:a16="http://schemas.microsoft.com/office/drawing/2014/main" id="{ECA143BF-DC0A-154A-9369-0B33FB54A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978" y="4288909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68" name="Graphic 26">
            <a:extLst>
              <a:ext uri="{FF2B5EF4-FFF2-40B4-BE49-F238E27FC236}">
                <a16:creationId xmlns:a16="http://schemas.microsoft.com/office/drawing/2014/main" id="{D871C3C5-71D8-404D-9376-A4E851F7F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655" y="3996532"/>
            <a:ext cx="300505" cy="30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11">
            <a:extLst>
              <a:ext uri="{FF2B5EF4-FFF2-40B4-BE49-F238E27FC236}">
                <a16:creationId xmlns:a16="http://schemas.microsoft.com/office/drawing/2014/main" id="{8801C30B-2809-FA49-B0F8-F5C6F3627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44" y="4267565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SQS – TPS</a:t>
            </a:r>
          </a:p>
        </p:txBody>
      </p:sp>
      <p:pic>
        <p:nvPicPr>
          <p:cNvPr id="70" name="Graphic 26">
            <a:extLst>
              <a:ext uri="{FF2B5EF4-FFF2-40B4-BE49-F238E27FC236}">
                <a16:creationId xmlns:a16="http://schemas.microsoft.com/office/drawing/2014/main" id="{D42F4ECA-86E0-554D-9ADA-E556BFFF0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798" y="4772143"/>
            <a:ext cx="300505" cy="30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26">
            <a:extLst>
              <a:ext uri="{FF2B5EF4-FFF2-40B4-BE49-F238E27FC236}">
                <a16:creationId xmlns:a16="http://schemas.microsoft.com/office/drawing/2014/main" id="{83061F7B-5CF1-F44E-8EB3-7EB489CAE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728" y="4777579"/>
            <a:ext cx="300505" cy="30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10">
            <a:extLst>
              <a:ext uri="{FF2B5EF4-FFF2-40B4-BE49-F238E27FC236}">
                <a16:creationId xmlns:a16="http://schemas.microsoft.com/office/drawing/2014/main" id="{3EB1F467-0899-D647-B146-3F591E80A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037" y="5074671"/>
            <a:ext cx="6292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Step Function</a:t>
            </a:r>
          </a:p>
        </p:txBody>
      </p:sp>
      <p:pic>
        <p:nvPicPr>
          <p:cNvPr id="80" name="Graphic 17">
            <a:extLst>
              <a:ext uri="{FF2B5EF4-FFF2-40B4-BE49-F238E27FC236}">
                <a16:creationId xmlns:a16="http://schemas.microsoft.com/office/drawing/2014/main" id="{15D1C1CD-6060-1047-A8FA-44924F4F3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830" y="4762882"/>
            <a:ext cx="307778" cy="30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246BBA-702E-EF43-AA22-957E8FA46D76}"/>
              </a:ext>
            </a:extLst>
          </p:cNvPr>
          <p:cNvSpPr txBox="1"/>
          <p:nvPr/>
        </p:nvSpPr>
        <p:spPr>
          <a:xfrm>
            <a:off x="8788316" y="5072994"/>
            <a:ext cx="468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SNS</a:t>
            </a:r>
          </a:p>
        </p:txBody>
      </p:sp>
      <p:pic>
        <p:nvPicPr>
          <p:cNvPr id="81" name="Graphic 23">
            <a:extLst>
              <a:ext uri="{FF2B5EF4-FFF2-40B4-BE49-F238E27FC236}">
                <a16:creationId xmlns:a16="http://schemas.microsoft.com/office/drawing/2014/main" id="{5B937690-7DC3-EC40-B60E-E153E912B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511" y="3389454"/>
            <a:ext cx="311729" cy="31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1">
            <a:extLst>
              <a:ext uri="{FF2B5EF4-FFF2-40B4-BE49-F238E27FC236}">
                <a16:creationId xmlns:a16="http://schemas.microsoft.com/office/drawing/2014/main" id="{5770B57F-395A-CD46-BB87-42F510F88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3796" y="3712781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83" name="Graphic 10">
            <a:extLst>
              <a:ext uri="{FF2B5EF4-FFF2-40B4-BE49-F238E27FC236}">
                <a16:creationId xmlns:a16="http://schemas.microsoft.com/office/drawing/2014/main" id="{49774498-6E48-FD43-892F-94643E378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108" y="3982963"/>
            <a:ext cx="300504" cy="30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11">
            <a:extLst>
              <a:ext uri="{FF2B5EF4-FFF2-40B4-BE49-F238E27FC236}">
                <a16:creationId xmlns:a16="http://schemas.microsoft.com/office/drawing/2014/main" id="{83F54809-B0F2-3147-8D7C-29BEBE97B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8823" y="4275081"/>
            <a:ext cx="867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C7FDD6-BC23-DA4F-B08B-F02574A8141A}"/>
              </a:ext>
            </a:extLst>
          </p:cNvPr>
          <p:cNvSpPr txBox="1"/>
          <p:nvPr/>
        </p:nvSpPr>
        <p:spPr>
          <a:xfrm>
            <a:off x="9542299" y="4298446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b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EventBridge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D048FE-616D-8349-BBB7-48218E0B446F}"/>
              </a:ext>
            </a:extLst>
          </p:cNvPr>
          <p:cNvSpPr txBox="1"/>
          <p:nvPr/>
        </p:nvSpPr>
        <p:spPr>
          <a:xfrm>
            <a:off x="9447767" y="5056062"/>
            <a:ext cx="829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Athena Workgroup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42D27-F96E-A84A-9EEE-1E32C3F8C094}"/>
              </a:ext>
            </a:extLst>
          </p:cNvPr>
          <p:cNvSpPr txBox="1"/>
          <p:nvPr/>
        </p:nvSpPr>
        <p:spPr>
          <a:xfrm>
            <a:off x="11137360" y="3710833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Sagemaker Notebook</a:t>
            </a:r>
          </a:p>
        </p:txBody>
      </p:sp>
      <p:pic>
        <p:nvPicPr>
          <p:cNvPr id="88" name="Graphic 14">
            <a:extLst>
              <a:ext uri="{FF2B5EF4-FFF2-40B4-BE49-F238E27FC236}">
                <a16:creationId xmlns:a16="http://schemas.microsoft.com/office/drawing/2014/main" id="{26685706-0EDA-DD41-AEA0-24EEA4F73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440" y="4759476"/>
            <a:ext cx="311729" cy="31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Graphic 24">
            <a:extLst>
              <a:ext uri="{FF2B5EF4-FFF2-40B4-BE49-F238E27FC236}">
                <a16:creationId xmlns:a16="http://schemas.microsoft.com/office/drawing/2014/main" id="{4FAD60F1-39D6-2240-B5A6-E33067467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563" y="4769939"/>
            <a:ext cx="302603" cy="302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26">
            <a:extLst>
              <a:ext uri="{FF2B5EF4-FFF2-40B4-BE49-F238E27FC236}">
                <a16:creationId xmlns:a16="http://schemas.microsoft.com/office/drawing/2014/main" id="{64564AA3-E068-7C40-B1AA-664ABDC32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4643" y="3410808"/>
            <a:ext cx="306106" cy="30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19">
            <a:extLst>
              <a:ext uri="{FF2B5EF4-FFF2-40B4-BE49-F238E27FC236}">
                <a16:creationId xmlns:a16="http://schemas.microsoft.com/office/drawing/2014/main" id="{EC1F5FF6-4C15-AF4A-8D64-829E53C9C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929" y="3982963"/>
            <a:ext cx="311729" cy="31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A2C2B94E-1337-7A4E-A8C5-A401F9AAC3FE}"/>
              </a:ext>
            </a:extLst>
          </p:cNvPr>
          <p:cNvSpPr txBox="1"/>
          <p:nvPr/>
        </p:nvSpPr>
        <p:spPr>
          <a:xfrm>
            <a:off x="10203179" y="5056063"/>
            <a:ext cx="468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SNS</a:t>
            </a:r>
          </a:p>
        </p:txBody>
      </p:sp>
      <p:pic>
        <p:nvPicPr>
          <p:cNvPr id="93" name="Graphic 24">
            <a:extLst>
              <a:ext uri="{FF2B5EF4-FFF2-40B4-BE49-F238E27FC236}">
                <a16:creationId xmlns:a16="http://schemas.microsoft.com/office/drawing/2014/main" id="{583550B4-7F36-7044-9DCF-2F059C9B0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678" y="4756809"/>
            <a:ext cx="302603" cy="302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15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190698-C845-5541-93D6-766D702E1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0" y="215900"/>
            <a:ext cx="82423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7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4B401B-0EBB-1941-9A01-BD5802AB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50" y="120650"/>
            <a:ext cx="83947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1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F21523-3E84-9A43-8749-153D1E631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04395"/>
            <a:ext cx="8928100" cy="655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2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451866-0A27-EE4D-8C02-56DA0691B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0" y="215900"/>
            <a:ext cx="82423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D4821D-DA08-824D-A598-43749BC68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504950"/>
            <a:ext cx="67437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0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1CBB42-6FEF-B34C-B2E6-FC6DD17AD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700" y="419100"/>
            <a:ext cx="75946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6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8429</TotalTime>
  <Words>354</Words>
  <Application>Microsoft Macintosh PowerPoint</Application>
  <PresentationFormat>Widescreen</PresentationFormat>
  <Paragraphs>99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bmaguir</dc:creator>
  <cp:lastModifiedBy>bmaguir</cp:lastModifiedBy>
  <cp:revision>68</cp:revision>
  <cp:lastPrinted>2022-02-26T19:04:35Z</cp:lastPrinted>
  <dcterms:created xsi:type="dcterms:W3CDTF">2022-02-26T14:46:42Z</dcterms:created>
  <dcterms:modified xsi:type="dcterms:W3CDTF">2022-03-11T00:58:51Z</dcterms:modified>
</cp:coreProperties>
</file>