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60" r:id="rId2"/>
    <p:sldId id="444" r:id="rId3"/>
    <p:sldId id="448" r:id="rId4"/>
    <p:sldId id="4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60"/>
            <p14:sldId id="444"/>
            <p14:sldId id="448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89896"/>
  </p:normalViewPr>
  <p:slideViewPr>
    <p:cSldViewPr snapToGrid="0" snapToObjects="1">
      <p:cViewPr varScale="1">
        <p:scale>
          <a:sx n="100" d="100"/>
          <a:sy n="100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65FF-DE20-C443-88A4-6C24C74F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DC64-457B-664C-B147-C2D714073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3D7-0B51-F141-B78B-0AE11366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DED6-2840-F247-A180-102564F5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129B-3FBF-AB46-BF8D-33B50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BA86-1933-894B-9D45-36512816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8F21-251D-E349-A36F-B2530F41F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F5F5-5EC3-D64D-9237-55A26600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9C0A-7CC4-5E4B-A0F3-FCF4A7A8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11EA-38B5-1247-B3E7-8A54F45C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6929-3FAA-7743-A47A-9A3C5014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C282-B1BB-5A44-A602-35C571986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528A-FD4A-9D46-A0FD-0279F04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04DB-75EE-DB41-9444-AC8D9683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EC35-4D73-F348-AC27-187E240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BE1B-E185-1441-82C6-089A4AA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C641-FF61-384D-85A3-E457E788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0669-99B2-8D4E-BC42-9E33221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7334-4EAF-D445-AE45-A8A68A11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5BE1-9EDF-7747-9BEC-BA5D54A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241-E7A1-6643-936E-EDC721B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CBF4-67BA-CE4C-8279-30957884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BD84-35CD-814C-B0C9-EF2CCA4D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9B36-97C0-454A-8A26-CBBBC643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7CD5-174C-1248-8E07-0577F6AA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8F2A-4A50-C749-BEAC-9EBC0561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526B-F15F-4447-BD56-E8B4DDDCB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FF81F-E41A-4B49-AEA4-EEE4907EE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88570-4F2C-D44D-AB7C-EABDBF32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8B6F-64EF-6047-BF38-788E6CD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5B07-B056-254A-8726-57BD4120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9E52-F4D6-4C45-A077-F8566536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20AE-0321-E944-934C-09598C9F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8B9FA-6942-D44F-A8F5-D05E8A0A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16C7-B572-3241-AF68-8F5032175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0925D-420C-E340-869E-B52DD5FAB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DEF60-D482-964C-AE3C-F9B019EF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19C68-4FD3-224F-A827-316C8C17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4F8C9-C471-D048-9444-CAAE61A8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5634-DE95-8345-A19E-60A68006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DE022-F181-1C40-991C-68105E4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623D1-CF6D-A547-8D48-79D95710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DB515-6ED4-2645-BC1F-01BC7F0A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77E04-EAD5-9E4E-8451-56C0488C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59A73-822E-2B4A-8F93-A5EAF6EE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DC11-203B-9A42-B1DB-FBB7E00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C993-DBFA-2F43-B1E1-6AFCFDB8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D3A2-6378-B346-9AC9-EB551A20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983C-A061-D645-927F-E06ACD3F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732E4-EC91-ED4B-8E75-968FDC29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3107-0B4F-6846-BFBE-165232B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F281-9358-0D48-B719-D12E9DAF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B78C-EE8F-064C-858C-D102A398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F1325-E39E-D04F-A7E9-361C86E27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EFBF-17E4-1C4E-86F6-66AEE89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B5BA4-F8F9-A340-BC6B-668E758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69B7-E969-6546-94D2-75983F77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FCD9-8DAF-E24F-BB0E-6AD1600D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76B35-7B35-CD42-A3CF-54C3DAFD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8B54-FCDB-204E-A1DF-BA555808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5286-5DC5-C940-815B-1AABE7847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EB81-2628-C74B-8C39-432A19963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BCA3-6A8A-A043-ADAD-92B3C41B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17" Type="http://schemas.openxmlformats.org/officeDocument/2006/relationships/image" Target="../media/image6.png"/><Relationship Id="rId25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24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23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9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44A8-B07E-7F49-88AC-EC299BB3606A}"/>
              </a:ext>
            </a:extLst>
          </p:cNvPr>
          <p:cNvSpPr/>
          <p:nvPr/>
        </p:nvSpPr>
        <p:spPr bwMode="auto">
          <a:xfrm>
            <a:off x="3067986" y="398417"/>
            <a:ext cx="8554762" cy="62854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2964EC45-28F0-1D42-919B-2F909DC0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86" y="398418"/>
            <a:ext cx="401024" cy="40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40C43-F569-6040-BC0F-5457A3ACE3AC}"/>
              </a:ext>
            </a:extLst>
          </p:cNvPr>
          <p:cNvSpPr/>
          <p:nvPr/>
        </p:nvSpPr>
        <p:spPr>
          <a:xfrm>
            <a:off x="551265" y="1500819"/>
            <a:ext cx="2093282" cy="2058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 Account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9B9E3832-6097-C14D-866D-C757AAD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0" y="55806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CE84B-95CA-CE47-8FDE-C42598B9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5" y="6342671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E2A6F-DE86-254E-8CBB-E35038AE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238" y="6191189"/>
            <a:ext cx="24773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Management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135CAAB8-D2D6-2241-B033-F980DC97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73" y="5757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</p:cNvCxnSpPr>
          <p:nvPr/>
        </p:nvCxnSpPr>
        <p:spPr bwMode="auto">
          <a:xfrm>
            <a:off x="4198772" y="2775044"/>
            <a:ext cx="719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7">
            <a:extLst>
              <a:ext uri="{FF2B5EF4-FFF2-40B4-BE49-F238E27FC236}">
                <a16:creationId xmlns:a16="http://schemas.microsoft.com/office/drawing/2014/main" id="{ACF3E3E0-A967-A64C-9F29-9423A1DA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5" y="2358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C9B7AB9D-DA1D-0649-BD38-DFFC2D40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78" y="312321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2DA4F1E0-078F-C34E-A080-4878410C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729" y="7522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0">
            <a:extLst>
              <a:ext uri="{FF2B5EF4-FFF2-40B4-BE49-F238E27FC236}">
                <a16:creationId xmlns:a16="http://schemas.microsoft.com/office/drawing/2014/main" id="{BD9EAA32-8EDE-E44A-9B84-F823C686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967" y="1517419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(Job)</a:t>
            </a:r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46E42CA2-89EC-A44E-BD63-8BFF494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02" y="7422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0">
            <a:extLst>
              <a:ext uri="{FF2B5EF4-FFF2-40B4-BE49-F238E27FC236}">
                <a16:creationId xmlns:a16="http://schemas.microsoft.com/office/drawing/2014/main" id="{455FC884-4A92-724C-96AA-1461F8DB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7" y="150347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E7148214-B408-C14C-92F1-8D35F25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22" y="2365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547" y="3129195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C04C4F-8C13-FD49-8C0D-320B23C1687E}"/>
              </a:ext>
            </a:extLst>
          </p:cNvPr>
          <p:cNvCxnSpPr>
            <a:cxnSpLocks/>
          </p:cNvCxnSpPr>
          <p:nvPr/>
        </p:nvCxnSpPr>
        <p:spPr bwMode="auto">
          <a:xfrm>
            <a:off x="6008168" y="2775044"/>
            <a:ext cx="719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BDFFCF46-2837-9348-A1C7-FCBAFB43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62" y="23516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DF0D2F77-EB8A-4849-A007-6A5C028C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687" y="3115220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2452B2-6517-F948-887F-62A250C52AE7}"/>
              </a:ext>
            </a:extLst>
          </p:cNvPr>
          <p:cNvCxnSpPr>
            <a:cxnSpLocks/>
          </p:cNvCxnSpPr>
          <p:nvPr/>
        </p:nvCxnSpPr>
        <p:spPr bwMode="auto">
          <a:xfrm>
            <a:off x="7896404" y="2740083"/>
            <a:ext cx="719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">
            <a:extLst>
              <a:ext uri="{FF2B5EF4-FFF2-40B4-BE49-F238E27FC236}">
                <a16:creationId xmlns:a16="http://schemas.microsoft.com/office/drawing/2014/main" id="{1C327937-AEEA-9648-89EC-91E86216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78" y="23516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D65B6B4A-C371-7946-B1DF-D3BDBF6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341" y="311680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5442393" y="1845014"/>
            <a:ext cx="0" cy="381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9169729" y="1857714"/>
            <a:ext cx="0" cy="381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AB79F268-FDE3-104E-B55A-9DCF8D14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68" y="39744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0">
            <a:extLst>
              <a:ext uri="{FF2B5EF4-FFF2-40B4-BE49-F238E27FC236}">
                <a16:creationId xmlns:a16="http://schemas.microsoft.com/office/drawing/2014/main" id="{528F17AF-953E-9D48-BCC1-715B18C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406" y="4734866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</p:cNvCxnSpPr>
          <p:nvPr/>
        </p:nvCxnSpPr>
        <p:spPr bwMode="auto">
          <a:xfrm>
            <a:off x="9668211" y="2769794"/>
            <a:ext cx="7193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">
            <a:extLst>
              <a:ext uri="{FF2B5EF4-FFF2-40B4-BE49-F238E27FC236}">
                <a16:creationId xmlns:a16="http://schemas.microsoft.com/office/drawing/2014/main" id="{5F2EF506-F30A-7E45-9043-33BFDA1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505" y="23336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1D761FAC-A477-F443-8C9E-D87370A1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5730" y="3097270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258B4826-85EF-2A45-A017-FA33FBA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78" y="3958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026A5F8E-531D-9349-BB27-05AE06E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516" y="472406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(Catalog)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83070C4D-D478-0242-A624-73D34A52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297415" y="57246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9">
            <a:extLst>
              <a:ext uri="{FF2B5EF4-FFF2-40B4-BE49-F238E27FC236}">
                <a16:creationId xmlns:a16="http://schemas.microsoft.com/office/drawing/2014/main" id="{200F9607-45ED-D04F-B1FB-13B97FFB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790" y="629610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C30B0263-C601-F348-ACF2-A9DD4299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88" y="39696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DC43EB6A-CE41-EF42-B1E0-94CCC46F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82" y="47316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95" name="Graphic 9">
            <a:extLst>
              <a:ext uri="{FF2B5EF4-FFF2-40B4-BE49-F238E27FC236}">
                <a16:creationId xmlns:a16="http://schemas.microsoft.com/office/drawing/2014/main" id="{91214C0C-2CBF-314C-A371-74F227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03" y="39612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A7D82612-39D7-2444-B956-C8E646F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294" y="47232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</p:cNvCxnSpPr>
          <p:nvPr/>
        </p:nvCxnSpPr>
        <p:spPr bwMode="auto">
          <a:xfrm>
            <a:off x="4270238" y="4402348"/>
            <a:ext cx="75464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</p:cNvCxnSpPr>
          <p:nvPr/>
        </p:nvCxnSpPr>
        <p:spPr bwMode="auto">
          <a:xfrm>
            <a:off x="6054844" y="4402348"/>
            <a:ext cx="75464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</p:cNvCxnSpPr>
          <p:nvPr/>
        </p:nvCxnSpPr>
        <p:spPr bwMode="auto">
          <a:xfrm>
            <a:off x="7861073" y="4385096"/>
            <a:ext cx="75464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1C564588-BEE1-EE4B-931E-02469657E559}"/>
              </a:ext>
            </a:extLst>
          </p:cNvPr>
          <p:cNvSpPr/>
          <p:nvPr/>
        </p:nvSpPr>
        <p:spPr>
          <a:xfrm flipV="1">
            <a:off x="9734835" y="3640347"/>
            <a:ext cx="1250665" cy="7620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AAE1C9-DB76-7A42-8C2B-395A03FBD018}"/>
              </a:ext>
            </a:extLst>
          </p:cNvPr>
          <p:cNvCxnSpPr>
            <a:cxnSpLocks/>
          </p:cNvCxnSpPr>
          <p:nvPr/>
        </p:nvCxnSpPr>
        <p:spPr bwMode="auto">
          <a:xfrm>
            <a:off x="4302896" y="6061504"/>
            <a:ext cx="75464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A53259-6A39-0D41-8855-CCAC7A70D1E5}"/>
              </a:ext>
            </a:extLst>
          </p:cNvPr>
          <p:cNvCxnSpPr>
            <a:cxnSpLocks/>
          </p:cNvCxnSpPr>
          <p:nvPr/>
        </p:nvCxnSpPr>
        <p:spPr bwMode="auto">
          <a:xfrm>
            <a:off x="1901464" y="2779867"/>
            <a:ext cx="13728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">
            <a:extLst>
              <a:ext uri="{FF2B5EF4-FFF2-40B4-BE49-F238E27FC236}">
                <a16:creationId xmlns:a16="http://schemas.microsoft.com/office/drawing/2014/main" id="{F4A078D3-C621-EF42-AA7C-FC17BBA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22" y="24931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8">
            <a:extLst>
              <a:ext uri="{FF2B5EF4-FFF2-40B4-BE49-F238E27FC236}">
                <a16:creationId xmlns:a16="http://schemas.microsoft.com/office/drawing/2014/main" id="{61B5A393-2B4F-FB45-AE82-7A3A56E6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34" y="2969942"/>
            <a:ext cx="1073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Data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3EB573F-B05F-BD4E-BDA7-6AD3A993E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4805" y="1974509"/>
            <a:ext cx="1266868" cy="338410"/>
          </a:xfrm>
          <a:prstGeom prst="rect">
            <a:avLst/>
          </a:prstGeom>
        </p:spPr>
      </p:pic>
      <p:pic>
        <p:nvPicPr>
          <p:cNvPr id="121" name="Graphic 23">
            <a:extLst>
              <a:ext uri="{FF2B5EF4-FFF2-40B4-BE49-F238E27FC236}">
                <a16:creationId xmlns:a16="http://schemas.microsoft.com/office/drawing/2014/main" id="{CE57BCFE-F637-CD40-8B8C-DE129BDF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1299739" y="42113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40">
            <a:extLst>
              <a:ext uri="{FF2B5EF4-FFF2-40B4-BE49-F238E27FC236}">
                <a16:creationId xmlns:a16="http://schemas.microsoft.com/office/drawing/2014/main" id="{9A13BAE7-F5A8-3F44-A28E-B354C238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14" y="478280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</p:cNvCxnSpPr>
          <p:nvPr/>
        </p:nvCxnSpPr>
        <p:spPr bwMode="auto">
          <a:xfrm>
            <a:off x="1969496" y="6057488"/>
            <a:ext cx="1304851" cy="401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</p:cNvCxnSpPr>
          <p:nvPr/>
        </p:nvCxnSpPr>
        <p:spPr bwMode="auto">
          <a:xfrm>
            <a:off x="1979314" y="4418823"/>
            <a:ext cx="1304851" cy="401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894715" y="352334"/>
            <a:ext cx="10327990" cy="6061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" y="352335"/>
            <a:ext cx="401024" cy="40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1">
            <a:extLst>
              <a:ext uri="{FF2B5EF4-FFF2-40B4-BE49-F238E27FC236}">
                <a16:creationId xmlns:a16="http://schemas.microsoft.com/office/drawing/2014/main" id="{E737A3F8-91B2-F942-AB49-3BAC10E2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7" y="41893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28">
            <a:extLst>
              <a:ext uri="{FF2B5EF4-FFF2-40B4-BE49-F238E27FC236}">
                <a16:creationId xmlns:a16="http://schemas.microsoft.com/office/drawing/2014/main" id="{9239992C-1C55-9E42-8F45-E0F8C5DE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022" y="4675165"/>
            <a:ext cx="1073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</a:t>
            </a: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</a:t>
            </a: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</p:txBody>
      </p:sp>
      <p:pic>
        <p:nvPicPr>
          <p:cNvPr id="47" name="Graphic 23">
            <a:extLst>
              <a:ext uri="{FF2B5EF4-FFF2-40B4-BE49-F238E27FC236}">
                <a16:creationId xmlns:a16="http://schemas.microsoft.com/office/drawing/2014/main" id="{17BC0574-DF01-D240-8179-0BB9CA667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165117" y="26657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0">
            <a:extLst>
              <a:ext uri="{FF2B5EF4-FFF2-40B4-BE49-F238E27FC236}">
                <a16:creationId xmlns:a16="http://schemas.microsoft.com/office/drawing/2014/main" id="{15328785-95EE-CB4C-BAA5-1755391A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6508" y="3237237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Analysts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80" y="3099685"/>
            <a:ext cx="148535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43" y="2642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2198911" y="1487865"/>
            <a:ext cx="1172356" cy="806202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2014818" y="1257669"/>
            <a:ext cx="2013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2050723" y="4557952"/>
            <a:ext cx="2013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3770687" y="1257668"/>
            <a:ext cx="5902657" cy="455850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5621243" y="946848"/>
            <a:ext cx="50133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7E4C1E-C6D3-F54B-AE8A-98B2D72F5040}"/>
              </a:ext>
            </a:extLst>
          </p:cNvPr>
          <p:cNvSpPr/>
          <p:nvPr/>
        </p:nvSpPr>
        <p:spPr>
          <a:xfrm>
            <a:off x="9790970" y="1257668"/>
            <a:ext cx="1181109" cy="455850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6465BA-8814-1A49-B05F-CF6E0BD3F173}"/>
              </a:ext>
            </a:extLst>
          </p:cNvPr>
          <p:cNvSpPr txBox="1"/>
          <p:nvPr/>
        </p:nvSpPr>
        <p:spPr>
          <a:xfrm>
            <a:off x="9926505" y="866861"/>
            <a:ext cx="13532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pic>
        <p:nvPicPr>
          <p:cNvPr id="59" name="Graphic 23">
            <a:extLst>
              <a:ext uri="{FF2B5EF4-FFF2-40B4-BE49-F238E27FC236}">
                <a16:creationId xmlns:a16="http://schemas.microsoft.com/office/drawing/2014/main" id="{2075E1C9-AC4D-294C-A210-6C48E1FF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11519723" y="29339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0">
            <a:extLst>
              <a:ext uri="{FF2B5EF4-FFF2-40B4-BE49-F238E27FC236}">
                <a16:creationId xmlns:a16="http://schemas.microsoft.com/office/drawing/2014/main" id="{7D57ED78-2339-9145-9438-C6BCCDD21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098" y="3410187"/>
            <a:ext cx="107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Consumers</a:t>
            </a: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5129067" y="1600336"/>
            <a:ext cx="3478598" cy="880232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9" y="1472358"/>
            <a:ext cx="392483" cy="3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102" y="2105269"/>
            <a:ext cx="1268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67" y="1712786"/>
            <a:ext cx="392483" cy="3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651642" y="2900687"/>
            <a:ext cx="536711" cy="142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  <a:stCxn id="51" idx="2"/>
            <a:endCxn id="150" idx="0"/>
          </p:cNvCxnSpPr>
          <p:nvPr/>
        </p:nvCxnSpPr>
        <p:spPr bwMode="auto">
          <a:xfrm>
            <a:off x="2785089" y="2294067"/>
            <a:ext cx="0" cy="14404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5386968" y="4176345"/>
            <a:ext cx="315388" cy="73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847" y="4290981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232" y="3055592"/>
            <a:ext cx="294847" cy="29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904" y="4287204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72" y="3962900"/>
            <a:ext cx="313857" cy="31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748" y="4270952"/>
            <a:ext cx="956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54" y="4006069"/>
            <a:ext cx="282923" cy="2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29" y="4270952"/>
            <a:ext cx="10283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6224533" y="4176345"/>
            <a:ext cx="3205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7078933" y="4176345"/>
            <a:ext cx="33391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7922421" y="4176345"/>
            <a:ext cx="3348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95" y="4003838"/>
            <a:ext cx="315388" cy="31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762" y="4291508"/>
            <a:ext cx="909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08" y="4833415"/>
            <a:ext cx="327168" cy="3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1" y="4822586"/>
            <a:ext cx="327168" cy="3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777" y="5179649"/>
            <a:ext cx="762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2" y="4828057"/>
            <a:ext cx="327168" cy="3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3884891" y="4586482"/>
            <a:ext cx="5644791" cy="93865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849" y="518275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750" y="5177393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98" y="4826638"/>
            <a:ext cx="343993" cy="3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76" y="4828057"/>
            <a:ext cx="342574" cy="34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70" y="4821866"/>
            <a:ext cx="366591" cy="36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51" y="4833415"/>
            <a:ext cx="363800" cy="3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31" y="4833415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16" y="4825462"/>
            <a:ext cx="359398" cy="35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04" y="4833415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473" y="5180072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69" y="5174383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752" y="518007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841" y="5194164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062" y="5208427"/>
            <a:ext cx="13683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92" y="5198809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797" y="5197486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pic>
        <p:nvPicPr>
          <p:cNvPr id="140" name="Graphic 14">
            <a:extLst>
              <a:ext uri="{FF2B5EF4-FFF2-40B4-BE49-F238E27FC236}">
                <a16:creationId xmlns:a16="http://schemas.microsoft.com/office/drawing/2014/main" id="{A4EBD2AD-235A-6847-AED2-0E0E83F4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37" y="1732699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7">
            <a:extLst>
              <a:ext uri="{FF2B5EF4-FFF2-40B4-BE49-F238E27FC236}">
                <a16:creationId xmlns:a16="http://schemas.microsoft.com/office/drawing/2014/main" id="{E3527E4B-913B-594A-8A2B-572F4076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0217" y="2118636"/>
            <a:ext cx="6157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42" name="Graphic 7">
            <a:extLst>
              <a:ext uri="{FF2B5EF4-FFF2-40B4-BE49-F238E27FC236}">
                <a16:creationId xmlns:a16="http://schemas.microsoft.com/office/drawing/2014/main" id="{79F10C2F-F134-414C-A9FB-D45368B1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15" y="3097718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12" y="3488650"/>
            <a:ext cx="2268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1754498" y="1890966"/>
            <a:ext cx="380477" cy="2255097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2198911" y="3734513"/>
            <a:ext cx="1172356" cy="806202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3482808" y="4146063"/>
            <a:ext cx="90809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4700343" y="1859359"/>
            <a:ext cx="566571" cy="3522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75552" y="4430008"/>
            <a:ext cx="1452143" cy="8621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387" y="1833650"/>
            <a:ext cx="14424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9125ED6-35E1-904A-9FEF-0A60DE49A6B0}"/>
              </a:ext>
            </a:extLst>
          </p:cNvPr>
          <p:cNvCxnSpPr>
            <a:cxnSpLocks/>
          </p:cNvCxnSpPr>
          <p:nvPr/>
        </p:nvCxnSpPr>
        <p:spPr bwMode="auto">
          <a:xfrm>
            <a:off x="10358104" y="2413713"/>
            <a:ext cx="23024" cy="6344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</p:cNvCxnSpPr>
          <p:nvPr/>
        </p:nvCxnSpPr>
        <p:spPr bwMode="auto">
          <a:xfrm>
            <a:off x="10665990" y="3346817"/>
            <a:ext cx="8537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</p:cNvCxnSpPr>
          <p:nvPr/>
        </p:nvCxnSpPr>
        <p:spPr bwMode="auto">
          <a:xfrm>
            <a:off x="7236651" y="1943898"/>
            <a:ext cx="28824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96" y="1921082"/>
            <a:ext cx="1511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44" y="1619485"/>
            <a:ext cx="303741" cy="3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521" y="4285060"/>
            <a:ext cx="1511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69" y="3983463"/>
            <a:ext cx="303741" cy="3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1922106" y="4870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54" y="3054699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469" y="3346817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9048" y="3607347"/>
            <a:ext cx="0" cy="312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91" y="3979191"/>
            <a:ext cx="321327" cy="32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61" y="3991207"/>
            <a:ext cx="321327" cy="32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2450" y="3620849"/>
            <a:ext cx="0" cy="312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570" y="3381991"/>
            <a:ext cx="10634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43" y="4477122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9" y="2577107"/>
            <a:ext cx="600073" cy="6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759" y="323797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1560" y="1948497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34" y="2614580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978" y="32674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2386297" y="1948497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52" y="2644077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096" y="329696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4662415" y="1948497"/>
            <a:ext cx="1765300" cy="170476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88" y="2672440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6909151" y="1976860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978" y="332157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690" y="2672440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9162608" y="1976860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574" y="328499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80" y="138365"/>
            <a:ext cx="632639" cy="6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905" y="77259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178278" y="-3105604"/>
            <a:ext cx="760548" cy="9070938"/>
            <a:chOff x="2488530" y="-1695049"/>
            <a:chExt cx="76020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126" y="2758875"/>
              <a:ext cx="0" cy="2972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1904372" y="2870061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4213642" y="2873173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6482581" y="2876285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8762357" y="2879397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8190649" y="4420176"/>
            <a:ext cx="3912397" cy="233322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04" y="48583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716" y="534406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023" y="618933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310" y="571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117" y="615539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pic>
        <p:nvPicPr>
          <p:cNvPr id="65" name="Graphic 34">
            <a:extLst>
              <a:ext uri="{FF2B5EF4-FFF2-40B4-BE49-F238E27FC236}">
                <a16:creationId xmlns:a16="http://schemas.microsoft.com/office/drawing/2014/main" id="{AFEB1ACD-2DA9-524D-8CA0-7ADA40A7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04" y="5683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9005" y="618933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pic>
        <p:nvPicPr>
          <p:cNvPr id="67" name="Graphic 34">
            <a:extLst>
              <a:ext uri="{FF2B5EF4-FFF2-40B4-BE49-F238E27FC236}">
                <a16:creationId xmlns:a16="http://schemas.microsoft.com/office/drawing/2014/main" id="{68154860-8267-2747-8AED-89B05700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292" y="571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0126182" y="3766319"/>
            <a:ext cx="0" cy="5268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93" y="138365"/>
            <a:ext cx="632639" cy="6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18" y="77259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Quickstart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CICD 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37371" y="-2761528"/>
            <a:ext cx="576052" cy="8567268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17772" y="2000643"/>
            <a:ext cx="3839839" cy="345642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30" y="2837919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91" y="2376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4166467" y="2000128"/>
            <a:ext cx="3839840" cy="33965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332" y="2958884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19" y="2487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7">
            <a:extLst>
              <a:ext uri="{FF2B5EF4-FFF2-40B4-BE49-F238E27FC236}">
                <a16:creationId xmlns:a16="http://schemas.microsoft.com/office/drawing/2014/main" id="{2C6435BA-D5D8-7A40-858B-85C3A162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365" y="2952524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Datasets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D78ABD29-273E-9949-8663-B06428A0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52" y="2526107"/>
            <a:ext cx="412130" cy="41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8230790" y="1999613"/>
            <a:ext cx="3839839" cy="338250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72" name="TextBox 27">
            <a:extLst>
              <a:ext uri="{FF2B5EF4-FFF2-40B4-BE49-F238E27FC236}">
                <a16:creationId xmlns:a16="http://schemas.microsoft.com/office/drawing/2014/main" id="{574F8502-ABD7-1E4C-8216-CC6C9B0F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7314" y="2940269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TPS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73" name="Graphic 34">
            <a:extLst>
              <a:ext uri="{FF2B5EF4-FFF2-40B4-BE49-F238E27FC236}">
                <a16:creationId xmlns:a16="http://schemas.microsoft.com/office/drawing/2014/main" id="{F7EE5B00-F92A-2149-B0F6-3AE2A25A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601" y="24687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7">
            <a:extLst>
              <a:ext uri="{FF2B5EF4-FFF2-40B4-BE49-F238E27FC236}">
                <a16:creationId xmlns:a16="http://schemas.microsoft.com/office/drawing/2014/main" id="{D2ED5D75-1BDF-774D-ADB5-3139C2F9B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67" y="2941499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WFM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75" name="Graphic 34">
            <a:extLst>
              <a:ext uri="{FF2B5EF4-FFF2-40B4-BE49-F238E27FC236}">
                <a16:creationId xmlns:a16="http://schemas.microsoft.com/office/drawing/2014/main" id="{DC339267-EEC4-2940-8746-CC4A0A98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754" y="2470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7">
            <a:extLst>
              <a:ext uri="{FF2B5EF4-FFF2-40B4-BE49-F238E27FC236}">
                <a16:creationId xmlns:a16="http://schemas.microsoft.com/office/drawing/2014/main" id="{6A5CBC9F-354A-FE43-BD60-8DABFC84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023" y="293522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PMN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6C42EFC6-6158-3B48-A683-75A5A8FD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311" y="2482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6">
            <a:extLst>
              <a:ext uri="{FF2B5EF4-FFF2-40B4-BE49-F238E27FC236}">
                <a16:creationId xmlns:a16="http://schemas.microsoft.com/office/drawing/2014/main" id="{ACEDF285-9438-7C46-A620-206BA3B7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98" y="3440075"/>
            <a:ext cx="294847" cy="29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4E92260E-991F-4246-AF57-CCC9014B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473" y="3736127"/>
            <a:ext cx="10634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 Job</a:t>
            </a:r>
          </a:p>
        </p:txBody>
      </p:sp>
      <p:pic>
        <p:nvPicPr>
          <p:cNvPr id="113" name="Graphic 8">
            <a:extLst>
              <a:ext uri="{FF2B5EF4-FFF2-40B4-BE49-F238E27FC236}">
                <a16:creationId xmlns:a16="http://schemas.microsoft.com/office/drawing/2014/main" id="{F8B7814F-747F-0440-857B-32D38A7F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33" y="4059814"/>
            <a:ext cx="313857" cy="31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A04C1675-FA78-DE46-A55D-5943DD78C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525" y="4382882"/>
            <a:ext cx="956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Buckets</a:t>
            </a:r>
          </a:p>
        </p:txBody>
      </p:sp>
      <p:pic>
        <p:nvPicPr>
          <p:cNvPr id="115" name="Graphic 10">
            <a:extLst>
              <a:ext uri="{FF2B5EF4-FFF2-40B4-BE49-F238E27FC236}">
                <a16:creationId xmlns:a16="http://schemas.microsoft.com/office/drawing/2014/main" id="{8D8324FD-1488-1046-AC32-6D3DF5BC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24" y="4061696"/>
            <a:ext cx="313664" cy="3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">
            <a:extLst>
              <a:ext uri="{FF2B5EF4-FFF2-40B4-BE49-F238E27FC236}">
                <a16:creationId xmlns:a16="http://schemas.microsoft.com/office/drawing/2014/main" id="{4C413D5A-7001-2F4C-BD90-F488E7A9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36" y="4355090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Lambda-Routing</a:t>
            </a:r>
          </a:p>
        </p:txBody>
      </p:sp>
      <p:pic>
        <p:nvPicPr>
          <p:cNvPr id="117" name="Graphic 23">
            <a:extLst>
              <a:ext uri="{FF2B5EF4-FFF2-40B4-BE49-F238E27FC236}">
                <a16:creationId xmlns:a16="http://schemas.microsoft.com/office/drawing/2014/main" id="{F515387C-5143-354B-A07C-689B9174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43" y="3442807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E6B03F0F-E9F4-D342-8F83-15072A0D3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463" y="3737736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19" name="Graphic 9">
            <a:extLst>
              <a:ext uri="{FF2B5EF4-FFF2-40B4-BE49-F238E27FC236}">
                <a16:creationId xmlns:a16="http://schemas.microsoft.com/office/drawing/2014/main" id="{FBC9DBF8-1B3F-5442-9E01-93A3D017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3" y="4807400"/>
            <a:ext cx="313664" cy="3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7">
            <a:extLst>
              <a:ext uri="{FF2B5EF4-FFF2-40B4-BE49-F238E27FC236}">
                <a16:creationId xmlns:a16="http://schemas.microsoft.com/office/drawing/2014/main" id="{E1214C20-187D-9F46-8745-92894C82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086" y="5112678"/>
            <a:ext cx="14424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662" y="4352539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06" y="3441159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621" y="3733277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55" y="4040750"/>
            <a:ext cx="307778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24">
            <a:extLst>
              <a:ext uri="{FF2B5EF4-FFF2-40B4-BE49-F238E27FC236}">
                <a16:creationId xmlns:a16="http://schemas.microsoft.com/office/drawing/2014/main" id="{F176FB5D-7FBB-1A41-B197-D3DAC0DC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367" y="4330157"/>
            <a:ext cx="126841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130" name="Graphic 9">
            <a:extLst>
              <a:ext uri="{FF2B5EF4-FFF2-40B4-BE49-F238E27FC236}">
                <a16:creationId xmlns:a16="http://schemas.microsoft.com/office/drawing/2014/main" id="{080A1804-BF05-A748-B520-DEBF4C98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34" y="4003535"/>
            <a:ext cx="353879" cy="3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532" y="5105122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sp>
        <p:nvSpPr>
          <p:cNvPr id="138" name="TextBox 11">
            <a:extLst>
              <a:ext uri="{FF2B5EF4-FFF2-40B4-BE49-F238E27FC236}">
                <a16:creationId xmlns:a16="http://schemas.microsoft.com/office/drawing/2014/main" id="{54E54BBF-2D39-2047-BA41-036534DA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638" y="5078294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B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CE904110-7089-E94C-8153-61B7152F3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22" y="4807400"/>
            <a:ext cx="313664" cy="3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FF170892-9ABD-824E-8A00-AF277220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03" y="5112678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Lambda-Routing</a:t>
            </a:r>
          </a:p>
        </p:txBody>
      </p:sp>
      <p:pic>
        <p:nvPicPr>
          <p:cNvPr id="55" name="Graphic 23">
            <a:extLst>
              <a:ext uri="{FF2B5EF4-FFF2-40B4-BE49-F238E27FC236}">
                <a16:creationId xmlns:a16="http://schemas.microsoft.com/office/drawing/2014/main" id="{FFAB44AD-6929-294F-B195-A67C7985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657" y="3393150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0BF93CA7-7780-DC47-8A65-4FEF7EBC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42" y="3716477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60" name="Graphic 10">
            <a:extLst>
              <a:ext uri="{FF2B5EF4-FFF2-40B4-BE49-F238E27FC236}">
                <a16:creationId xmlns:a16="http://schemas.microsoft.com/office/drawing/2014/main" id="{41883067-1DC0-8743-B7B0-27CF1C9B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63" y="3996791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1">
            <a:extLst>
              <a:ext uri="{FF2B5EF4-FFF2-40B4-BE49-F238E27FC236}">
                <a16:creationId xmlns:a16="http://schemas.microsoft.com/office/drawing/2014/main" id="{ECA143BF-DC0A-154A-9369-0B33FB54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978" y="4288909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68" name="Graphic 26">
            <a:extLst>
              <a:ext uri="{FF2B5EF4-FFF2-40B4-BE49-F238E27FC236}">
                <a16:creationId xmlns:a16="http://schemas.microsoft.com/office/drawing/2014/main" id="{D871C3C5-71D8-404D-9376-A4E851F7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55" y="3996532"/>
            <a:ext cx="300505" cy="3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1">
            <a:extLst>
              <a:ext uri="{FF2B5EF4-FFF2-40B4-BE49-F238E27FC236}">
                <a16:creationId xmlns:a16="http://schemas.microsoft.com/office/drawing/2014/main" id="{8801C30B-2809-FA49-B0F8-F5C6F3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44" y="4267565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TPS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D42F4ECA-86E0-554D-9ADA-E556BFFF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98" y="4772143"/>
            <a:ext cx="300505" cy="3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28" y="4777579"/>
            <a:ext cx="300505" cy="3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0">
            <a:extLst>
              <a:ext uri="{FF2B5EF4-FFF2-40B4-BE49-F238E27FC236}">
                <a16:creationId xmlns:a16="http://schemas.microsoft.com/office/drawing/2014/main" id="{3EB1F467-0899-D647-B146-3F591E80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37" y="5074671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15D1C1CD-6060-1047-A8FA-44924F4F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30" y="4762882"/>
            <a:ext cx="307778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246BBA-702E-EF43-AA22-957E8FA46D76}"/>
              </a:ext>
            </a:extLst>
          </p:cNvPr>
          <p:cNvSpPr txBox="1"/>
          <p:nvPr/>
        </p:nvSpPr>
        <p:spPr>
          <a:xfrm>
            <a:off x="8788316" y="5072994"/>
            <a:ext cx="4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pic>
        <p:nvPicPr>
          <p:cNvPr id="81" name="Graphic 23">
            <a:extLst>
              <a:ext uri="{FF2B5EF4-FFF2-40B4-BE49-F238E27FC236}">
                <a16:creationId xmlns:a16="http://schemas.microsoft.com/office/drawing/2014/main" id="{5B937690-7DC3-EC40-B60E-E153E91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511" y="3389454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5770B57F-395A-CD46-BB87-42F510F8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796" y="371278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49774498-6E48-FD43-892F-94643E37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08" y="3982963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1">
            <a:extLst>
              <a:ext uri="{FF2B5EF4-FFF2-40B4-BE49-F238E27FC236}">
                <a16:creationId xmlns:a16="http://schemas.microsoft.com/office/drawing/2014/main" id="{83F54809-B0F2-3147-8D7C-29BEBE97B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823" y="427508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C7FDD6-BC23-DA4F-B08B-F02574A8141A}"/>
              </a:ext>
            </a:extLst>
          </p:cNvPr>
          <p:cNvSpPr txBox="1"/>
          <p:nvPr/>
        </p:nvSpPr>
        <p:spPr>
          <a:xfrm>
            <a:off x="9542299" y="429844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b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048FE-616D-8349-BBB7-48218E0B446F}"/>
              </a:ext>
            </a:extLst>
          </p:cNvPr>
          <p:cNvSpPr txBox="1"/>
          <p:nvPr/>
        </p:nvSpPr>
        <p:spPr>
          <a:xfrm>
            <a:off x="9447767" y="5056062"/>
            <a:ext cx="829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Athena Workgroup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42D27-F96E-A84A-9EEE-1E32C3F8C094}"/>
              </a:ext>
            </a:extLst>
          </p:cNvPr>
          <p:cNvSpPr txBox="1"/>
          <p:nvPr/>
        </p:nvSpPr>
        <p:spPr>
          <a:xfrm>
            <a:off x="11137360" y="371083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Sagemaker Notebook</a:t>
            </a:r>
          </a:p>
        </p:txBody>
      </p:sp>
      <p:pic>
        <p:nvPicPr>
          <p:cNvPr id="88" name="Graphic 14">
            <a:extLst>
              <a:ext uri="{FF2B5EF4-FFF2-40B4-BE49-F238E27FC236}">
                <a16:creationId xmlns:a16="http://schemas.microsoft.com/office/drawing/2014/main" id="{26685706-0EDA-DD41-AEA0-24EEA4F7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440" y="4759476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4FAD60F1-39D6-2240-B5A6-E3306746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563" y="4769939"/>
            <a:ext cx="302603" cy="30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6">
            <a:extLst>
              <a:ext uri="{FF2B5EF4-FFF2-40B4-BE49-F238E27FC236}">
                <a16:creationId xmlns:a16="http://schemas.microsoft.com/office/drawing/2014/main" id="{64564AA3-E068-7C40-B1AA-664ABDC3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643" y="3410808"/>
            <a:ext cx="306106" cy="3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9">
            <a:extLst>
              <a:ext uri="{FF2B5EF4-FFF2-40B4-BE49-F238E27FC236}">
                <a16:creationId xmlns:a16="http://schemas.microsoft.com/office/drawing/2014/main" id="{EC1F5FF6-4C15-AF4A-8D64-829E53C9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29" y="3982963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C2B94E-1337-7A4E-A8C5-A401F9AAC3FE}"/>
              </a:ext>
            </a:extLst>
          </p:cNvPr>
          <p:cNvSpPr txBox="1"/>
          <p:nvPr/>
        </p:nvSpPr>
        <p:spPr>
          <a:xfrm>
            <a:off x="10203179" y="5056063"/>
            <a:ext cx="4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pic>
        <p:nvPicPr>
          <p:cNvPr id="93" name="Graphic 24">
            <a:extLst>
              <a:ext uri="{FF2B5EF4-FFF2-40B4-BE49-F238E27FC236}">
                <a16:creationId xmlns:a16="http://schemas.microsoft.com/office/drawing/2014/main" id="{583550B4-7F36-7044-9DCF-2F059C9B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78" y="4756809"/>
            <a:ext cx="302603" cy="30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12792</TotalTime>
  <Words>342</Words>
  <Application>Microsoft Macintosh PowerPoint</Application>
  <PresentationFormat>Widescreen</PresentationFormat>
  <Paragraphs>110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bmaguir</cp:lastModifiedBy>
  <cp:revision>84</cp:revision>
  <cp:lastPrinted>2022-02-26T19:04:35Z</cp:lastPrinted>
  <dcterms:created xsi:type="dcterms:W3CDTF">2022-02-26T14:46:42Z</dcterms:created>
  <dcterms:modified xsi:type="dcterms:W3CDTF">2022-04-05T21:43:33Z</dcterms:modified>
</cp:coreProperties>
</file>