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9"/>
  </p:notesMasterIdLst>
  <p:sldIdLst>
    <p:sldId id="460" r:id="rId2"/>
    <p:sldId id="451" r:id="rId3"/>
    <p:sldId id="444" r:id="rId4"/>
    <p:sldId id="448" r:id="rId5"/>
    <p:sldId id="462" r:id="rId6"/>
    <p:sldId id="461" r:id="rId7"/>
    <p:sldId id="454" r:id="rId8"/>
  </p:sldIdLst>
  <p:sldSz cx="228600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 Version" id="{D1837075-66FD-AC46-A1C9-3AC18E93D6EF}">
          <p14:sldIdLst>
            <p14:sldId id="460"/>
            <p14:sldId id="451"/>
            <p14:sldId id="444"/>
            <p14:sldId id="448"/>
            <p14:sldId id="462"/>
            <p14:sldId id="461"/>
            <p14:sldId id="4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3" autoAdjust="0"/>
    <p:restoredTop sz="95940"/>
  </p:normalViewPr>
  <p:slideViewPr>
    <p:cSldViewPr snapToGrid="0" snapToObjects="1">
      <p:cViewPr>
        <p:scale>
          <a:sx n="100" d="100"/>
          <a:sy n="100" d="100"/>
        </p:scale>
        <p:origin x="-3710" y="-19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0E4F8-FC9B-C74A-97AB-66A417AA65A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1143000"/>
            <a:ext cx="4819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8731-E891-2D48-A634-298296BD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1pPr>
    <a:lvl2pPr marL="89977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2pPr>
    <a:lvl3pPr marL="179953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3pPr>
    <a:lvl4pPr marL="269930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4pPr>
    <a:lvl5pPr marL="359907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5pPr>
    <a:lvl6pPr marL="449884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6pPr>
    <a:lvl7pPr marL="539861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7pPr>
    <a:lvl8pPr marL="629838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8pPr>
    <a:lvl9pPr marL="719815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S3 service icon for resource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5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2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4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Runs ‘cdk synth’ command to translate resources to CFN Template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S3 service icon for resource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9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2394378"/>
            <a:ext cx="17145000" cy="5093547"/>
          </a:xfrm>
        </p:spPr>
        <p:txBody>
          <a:bodyPr anchor="b"/>
          <a:lstStyle>
            <a:lvl1pPr algn="ctr">
              <a:defRPr sz="11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7684348"/>
            <a:ext cx="17145000" cy="3532292"/>
          </a:xfrm>
        </p:spPr>
        <p:txBody>
          <a:bodyPr/>
          <a:lstStyle>
            <a:lvl1pPr marL="0" indent="0" algn="ctr">
              <a:buNone/>
              <a:defRPr sz="4500"/>
            </a:lvl1pPr>
            <a:lvl2pPr marL="857261" indent="0" algn="ctr">
              <a:buNone/>
              <a:defRPr sz="3750"/>
            </a:lvl2pPr>
            <a:lvl3pPr marL="1714521" indent="0" algn="ctr">
              <a:buNone/>
              <a:defRPr sz="3375"/>
            </a:lvl3pPr>
            <a:lvl4pPr marL="2571782" indent="0" algn="ctr">
              <a:buNone/>
              <a:defRPr sz="3000"/>
            </a:lvl4pPr>
            <a:lvl5pPr marL="3429042" indent="0" algn="ctr">
              <a:buNone/>
              <a:defRPr sz="3000"/>
            </a:lvl5pPr>
            <a:lvl6pPr marL="4286303" indent="0" algn="ctr">
              <a:buNone/>
              <a:defRPr sz="3000"/>
            </a:lvl6pPr>
            <a:lvl7pPr marL="5143564" indent="0" algn="ctr">
              <a:buNone/>
              <a:defRPr sz="3000"/>
            </a:lvl7pPr>
            <a:lvl8pPr marL="6000824" indent="0" algn="ctr">
              <a:buNone/>
              <a:defRPr sz="3000"/>
            </a:lvl8pPr>
            <a:lvl9pPr marL="6858085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6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778933"/>
            <a:ext cx="4929188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7" y="778933"/>
            <a:ext cx="14501813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6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3647446"/>
            <a:ext cx="19716750" cy="6085839"/>
          </a:xfrm>
        </p:spPr>
        <p:txBody>
          <a:bodyPr anchor="b"/>
          <a:lstStyle>
            <a:lvl1pPr>
              <a:defRPr sz="11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9790859"/>
            <a:ext cx="19716750" cy="3200399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857261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2pPr>
            <a:lvl3pPr marL="1714521" indent="0">
              <a:buNone/>
              <a:defRPr sz="3375">
                <a:solidFill>
                  <a:schemeClr val="tx1">
                    <a:tint val="75000"/>
                  </a:schemeClr>
                </a:solidFill>
              </a:defRPr>
            </a:lvl3pPr>
            <a:lvl4pPr marL="257178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42904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28630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14356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00082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685808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3894667"/>
            <a:ext cx="97155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3894667"/>
            <a:ext cx="97155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0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778934"/>
            <a:ext cx="1971675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3586485"/>
            <a:ext cx="9670851" cy="175767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61" indent="0">
              <a:buNone/>
              <a:defRPr sz="3750" b="1"/>
            </a:lvl2pPr>
            <a:lvl3pPr marL="1714521" indent="0">
              <a:buNone/>
              <a:defRPr sz="3375" b="1"/>
            </a:lvl3pPr>
            <a:lvl4pPr marL="2571782" indent="0">
              <a:buNone/>
              <a:defRPr sz="3000" b="1"/>
            </a:lvl4pPr>
            <a:lvl5pPr marL="3429042" indent="0">
              <a:buNone/>
              <a:defRPr sz="3000" b="1"/>
            </a:lvl5pPr>
            <a:lvl6pPr marL="4286303" indent="0">
              <a:buNone/>
              <a:defRPr sz="3000" b="1"/>
            </a:lvl6pPr>
            <a:lvl7pPr marL="5143564" indent="0">
              <a:buNone/>
              <a:defRPr sz="3000" b="1"/>
            </a:lvl7pPr>
            <a:lvl8pPr marL="6000824" indent="0">
              <a:buNone/>
              <a:defRPr sz="3000" b="1"/>
            </a:lvl8pPr>
            <a:lvl9pPr marL="6858085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5344160"/>
            <a:ext cx="967085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3586485"/>
            <a:ext cx="9718478" cy="175767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61" indent="0">
              <a:buNone/>
              <a:defRPr sz="3750" b="1"/>
            </a:lvl2pPr>
            <a:lvl3pPr marL="1714521" indent="0">
              <a:buNone/>
              <a:defRPr sz="3375" b="1"/>
            </a:lvl3pPr>
            <a:lvl4pPr marL="2571782" indent="0">
              <a:buNone/>
              <a:defRPr sz="3000" b="1"/>
            </a:lvl4pPr>
            <a:lvl5pPr marL="3429042" indent="0">
              <a:buNone/>
              <a:defRPr sz="3000" b="1"/>
            </a:lvl5pPr>
            <a:lvl6pPr marL="4286303" indent="0">
              <a:buNone/>
              <a:defRPr sz="3000" b="1"/>
            </a:lvl6pPr>
            <a:lvl7pPr marL="5143564" indent="0">
              <a:buNone/>
              <a:defRPr sz="3000" b="1"/>
            </a:lvl7pPr>
            <a:lvl8pPr marL="6000824" indent="0">
              <a:buNone/>
              <a:defRPr sz="3000" b="1"/>
            </a:lvl8pPr>
            <a:lvl9pPr marL="6858085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5344160"/>
            <a:ext cx="971847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9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3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75360"/>
            <a:ext cx="7372944" cy="34137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9" y="2106512"/>
            <a:ext cx="11572875" cy="10397067"/>
          </a:xfrm>
        </p:spPr>
        <p:txBody>
          <a:bodyPr/>
          <a:lstStyle>
            <a:lvl1pPr>
              <a:defRPr sz="6000"/>
            </a:lvl1pPr>
            <a:lvl2pPr>
              <a:defRPr sz="5250"/>
            </a:lvl2pPr>
            <a:lvl3pPr>
              <a:defRPr sz="4500"/>
            </a:lvl3pPr>
            <a:lvl4pPr>
              <a:defRPr sz="3750"/>
            </a:lvl4pPr>
            <a:lvl5pPr>
              <a:defRPr sz="3750"/>
            </a:lvl5pPr>
            <a:lvl6pPr>
              <a:defRPr sz="3750"/>
            </a:lvl6pPr>
            <a:lvl7pPr>
              <a:defRPr sz="3750"/>
            </a:lvl7pPr>
            <a:lvl8pPr>
              <a:defRPr sz="3750"/>
            </a:lvl8pPr>
            <a:lvl9pPr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389120"/>
            <a:ext cx="7372944" cy="8131388"/>
          </a:xfrm>
        </p:spPr>
        <p:txBody>
          <a:bodyPr/>
          <a:lstStyle>
            <a:lvl1pPr marL="0" indent="0">
              <a:buNone/>
              <a:defRPr sz="3000"/>
            </a:lvl1pPr>
            <a:lvl2pPr marL="857261" indent="0">
              <a:buNone/>
              <a:defRPr sz="2625"/>
            </a:lvl2pPr>
            <a:lvl3pPr marL="1714521" indent="0">
              <a:buNone/>
              <a:defRPr sz="2250"/>
            </a:lvl3pPr>
            <a:lvl4pPr marL="2571782" indent="0">
              <a:buNone/>
              <a:defRPr sz="1875"/>
            </a:lvl4pPr>
            <a:lvl5pPr marL="3429042" indent="0">
              <a:buNone/>
              <a:defRPr sz="1875"/>
            </a:lvl5pPr>
            <a:lvl6pPr marL="4286303" indent="0">
              <a:buNone/>
              <a:defRPr sz="1875"/>
            </a:lvl6pPr>
            <a:lvl7pPr marL="5143564" indent="0">
              <a:buNone/>
              <a:defRPr sz="1875"/>
            </a:lvl7pPr>
            <a:lvl8pPr marL="6000824" indent="0">
              <a:buNone/>
              <a:defRPr sz="1875"/>
            </a:lvl8pPr>
            <a:lvl9pPr marL="6858085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75360"/>
            <a:ext cx="7372944" cy="34137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9" y="2106512"/>
            <a:ext cx="11572875" cy="10397067"/>
          </a:xfrm>
        </p:spPr>
        <p:txBody>
          <a:bodyPr anchor="t"/>
          <a:lstStyle>
            <a:lvl1pPr marL="0" indent="0">
              <a:buNone/>
              <a:defRPr sz="6000"/>
            </a:lvl1pPr>
            <a:lvl2pPr marL="857261" indent="0">
              <a:buNone/>
              <a:defRPr sz="5250"/>
            </a:lvl2pPr>
            <a:lvl3pPr marL="1714521" indent="0">
              <a:buNone/>
              <a:defRPr sz="4500"/>
            </a:lvl3pPr>
            <a:lvl4pPr marL="2571782" indent="0">
              <a:buNone/>
              <a:defRPr sz="3750"/>
            </a:lvl4pPr>
            <a:lvl5pPr marL="3429042" indent="0">
              <a:buNone/>
              <a:defRPr sz="3750"/>
            </a:lvl5pPr>
            <a:lvl6pPr marL="4286303" indent="0">
              <a:buNone/>
              <a:defRPr sz="3750"/>
            </a:lvl6pPr>
            <a:lvl7pPr marL="5143564" indent="0">
              <a:buNone/>
              <a:defRPr sz="3750"/>
            </a:lvl7pPr>
            <a:lvl8pPr marL="6000824" indent="0">
              <a:buNone/>
              <a:defRPr sz="3750"/>
            </a:lvl8pPr>
            <a:lvl9pPr marL="6858085" indent="0">
              <a:buNone/>
              <a:defRPr sz="3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389120"/>
            <a:ext cx="7372944" cy="8131388"/>
          </a:xfrm>
        </p:spPr>
        <p:txBody>
          <a:bodyPr/>
          <a:lstStyle>
            <a:lvl1pPr marL="0" indent="0">
              <a:buNone/>
              <a:defRPr sz="3000"/>
            </a:lvl1pPr>
            <a:lvl2pPr marL="857261" indent="0">
              <a:buNone/>
              <a:defRPr sz="2625"/>
            </a:lvl2pPr>
            <a:lvl3pPr marL="1714521" indent="0">
              <a:buNone/>
              <a:defRPr sz="2250"/>
            </a:lvl3pPr>
            <a:lvl4pPr marL="2571782" indent="0">
              <a:buNone/>
              <a:defRPr sz="1875"/>
            </a:lvl4pPr>
            <a:lvl5pPr marL="3429042" indent="0">
              <a:buNone/>
              <a:defRPr sz="1875"/>
            </a:lvl5pPr>
            <a:lvl6pPr marL="4286303" indent="0">
              <a:buNone/>
              <a:defRPr sz="1875"/>
            </a:lvl6pPr>
            <a:lvl7pPr marL="5143564" indent="0">
              <a:buNone/>
              <a:defRPr sz="1875"/>
            </a:lvl7pPr>
            <a:lvl8pPr marL="6000824" indent="0">
              <a:buNone/>
              <a:defRPr sz="1875"/>
            </a:lvl8pPr>
            <a:lvl9pPr marL="6858085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778934"/>
            <a:ext cx="1971675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3894667"/>
            <a:ext cx="1971675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3560219"/>
            <a:ext cx="51435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387C-249C-E74C-AA9C-592306AF9B9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3560219"/>
            <a:ext cx="771525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3560219"/>
            <a:ext cx="51435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714521" rtl="0" eaLnBrk="1" latinLnBrk="0" hangingPunct="1">
        <a:lnSpc>
          <a:spcPct val="90000"/>
        </a:lnSpc>
        <a:spcBef>
          <a:spcPct val="0"/>
        </a:spcBef>
        <a:buNone/>
        <a:defRPr sz="8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31" indent="-428631" algn="l" defTabSz="1714521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1pPr>
      <a:lvl2pPr marL="1285891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143152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750" kern="1200">
          <a:solidFill>
            <a:schemeClr val="tx1"/>
          </a:solidFill>
          <a:latin typeface="+mn-lt"/>
          <a:ea typeface="+mn-ea"/>
          <a:cs typeface="+mn-cs"/>
        </a:defRPr>
      </a:lvl3pPr>
      <a:lvl4pPr marL="3000413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857673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714934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572194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429455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7286716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857261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714521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2571782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429042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286303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143564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000824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6858085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1.png"/><Relationship Id="rId18" Type="http://schemas.openxmlformats.org/officeDocument/2006/relationships/image" Target="../media/image33.png"/><Relationship Id="rId3" Type="http://schemas.openxmlformats.org/officeDocument/2006/relationships/image" Target="../media/image27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30.png"/><Relationship Id="rId17" Type="http://schemas.openxmlformats.org/officeDocument/2006/relationships/image" Target="../media/image18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11" Type="http://schemas.openxmlformats.org/officeDocument/2006/relationships/image" Target="../media/image19.png"/><Relationship Id="rId24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32.png"/><Relationship Id="rId23" Type="http://schemas.openxmlformats.org/officeDocument/2006/relationships/image" Target="../media/image14.png"/><Relationship Id="rId10" Type="http://schemas.openxmlformats.org/officeDocument/2006/relationships/image" Target="../media/image12.png"/><Relationship Id="rId19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Relationship Id="rId14" Type="http://schemas.openxmlformats.org/officeDocument/2006/relationships/image" Target="../media/image16.png"/><Relationship Id="rId2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12.png"/><Relationship Id="rId4" Type="http://schemas.openxmlformats.org/officeDocument/2006/relationships/image" Target="../media/image37.png"/><Relationship Id="rId9" Type="http://schemas.openxmlformats.org/officeDocument/2006/relationships/image" Target="../media/image2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27.png"/><Relationship Id="rId7" Type="http://schemas.openxmlformats.org/officeDocument/2006/relationships/image" Target="../media/image12.png"/><Relationship Id="rId12" Type="http://schemas.openxmlformats.org/officeDocument/2006/relationships/image" Target="../media/image7.sv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6.png"/><Relationship Id="rId5" Type="http://schemas.openxmlformats.org/officeDocument/2006/relationships/image" Target="../media/image15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38.png"/><Relationship Id="rId9" Type="http://schemas.openxmlformats.org/officeDocument/2006/relationships/image" Target="../media/image19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34BAF4-105E-3B49-BEDA-4347B41D6F6A}"/>
              </a:ext>
            </a:extLst>
          </p:cNvPr>
          <p:cNvCxnSpPr>
            <a:cxnSpLocks/>
            <a:stCxn id="65" idx="3"/>
            <a:endCxn id="83" idx="1"/>
          </p:cNvCxnSpPr>
          <p:nvPr/>
        </p:nvCxnSpPr>
        <p:spPr bwMode="auto">
          <a:xfrm>
            <a:off x="9000302" y="6190484"/>
            <a:ext cx="38947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9">
            <a:extLst>
              <a:ext uri="{FF2B5EF4-FFF2-40B4-BE49-F238E27FC236}">
                <a16:creationId xmlns:a16="http://schemas.microsoft.com/office/drawing/2014/main" id="{28124A48-16CE-234D-AC04-32CB364DE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195" y="6399870"/>
            <a:ext cx="117591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 for aggregate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AMC 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BDBDDF-E2CC-EC4E-A78C-B58988D51F43}"/>
              </a:ext>
            </a:extLst>
          </p:cNvPr>
          <p:cNvCxnSpPr>
            <a:cxnSpLocks/>
          </p:cNvCxnSpPr>
          <p:nvPr/>
        </p:nvCxnSpPr>
        <p:spPr bwMode="auto">
          <a:xfrm>
            <a:off x="10038388" y="5105095"/>
            <a:ext cx="0" cy="4292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C3B835-2CF2-094D-BD25-F63E2F70BD29}"/>
              </a:ext>
            </a:extLst>
          </p:cNvPr>
          <p:cNvCxnSpPr>
            <a:cxnSpLocks/>
          </p:cNvCxnSpPr>
          <p:nvPr/>
        </p:nvCxnSpPr>
        <p:spPr bwMode="auto">
          <a:xfrm>
            <a:off x="11366860" y="5113164"/>
            <a:ext cx="0" cy="4292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E1646E-3BFA-BD45-B918-7D07B8F9EF6D}"/>
              </a:ext>
            </a:extLst>
          </p:cNvPr>
          <p:cNvCxnSpPr>
            <a:cxnSpLocks/>
            <a:stCxn id="102" idx="3"/>
            <a:endCxn id="108" idx="1"/>
          </p:cNvCxnSpPr>
          <p:nvPr/>
        </p:nvCxnSpPr>
        <p:spPr bwMode="auto">
          <a:xfrm>
            <a:off x="10289094" y="6190484"/>
            <a:ext cx="84916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59D84E-F033-774E-8DC9-CF1913140BF6}"/>
              </a:ext>
            </a:extLst>
          </p:cNvPr>
          <p:cNvCxnSpPr>
            <a:cxnSpLocks/>
            <a:stCxn id="114" idx="1"/>
            <a:endCxn id="111" idx="3"/>
          </p:cNvCxnSpPr>
          <p:nvPr/>
        </p:nvCxnSpPr>
        <p:spPr bwMode="auto">
          <a:xfrm flipH="1">
            <a:off x="14173102" y="6190484"/>
            <a:ext cx="39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13782D-0FDD-4C40-9844-066CB9494746}"/>
              </a:ext>
            </a:extLst>
          </p:cNvPr>
          <p:cNvCxnSpPr>
            <a:cxnSpLocks/>
            <a:stCxn id="111" idx="1"/>
            <a:endCxn id="86" idx="3"/>
          </p:cNvCxnSpPr>
          <p:nvPr/>
        </p:nvCxnSpPr>
        <p:spPr bwMode="auto">
          <a:xfrm flipH="1">
            <a:off x="12956115" y="6190484"/>
            <a:ext cx="45498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EC74976-DB92-DB4E-B19C-309ADD4CFCF9}"/>
              </a:ext>
            </a:extLst>
          </p:cNvPr>
          <p:cNvCxnSpPr>
            <a:cxnSpLocks/>
            <a:stCxn id="86" idx="1"/>
            <a:endCxn id="83" idx="3"/>
          </p:cNvCxnSpPr>
          <p:nvPr/>
        </p:nvCxnSpPr>
        <p:spPr bwMode="auto">
          <a:xfrm flipH="1">
            <a:off x="12040900" y="6190484"/>
            <a:ext cx="45801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B74228C-B33B-A547-8514-191308BD5B4C}"/>
              </a:ext>
            </a:extLst>
          </p:cNvPr>
          <p:cNvCxnSpPr>
            <a:cxnSpLocks/>
            <a:stCxn id="91" idx="1"/>
            <a:endCxn id="124" idx="3"/>
          </p:cNvCxnSpPr>
          <p:nvPr/>
        </p:nvCxnSpPr>
        <p:spPr bwMode="auto">
          <a:xfrm flipH="1" flipV="1">
            <a:off x="15171665" y="4531218"/>
            <a:ext cx="624435" cy="8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F2B26B-57BD-F145-BFD9-EB47A793866F}"/>
              </a:ext>
            </a:extLst>
          </p:cNvPr>
          <p:cNvCxnSpPr>
            <a:cxnSpLocks/>
            <a:stCxn id="97" idx="3"/>
            <a:endCxn id="114" idx="3"/>
          </p:cNvCxnSpPr>
          <p:nvPr/>
        </p:nvCxnSpPr>
        <p:spPr bwMode="auto">
          <a:xfrm flipH="1">
            <a:off x="15334335" y="6190484"/>
            <a:ext cx="46176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14">
            <a:extLst>
              <a:ext uri="{FF2B5EF4-FFF2-40B4-BE49-F238E27FC236}">
                <a16:creationId xmlns:a16="http://schemas.microsoft.com/office/drawing/2014/main" id="{94E5A18C-A3EF-475F-AA01-C44A28E0E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102" y="59618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7">
            <a:extLst>
              <a:ext uri="{FF2B5EF4-FFF2-40B4-BE49-F238E27FC236}">
                <a16:creationId xmlns:a16="http://schemas.microsoft.com/office/drawing/2014/main" id="{AEAE6459-9953-4F40-AC82-F85D79921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8108" y="4843741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74" name="Graphic 13">
            <a:extLst>
              <a:ext uri="{FF2B5EF4-FFF2-40B4-BE49-F238E27FC236}">
                <a16:creationId xmlns:a16="http://schemas.microsoft.com/office/drawing/2014/main" id="{BF831B2A-3DE6-40CD-A42E-69C74D6A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034" y="44252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60CD89BB-1D73-4405-A7E8-5915AC2B1399}"/>
              </a:ext>
            </a:extLst>
          </p:cNvPr>
          <p:cNvSpPr/>
          <p:nvPr/>
        </p:nvSpPr>
        <p:spPr>
          <a:xfrm>
            <a:off x="9389775" y="5549984"/>
            <a:ext cx="2651125" cy="128099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ECDCCFA6-6ECC-4EAB-B951-4F3BF7786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9776" y="5549983"/>
            <a:ext cx="381000" cy="381000"/>
          </a:xfrm>
          <a:prstGeom prst="rect">
            <a:avLst/>
          </a:prstGeom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054444F2-2408-469C-BFDC-B60FBB39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3258" y="6402985"/>
            <a:ext cx="1527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Lake Formation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  <p:pic>
        <p:nvPicPr>
          <p:cNvPr id="86" name="Graphic 6">
            <a:extLst>
              <a:ext uri="{FF2B5EF4-FFF2-40B4-BE49-F238E27FC236}">
                <a16:creationId xmlns:a16="http://schemas.microsoft.com/office/drawing/2014/main" id="{667C46A7-C36A-424D-95C6-A7E40FF8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915" y="59618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22">
            <a:extLst>
              <a:ext uri="{FF2B5EF4-FFF2-40B4-BE49-F238E27FC236}">
                <a16:creationId xmlns:a16="http://schemas.microsoft.com/office/drawing/2014/main" id="{0BCAF9B2-5837-4A7D-AE0D-597D1F8AF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5796100" y="42971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39">
            <a:extLst>
              <a:ext uri="{FF2B5EF4-FFF2-40B4-BE49-F238E27FC236}">
                <a16:creationId xmlns:a16="http://schemas.microsoft.com/office/drawing/2014/main" id="{E5851933-2FCC-457D-83D6-BB12E80AB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2115" y="4746683"/>
            <a:ext cx="7110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Analyst</a:t>
            </a:r>
          </a:p>
        </p:txBody>
      </p:sp>
      <p:pic>
        <p:nvPicPr>
          <p:cNvPr id="97" name="Graphic 23">
            <a:extLst>
              <a:ext uri="{FF2B5EF4-FFF2-40B4-BE49-F238E27FC236}">
                <a16:creationId xmlns:a16="http://schemas.microsoft.com/office/drawing/2014/main" id="{6A409547-57EF-49ED-8B3C-B7D104A8F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 flipH="1">
            <a:off x="15796100" y="59555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40">
            <a:extLst>
              <a:ext uri="{FF2B5EF4-FFF2-40B4-BE49-F238E27FC236}">
                <a16:creationId xmlns:a16="http://schemas.microsoft.com/office/drawing/2014/main" id="{3D4C8D36-2A82-4B1A-B086-DA587AA16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2575" y="6392920"/>
            <a:ext cx="9804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stakeholders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4ACD35A-8787-4C10-83BB-1178BC1F09C1}"/>
              </a:ext>
            </a:extLst>
          </p:cNvPr>
          <p:cNvSpPr/>
          <p:nvPr/>
        </p:nvSpPr>
        <p:spPr>
          <a:xfrm>
            <a:off x="8176260" y="3908294"/>
            <a:ext cx="7353300" cy="3284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07AB7534-ED81-44EB-A470-C23526BAFE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8176260" y="3908292"/>
            <a:ext cx="381000" cy="381000"/>
          </a:xfrm>
          <a:prstGeom prst="rect">
            <a:avLst/>
          </a:prstGeom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5B52B697-15C7-4EB0-AC73-B70FFA19E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3080" y="6399870"/>
            <a:ext cx="12925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 for prestage 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Graphic 14">
            <a:extLst>
              <a:ext uri="{FF2B5EF4-FFF2-40B4-BE49-F238E27FC236}">
                <a16:creationId xmlns:a16="http://schemas.microsoft.com/office/drawing/2014/main" id="{A1261EAD-AC65-4B0D-B704-0D336B7AA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894" y="59618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EECCA299-F64A-4CC0-876D-5850051A4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7221" y="6399870"/>
            <a:ext cx="13992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 for poststage 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Graphic 14">
            <a:extLst>
              <a:ext uri="{FF2B5EF4-FFF2-40B4-BE49-F238E27FC236}">
                <a16:creationId xmlns:a16="http://schemas.microsoft.com/office/drawing/2014/main" id="{77BEC65A-68C7-4997-83C1-7068A7D0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260" y="59618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Graphic 6">
            <a:extLst>
              <a:ext uri="{FF2B5EF4-FFF2-40B4-BE49-F238E27FC236}">
                <a16:creationId xmlns:a16="http://schemas.microsoft.com/office/drawing/2014/main" id="{428D975C-2496-4876-A2FA-773C752D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60" y="40868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">
            <a:extLst>
              <a:ext uri="{FF2B5EF4-FFF2-40B4-BE49-F238E27FC236}">
                <a16:creationId xmlns:a16="http://schemas.microsoft.com/office/drawing/2014/main" id="{CEB69D92-EA35-417D-9A5B-AF5297AB0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4379" y="4852013"/>
            <a:ext cx="13049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111" name="Graphic 14">
            <a:extLst>
              <a:ext uri="{FF2B5EF4-FFF2-40B4-BE49-F238E27FC236}">
                <a16:creationId xmlns:a16="http://schemas.microsoft.com/office/drawing/2014/main" id="{835CE291-F6AF-4DDC-8169-C67D6C65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102" y="58094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7">
            <a:extLst>
              <a:ext uri="{FF2B5EF4-FFF2-40B4-BE49-F238E27FC236}">
                <a16:creationId xmlns:a16="http://schemas.microsoft.com/office/drawing/2014/main" id="{CD82B01B-D134-4423-A276-90D74EAB6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3697" y="6573067"/>
            <a:ext cx="675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pic>
        <p:nvPicPr>
          <p:cNvPr id="114" name="Graphic 7">
            <a:extLst>
              <a:ext uri="{FF2B5EF4-FFF2-40B4-BE49-F238E27FC236}">
                <a16:creationId xmlns:a16="http://schemas.microsoft.com/office/drawing/2014/main" id="{645EBB82-99FC-46D6-9A55-C0F2EF20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2335" y="58094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0">
            <a:extLst>
              <a:ext uri="{FF2B5EF4-FFF2-40B4-BE49-F238E27FC236}">
                <a16:creationId xmlns:a16="http://schemas.microsoft.com/office/drawing/2014/main" id="{467E6B73-A3AF-4070-B2D9-5C035F42A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1974" y="6568314"/>
            <a:ext cx="9913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sp>
        <p:nvSpPr>
          <p:cNvPr id="120" name="TextBox 19">
            <a:extLst>
              <a:ext uri="{FF2B5EF4-FFF2-40B4-BE49-F238E27FC236}">
                <a16:creationId xmlns:a16="http://schemas.microsoft.com/office/drawing/2014/main" id="{C0B1BF0B-BA8E-4C75-A53C-459B592C4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7813" y="4759818"/>
            <a:ext cx="11296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Jupyter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notebooks</a:t>
            </a:r>
          </a:p>
        </p:txBody>
      </p:sp>
      <p:pic>
        <p:nvPicPr>
          <p:cNvPr id="124" name="Graphic 26">
            <a:extLst>
              <a:ext uri="{FF2B5EF4-FFF2-40B4-BE49-F238E27FC236}">
                <a16:creationId xmlns:a16="http://schemas.microsoft.com/office/drawing/2014/main" id="{1F78FC35-ED8E-4B98-870B-E7470E1B7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465" y="43026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00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raphic 6">
            <a:extLst>
              <a:ext uri="{FF2B5EF4-FFF2-40B4-BE49-F238E27FC236}">
                <a16:creationId xmlns:a16="http://schemas.microsoft.com/office/drawing/2014/main" id="{90BCDC0E-ACE7-43A7-A888-C36BA074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05" y="15906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8CFB2BA7-8BF1-496C-A4B8-693AC950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5743" y="2360112"/>
            <a:ext cx="1502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BDD2D9-2C55-44D4-B938-90DCC98274BB}"/>
              </a:ext>
            </a:extLst>
          </p:cNvPr>
          <p:cNvGrpSpPr/>
          <p:nvPr/>
        </p:nvGrpSpPr>
        <p:grpSpPr>
          <a:xfrm>
            <a:off x="5327664" y="2815762"/>
            <a:ext cx="12215266" cy="4812706"/>
            <a:chOff x="5327664" y="2815762"/>
            <a:chExt cx="12215266" cy="4812706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14473A0-4692-4ECA-8EC8-74E05A79D85B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9331847" y="2815762"/>
              <a:ext cx="0" cy="21836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A5CBAC2-FD82-489C-8AF2-13689FFD442E}"/>
                </a:ext>
              </a:extLst>
            </p:cNvPr>
            <p:cNvSpPr/>
            <p:nvPr/>
          </p:nvSpPr>
          <p:spPr>
            <a:xfrm>
              <a:off x="7671713" y="3034128"/>
              <a:ext cx="3320268" cy="459434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Serverless Data Lake Framework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F9068E0-D682-4FC1-811F-B769F1EC2685}"/>
                </a:ext>
              </a:extLst>
            </p:cNvPr>
            <p:cNvSpPr/>
            <p:nvPr/>
          </p:nvSpPr>
          <p:spPr>
            <a:xfrm>
              <a:off x="11279354" y="3034128"/>
              <a:ext cx="6263576" cy="440807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Microservices</a:t>
              </a:r>
            </a:p>
          </p:txBody>
        </p:sp>
        <p:pic>
          <p:nvPicPr>
            <p:cNvPr id="105" name="Graphic 23">
              <a:extLst>
                <a:ext uri="{FF2B5EF4-FFF2-40B4-BE49-F238E27FC236}">
                  <a16:creationId xmlns:a16="http://schemas.microsoft.com/office/drawing/2014/main" id="{5E4B7919-23FA-498B-B38B-76AD1787A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037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TextBox 12">
              <a:extLst>
                <a:ext uri="{FF2B5EF4-FFF2-40B4-BE49-F238E27FC236}">
                  <a16:creationId xmlns:a16="http://schemas.microsoft.com/office/drawing/2014/main" id="{82FD8F84-ED34-4202-8CD8-8EE901EF2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4395" y="4656829"/>
              <a:ext cx="9898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  <p:pic>
          <p:nvPicPr>
            <p:cNvPr id="107" name="Graphic 10">
              <a:extLst>
                <a:ext uri="{FF2B5EF4-FFF2-40B4-BE49-F238E27FC236}">
                  <a16:creationId xmlns:a16="http://schemas.microsoft.com/office/drawing/2014/main" id="{F95C910B-7065-482E-BD9D-F883986DD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0774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TextBox 20">
              <a:extLst>
                <a:ext uri="{FF2B5EF4-FFF2-40B4-BE49-F238E27FC236}">
                  <a16:creationId xmlns:a16="http://schemas.microsoft.com/office/drawing/2014/main" id="{E4C1096A-A60A-4199-86B9-534E9DCD4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5684" y="5854982"/>
              <a:ext cx="870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109" name="Graphic 8">
              <a:extLst>
                <a:ext uri="{FF2B5EF4-FFF2-40B4-BE49-F238E27FC236}">
                  <a16:creationId xmlns:a16="http://schemas.microsoft.com/office/drawing/2014/main" id="{AB704142-DFD3-4D04-9516-7470315BB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3529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TextBox 9">
              <a:extLst>
                <a:ext uri="{FF2B5EF4-FFF2-40B4-BE49-F238E27FC236}">
                  <a16:creationId xmlns:a16="http://schemas.microsoft.com/office/drawing/2014/main" id="{37F4466B-E131-40D6-847B-FFB3ADAD7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1968" y="4656829"/>
              <a:ext cx="9898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  <p:pic>
          <p:nvPicPr>
            <p:cNvPr id="125" name="Graphic 9">
              <a:extLst>
                <a:ext uri="{FF2B5EF4-FFF2-40B4-BE49-F238E27FC236}">
                  <a16:creationId xmlns:a16="http://schemas.microsoft.com/office/drawing/2014/main" id="{2A2482E2-36EF-4FEA-B64B-E7E60E554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4430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Box 17">
              <a:extLst>
                <a:ext uri="{FF2B5EF4-FFF2-40B4-BE49-F238E27FC236}">
                  <a16:creationId xmlns:a16="http://schemas.microsoft.com/office/drawing/2014/main" id="{2E1328C5-C205-4E46-AF1E-06B7B982C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5786" y="5854982"/>
              <a:ext cx="12481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Lake Formation</a:t>
              </a:r>
            </a:p>
          </p:txBody>
        </p:sp>
        <p:pic>
          <p:nvPicPr>
            <p:cNvPr id="127" name="Graphic 10">
              <a:extLst>
                <a:ext uri="{FF2B5EF4-FFF2-40B4-BE49-F238E27FC236}">
                  <a16:creationId xmlns:a16="http://schemas.microsoft.com/office/drawing/2014/main" id="{71B56056-8042-4E43-9A46-FAC3D938F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642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TextBox 20">
              <a:extLst>
                <a:ext uri="{FF2B5EF4-FFF2-40B4-BE49-F238E27FC236}">
                  <a16:creationId xmlns:a16="http://schemas.microsoft.com/office/drawing/2014/main" id="{22EA2F81-57DD-4C34-BD4F-7D869C140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0402" y="4656829"/>
              <a:ext cx="870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131" name="Graphic 17">
              <a:extLst>
                <a:ext uri="{FF2B5EF4-FFF2-40B4-BE49-F238E27FC236}">
                  <a16:creationId xmlns:a16="http://schemas.microsoft.com/office/drawing/2014/main" id="{FB047E79-295B-42AE-B435-370F7243B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642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TextBox 9">
              <a:extLst>
                <a:ext uri="{FF2B5EF4-FFF2-40B4-BE49-F238E27FC236}">
                  <a16:creationId xmlns:a16="http://schemas.microsoft.com/office/drawing/2014/main" id="{415F67AC-011E-4870-A4D2-C8C9E574C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2460" y="5854982"/>
              <a:ext cx="12663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Step Functions</a:t>
              </a:r>
            </a:p>
          </p:txBody>
        </p:sp>
        <p:pic>
          <p:nvPicPr>
            <p:cNvPr id="133" name="Graphic 26">
              <a:extLst>
                <a:ext uri="{FF2B5EF4-FFF2-40B4-BE49-F238E27FC236}">
                  <a16:creationId xmlns:a16="http://schemas.microsoft.com/office/drawing/2014/main" id="{68BD3F12-0213-4A26-925F-000CDCFFA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642" y="6278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TextBox 11">
              <a:extLst>
                <a:ext uri="{FF2B5EF4-FFF2-40B4-BE49-F238E27FC236}">
                  <a16:creationId xmlns:a16="http://schemas.microsoft.com/office/drawing/2014/main" id="{B487B217-37B9-4482-8CA2-D0907D830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1811" y="7042484"/>
              <a:ext cx="11676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Stage A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82396F-9E72-448B-8876-6D1E20AB8255}"/>
                </a:ext>
              </a:extLst>
            </p:cNvPr>
            <p:cNvSpPr/>
            <p:nvPr/>
          </p:nvSpPr>
          <p:spPr>
            <a:xfrm>
              <a:off x="5327664" y="3390360"/>
              <a:ext cx="2054427" cy="2824806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Foundational stack</a:t>
              </a:r>
            </a:p>
          </p:txBody>
        </p: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01B972FA-128E-4D5C-A9A4-3EE5B3E30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28919" y="3388773"/>
              <a:ext cx="381000" cy="381000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37010B5-3339-484D-A66F-ACD958CEC190}"/>
                </a:ext>
              </a:extLst>
            </p:cNvPr>
            <p:cNvSpPr/>
            <p:nvPr/>
          </p:nvSpPr>
          <p:spPr>
            <a:xfrm>
              <a:off x="7792040" y="3390360"/>
              <a:ext cx="1441452" cy="4113789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1480" tIns="91440" rIns="0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Pipeline stack</a:t>
              </a:r>
            </a:p>
          </p:txBody>
        </p:sp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51664901-78C2-4539-84D8-1E9B8C2D0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93295" y="3388774"/>
              <a:ext cx="381000" cy="381000"/>
            </a:xfrm>
            <a:prstGeom prst="rect">
              <a:avLst/>
            </a:prstGeom>
          </p:spPr>
        </p:pic>
        <p:pic>
          <p:nvPicPr>
            <p:cNvPr id="146" name="Graphic 26">
              <a:extLst>
                <a:ext uri="{FF2B5EF4-FFF2-40B4-BE49-F238E27FC236}">
                  <a16:creationId xmlns:a16="http://schemas.microsoft.com/office/drawing/2014/main" id="{CCDEAE58-5ABA-450D-BAE6-BB20ADCF0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3910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" name="TextBox 11">
              <a:extLst>
                <a:ext uri="{FF2B5EF4-FFF2-40B4-BE49-F238E27FC236}">
                  <a16:creationId xmlns:a16="http://schemas.microsoft.com/office/drawing/2014/main" id="{85A38BD4-25C3-405A-BC0F-5E34A1EB2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1079" y="5854982"/>
              <a:ext cx="11676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Stage B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8BE158D-009A-47AE-83A5-674A7BD71E78}"/>
                </a:ext>
              </a:extLst>
            </p:cNvPr>
            <p:cNvSpPr/>
            <p:nvPr/>
          </p:nvSpPr>
          <p:spPr>
            <a:xfrm>
              <a:off x="9426105" y="3390361"/>
              <a:ext cx="1441452" cy="2927874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1480" tIns="91440" rIns="0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 stack</a:t>
              </a:r>
            </a:p>
          </p:txBody>
        </p:sp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817621E4-8E2F-4367-B31C-847523E8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27360" y="3388774"/>
              <a:ext cx="381000" cy="381000"/>
            </a:xfrm>
            <a:prstGeom prst="rect">
              <a:avLst/>
            </a:prstGeom>
          </p:spPr>
        </p:pic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C6D17C50-28C6-4ED8-8D23-3DA2B34D65BE}"/>
                </a:ext>
              </a:extLst>
            </p:cNvPr>
            <p:cNvCxnSpPr>
              <a:cxnSpLocks/>
              <a:stCxn id="136" idx="0"/>
            </p:cNvCxnSpPr>
            <p:nvPr/>
          </p:nvCxnSpPr>
          <p:spPr>
            <a:xfrm flipV="1">
              <a:off x="6354878" y="2815762"/>
              <a:ext cx="0" cy="57459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17836638-F2E7-4584-A423-C81D9D10B888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14411142" y="2815764"/>
              <a:ext cx="0" cy="21836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4E4002B-2F86-44AF-8574-44FAF9013B13}"/>
                </a:ext>
              </a:extLst>
            </p:cNvPr>
            <p:cNvCxnSpPr>
              <a:cxnSpLocks/>
            </p:cNvCxnSpPr>
            <p:nvPr/>
          </p:nvCxnSpPr>
          <p:spPr>
            <a:xfrm>
              <a:off x="6354878" y="2815762"/>
              <a:ext cx="8056264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phic 6">
              <a:extLst>
                <a:ext uri="{FF2B5EF4-FFF2-40B4-BE49-F238E27FC236}">
                  <a16:creationId xmlns:a16="http://schemas.microsoft.com/office/drawing/2014/main" id="{4A160005-77BB-4E4F-AD22-B17B1E339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3910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" name="TextBox 10">
              <a:extLst>
                <a:ext uri="{FF2B5EF4-FFF2-40B4-BE49-F238E27FC236}">
                  <a16:creationId xmlns:a16="http://schemas.microsoft.com/office/drawing/2014/main" id="{258CBA13-FADD-4FDD-9E9D-2D2CECF5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1043" y="4656829"/>
              <a:ext cx="9318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Glue</a:t>
              </a:r>
            </a:p>
          </p:txBody>
        </p:sp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C0164285-9487-4498-920C-C78A39637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416403" y="3390361"/>
              <a:ext cx="381000" cy="381000"/>
            </a:xfrm>
            <a:prstGeom prst="rect">
              <a:avLst/>
            </a:prstGeom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6EE10F58-95C6-41EA-B1EA-6DF0ABD33DDE}"/>
                </a:ext>
              </a:extLst>
            </p:cNvPr>
            <p:cNvSpPr/>
            <p:nvPr/>
          </p:nvSpPr>
          <p:spPr>
            <a:xfrm>
              <a:off x="11416403" y="3382925"/>
              <a:ext cx="2054427" cy="3952888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18288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Tenant Provisioning Service stack</a:t>
              </a:r>
            </a:p>
          </p:txBody>
        </p:sp>
        <p:pic>
          <p:nvPicPr>
            <p:cNvPr id="162" name="Graphic 161">
              <a:extLst>
                <a:ext uri="{FF2B5EF4-FFF2-40B4-BE49-F238E27FC236}">
                  <a16:creationId xmlns:a16="http://schemas.microsoft.com/office/drawing/2014/main" id="{C05996E9-71FE-4B54-8979-8D132AECC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23230" y="3390361"/>
              <a:ext cx="381000" cy="381000"/>
            </a:xfrm>
            <a:prstGeom prst="rect">
              <a:avLst/>
            </a:prstGeom>
          </p:spPr>
        </p:pic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1D1BB71-450F-4CFA-B904-D86C9CB6AF59}"/>
                </a:ext>
              </a:extLst>
            </p:cNvPr>
            <p:cNvSpPr/>
            <p:nvPr/>
          </p:nvSpPr>
          <p:spPr>
            <a:xfrm>
              <a:off x="13623230" y="3382925"/>
              <a:ext cx="2084515" cy="3952888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18288" rIns="0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Workflow Management Service stack</a:t>
              </a:r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53501EFE-751F-4D68-9DBF-C49BFC6FA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830057" y="3385589"/>
              <a:ext cx="381000" cy="3810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E51B164-792F-4D9F-838C-7FAC0559ACC5}"/>
                </a:ext>
              </a:extLst>
            </p:cNvPr>
            <p:cNvSpPr/>
            <p:nvPr/>
          </p:nvSpPr>
          <p:spPr>
            <a:xfrm>
              <a:off x="15830058" y="3378154"/>
              <a:ext cx="1594342" cy="1582345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18288" rIns="0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Platform Management Notebook stack</a:t>
              </a:r>
            </a:p>
          </p:txBody>
        </p:sp>
        <p:pic>
          <p:nvPicPr>
            <p:cNvPr id="166" name="Graphic 23">
              <a:extLst>
                <a:ext uri="{FF2B5EF4-FFF2-40B4-BE49-F238E27FC236}">
                  <a16:creationId xmlns:a16="http://schemas.microsoft.com/office/drawing/2014/main" id="{BDE73209-ADFD-442B-8B6E-E03DEDF2AC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2350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" name="TextBox 12">
              <a:extLst>
                <a:ext uri="{FF2B5EF4-FFF2-40B4-BE49-F238E27FC236}">
                  <a16:creationId xmlns:a16="http://schemas.microsoft.com/office/drawing/2014/main" id="{BAA8C01E-5F9D-4713-913E-2FA5CFBB8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22708" y="4656829"/>
              <a:ext cx="9898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  <p:pic>
          <p:nvPicPr>
            <p:cNvPr id="168" name="Graphic 26">
              <a:extLst>
                <a:ext uri="{FF2B5EF4-FFF2-40B4-BE49-F238E27FC236}">
                  <a16:creationId xmlns:a16="http://schemas.microsoft.com/office/drawing/2014/main" id="{5B9C6354-A726-40F9-B7A3-390FFBB5D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0586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TextBox 11">
              <a:extLst>
                <a:ext uri="{FF2B5EF4-FFF2-40B4-BE49-F238E27FC236}">
                  <a16:creationId xmlns:a16="http://schemas.microsoft.com/office/drawing/2014/main" id="{7E6095D6-F268-41B8-B3B9-9B9E1BE27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7755" y="5854982"/>
              <a:ext cx="11676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</a:p>
          </p:txBody>
        </p:sp>
        <p:pic>
          <p:nvPicPr>
            <p:cNvPr id="170" name="Graphic 17">
              <a:extLst>
                <a:ext uri="{FF2B5EF4-FFF2-40B4-BE49-F238E27FC236}">
                  <a16:creationId xmlns:a16="http://schemas.microsoft.com/office/drawing/2014/main" id="{0A482D1B-F1D7-4D7E-81C0-353B9AD9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4530" y="6278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TextBox 9">
              <a:extLst>
                <a:ext uri="{FF2B5EF4-FFF2-40B4-BE49-F238E27FC236}">
                  <a16:creationId xmlns:a16="http://schemas.microsoft.com/office/drawing/2014/main" id="{94192586-254C-4FB5-ABA8-4DBF98BDF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2348" y="7042484"/>
              <a:ext cx="12663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Step Functions</a:t>
              </a:r>
            </a:p>
          </p:txBody>
        </p:sp>
        <p:pic>
          <p:nvPicPr>
            <p:cNvPr id="172" name="Graphic 24">
              <a:extLst>
                <a:ext uri="{FF2B5EF4-FFF2-40B4-BE49-F238E27FC236}">
                  <a16:creationId xmlns:a16="http://schemas.microsoft.com/office/drawing/2014/main" id="{9336FD49-F650-4CD5-BAD4-2316FEAE1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3252" y="6278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" name="TextBox 9">
              <a:extLst>
                <a:ext uri="{FF2B5EF4-FFF2-40B4-BE49-F238E27FC236}">
                  <a16:creationId xmlns:a16="http://schemas.microsoft.com/office/drawing/2014/main" id="{69961949-969B-461F-9FAA-242228D09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299" y="7042484"/>
              <a:ext cx="6733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174" name="Graphic 10">
              <a:extLst>
                <a:ext uri="{FF2B5EF4-FFF2-40B4-BE49-F238E27FC236}">
                  <a16:creationId xmlns:a16="http://schemas.microsoft.com/office/drawing/2014/main" id="{629CCDF7-7439-46DC-BB0A-45D74443CC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9084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" name="TextBox 20">
              <a:extLst>
                <a:ext uri="{FF2B5EF4-FFF2-40B4-BE49-F238E27FC236}">
                  <a16:creationId xmlns:a16="http://schemas.microsoft.com/office/drawing/2014/main" id="{B60615F9-BBE5-4904-9376-3507240A1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4844" y="5854982"/>
              <a:ext cx="870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176" name="Graphic 23">
              <a:extLst>
                <a:ext uri="{FF2B5EF4-FFF2-40B4-BE49-F238E27FC236}">
                  <a16:creationId xmlns:a16="http://schemas.microsoft.com/office/drawing/2014/main" id="{314D95EC-9226-449E-96FA-159A75827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5950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TextBox 12">
              <a:extLst>
                <a:ext uri="{FF2B5EF4-FFF2-40B4-BE49-F238E27FC236}">
                  <a16:creationId xmlns:a16="http://schemas.microsoft.com/office/drawing/2014/main" id="{F1DBE1A9-A3CE-4F8C-92C2-0BE7425F5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6308" y="4656829"/>
              <a:ext cx="9898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  <p:pic>
          <p:nvPicPr>
            <p:cNvPr id="178" name="Graphic 24">
              <a:extLst>
                <a:ext uri="{FF2B5EF4-FFF2-40B4-BE49-F238E27FC236}">
                  <a16:creationId xmlns:a16="http://schemas.microsoft.com/office/drawing/2014/main" id="{AB4E71E2-5251-4C52-B69D-17A04F712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96852" y="6278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" name="TextBox 9">
              <a:extLst>
                <a:ext uri="{FF2B5EF4-FFF2-40B4-BE49-F238E27FC236}">
                  <a16:creationId xmlns:a16="http://schemas.microsoft.com/office/drawing/2014/main" id="{61A76333-A240-4B8D-A659-BD41DDB59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8899" y="7042484"/>
              <a:ext cx="6733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180" name="Graphic 10">
              <a:extLst>
                <a:ext uri="{FF2B5EF4-FFF2-40B4-BE49-F238E27FC236}">
                  <a16:creationId xmlns:a16="http://schemas.microsoft.com/office/drawing/2014/main" id="{947E7B4E-2C38-4033-8DC9-B69405D0A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02684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TextBox 20">
              <a:extLst>
                <a:ext uri="{FF2B5EF4-FFF2-40B4-BE49-F238E27FC236}">
                  <a16:creationId xmlns:a16="http://schemas.microsoft.com/office/drawing/2014/main" id="{C5BD3EFC-DC93-4655-82FB-017411703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8444" y="5854982"/>
              <a:ext cx="870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182" name="Graphic 19">
              <a:extLst>
                <a:ext uri="{FF2B5EF4-FFF2-40B4-BE49-F238E27FC236}">
                  <a16:creationId xmlns:a16="http://schemas.microsoft.com/office/drawing/2014/main" id="{26F2BFB6-6C9C-4924-A115-D70FF6664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76631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" name="TextBox 11">
              <a:extLst>
                <a:ext uri="{FF2B5EF4-FFF2-40B4-BE49-F238E27FC236}">
                  <a16:creationId xmlns:a16="http://schemas.microsoft.com/office/drawing/2014/main" id="{94A6D899-6F74-4A10-8E70-DA20575A4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1533" y="5854982"/>
              <a:ext cx="106120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</a:t>
              </a:r>
            </a:p>
          </p:txBody>
        </p:sp>
        <p:pic>
          <p:nvPicPr>
            <p:cNvPr id="184" name="Graphic 14">
              <a:extLst>
                <a:ext uri="{FF2B5EF4-FFF2-40B4-BE49-F238E27FC236}">
                  <a16:creationId xmlns:a16="http://schemas.microsoft.com/office/drawing/2014/main" id="{A6002106-9C64-4A91-9638-2E710CD4D2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4382" y="6278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" name="TextBox 17">
              <a:extLst>
                <a:ext uri="{FF2B5EF4-FFF2-40B4-BE49-F238E27FC236}">
                  <a16:creationId xmlns:a16="http://schemas.microsoft.com/office/drawing/2014/main" id="{07B7BFD9-7777-4E5A-8BD4-8C3E7BECC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7443" y="7042484"/>
              <a:ext cx="762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Athena</a:t>
              </a:r>
            </a:p>
          </p:txBody>
        </p:sp>
        <p:sp>
          <p:nvSpPr>
            <p:cNvPr id="186" name="TextBox 19">
              <a:extLst>
                <a:ext uri="{FF2B5EF4-FFF2-40B4-BE49-F238E27FC236}">
                  <a16:creationId xmlns:a16="http://schemas.microsoft.com/office/drawing/2014/main" id="{2E423A55-509B-4E6D-A07F-FCB3D0D99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71798" y="4529612"/>
              <a:ext cx="129595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Jupyter notebooks</a:t>
              </a:r>
            </a:p>
          </p:txBody>
        </p:sp>
        <p:pic>
          <p:nvPicPr>
            <p:cNvPr id="187" name="Graphic 26">
              <a:extLst>
                <a:ext uri="{FF2B5EF4-FFF2-40B4-BE49-F238E27FC236}">
                  <a16:creationId xmlns:a16="http://schemas.microsoft.com/office/drawing/2014/main" id="{FD7CC52D-37C3-43BB-BE3E-C5658261E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6984" y="407241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3AA8E3A-B392-40C1-A78F-E318814FEEA7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11457027" y="2637111"/>
            <a:ext cx="1" cy="1786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5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5578558" y="3853952"/>
            <a:ext cx="13814345" cy="7684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7123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55" y="3853953"/>
            <a:ext cx="451152" cy="45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A9F6FDE-D36D-F112-A562-9F0324757A80}"/>
              </a:ext>
            </a:extLst>
          </p:cNvPr>
          <p:cNvGrpSpPr/>
          <p:nvPr/>
        </p:nvGrpSpPr>
        <p:grpSpPr>
          <a:xfrm>
            <a:off x="3910438" y="6396867"/>
            <a:ext cx="1266341" cy="3288197"/>
            <a:chOff x="4418428" y="6456529"/>
            <a:chExt cx="1266341" cy="3288197"/>
          </a:xfrm>
        </p:grpSpPr>
        <p:pic>
          <p:nvPicPr>
            <p:cNvPr id="43" name="Graphic 11">
              <a:extLst>
                <a:ext uri="{FF2B5EF4-FFF2-40B4-BE49-F238E27FC236}">
                  <a16:creationId xmlns:a16="http://schemas.microsoft.com/office/drawing/2014/main" id="{E737A3F8-91B2-F942-AB49-3BAC10E26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655" y="8170640"/>
              <a:ext cx="528638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9239992C-1C55-9E42-8F45-E0F8C5DE4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475" y="8717137"/>
              <a:ext cx="1207294" cy="1027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Marketing Cloud</a:t>
              </a: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Detailed Advertising </a:t>
              </a: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</a:p>
          </p:txBody>
        </p:sp>
        <p:pic>
          <p:nvPicPr>
            <p:cNvPr id="47" name="Graphic 23">
              <a:extLst>
                <a:ext uri="{FF2B5EF4-FFF2-40B4-BE49-F238E27FC236}">
                  <a16:creationId xmlns:a16="http://schemas.microsoft.com/office/drawing/2014/main" id="{17BC0574-DF01-D240-8179-0BB9CA667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 flipH="1">
              <a:off x="4757756" y="6456529"/>
              <a:ext cx="528638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0">
              <a:extLst>
                <a:ext uri="{FF2B5EF4-FFF2-40B4-BE49-F238E27FC236}">
                  <a16:creationId xmlns:a16="http://schemas.microsoft.com/office/drawing/2014/main" id="{15328785-95EE-CB4C-BAA5-1755391AF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8428" y="7099468"/>
              <a:ext cx="1207294" cy="24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Analysts</a:t>
              </a:r>
            </a:p>
          </p:txBody>
        </p:sp>
      </p:grpSp>
      <p:sp>
        <p:nvSpPr>
          <p:cNvPr id="49" name="TextBox 19">
            <a:extLst>
              <a:ext uri="{FF2B5EF4-FFF2-40B4-BE49-F238E27FC236}">
                <a16:creationId xmlns:a16="http://schemas.microsoft.com/office/drawing/2014/main" id="{CFDFE59F-543C-5941-AF48-63CB45E22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417" y="6944725"/>
            <a:ext cx="1671020" cy="8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Platform 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</a:t>
            </a:r>
          </a:p>
        </p:txBody>
      </p:sp>
      <p:pic>
        <p:nvPicPr>
          <p:cNvPr id="50" name="Graphic 26">
            <a:extLst>
              <a:ext uri="{FF2B5EF4-FFF2-40B4-BE49-F238E27FC236}">
                <a16:creationId xmlns:a16="http://schemas.microsoft.com/office/drawing/2014/main" id="{DD2C7ACA-72EB-0341-8C2B-5FB6318B9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3" y="6430371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CC4A282-AFEC-0541-AF06-27B4BFE9AA7B}"/>
              </a:ext>
            </a:extLst>
          </p:cNvPr>
          <p:cNvSpPr/>
          <p:nvPr/>
        </p:nvSpPr>
        <p:spPr>
          <a:xfrm>
            <a:off x="7045776" y="5131425"/>
            <a:ext cx="1434104" cy="141193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A49CDD-0564-8F4A-9C14-2D1A9268E5FD}"/>
              </a:ext>
            </a:extLst>
          </p:cNvPr>
          <p:cNvSpPr txBox="1"/>
          <p:nvPr/>
        </p:nvSpPr>
        <p:spPr>
          <a:xfrm>
            <a:off x="6801170" y="4798666"/>
            <a:ext cx="2264634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Client Management Service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96DA83-C8ED-8842-99A4-A103D0E88B20}"/>
              </a:ext>
            </a:extLst>
          </p:cNvPr>
          <p:cNvSpPr txBox="1"/>
          <p:nvPr/>
        </p:nvSpPr>
        <p:spPr>
          <a:xfrm>
            <a:off x="6840539" y="9106310"/>
            <a:ext cx="2264634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Data Lake Hydration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197C6D-8974-7D40-9934-7FAF9802BF18}"/>
              </a:ext>
            </a:extLst>
          </p:cNvPr>
          <p:cNvSpPr/>
          <p:nvPr/>
        </p:nvSpPr>
        <p:spPr>
          <a:xfrm>
            <a:off x="8814026" y="4432795"/>
            <a:ext cx="7949419" cy="6667006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59B133-FF37-D142-BB9F-E09B2C6C5CF1}"/>
              </a:ext>
            </a:extLst>
          </p:cNvPr>
          <p:cNvSpPr txBox="1"/>
          <p:nvPr/>
        </p:nvSpPr>
        <p:spPr>
          <a:xfrm>
            <a:off x="10809748" y="4091088"/>
            <a:ext cx="5640009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25" dirty="0">
                <a:latin typeface="Arial" panose="020B0604020202020204" pitchFamily="34" charset="0"/>
                <a:cs typeface="Arial" panose="020B0604020202020204" pitchFamily="34" charset="0"/>
              </a:rPr>
              <a:t>Data Lake(Serverless DDK)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A62267-C5FE-5AA3-134F-04C72D514904}"/>
              </a:ext>
            </a:extLst>
          </p:cNvPr>
          <p:cNvGrpSpPr/>
          <p:nvPr/>
        </p:nvGrpSpPr>
        <p:grpSpPr>
          <a:xfrm>
            <a:off x="19557702" y="6353331"/>
            <a:ext cx="1207294" cy="1637078"/>
            <a:chOff x="18079409" y="6487253"/>
            <a:chExt cx="1207294" cy="1488253"/>
          </a:xfrm>
        </p:grpSpPr>
        <p:pic>
          <p:nvPicPr>
            <p:cNvPr id="59" name="Graphic 23">
              <a:extLst>
                <a:ext uri="{FF2B5EF4-FFF2-40B4-BE49-F238E27FC236}">
                  <a16:creationId xmlns:a16="http://schemas.microsoft.com/office/drawing/2014/main" id="{2075E1C9-AC4D-294C-A210-6C48E1FFD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 flipH="1">
              <a:off x="18353586" y="648725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40">
              <a:extLst>
                <a:ext uri="{FF2B5EF4-FFF2-40B4-BE49-F238E27FC236}">
                  <a16:creationId xmlns:a16="http://schemas.microsoft.com/office/drawing/2014/main" id="{7D57ED78-2339-9145-9438-C6BCCDD21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9409" y="7324745"/>
              <a:ext cx="1207294" cy="65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 Consumers</a:t>
              </a: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Stakeholders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9A3EB6C-4450-8444-8346-69BAB1959097}"/>
              </a:ext>
            </a:extLst>
          </p:cNvPr>
          <p:cNvSpPr/>
          <p:nvPr/>
        </p:nvSpPr>
        <p:spPr>
          <a:xfrm>
            <a:off x="9827935" y="5018140"/>
            <a:ext cx="4702972" cy="1139518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9">
            <a:extLst>
              <a:ext uri="{FF2B5EF4-FFF2-40B4-BE49-F238E27FC236}">
                <a16:creationId xmlns:a16="http://schemas.microsoft.com/office/drawing/2014/main" id="{5A637C21-C492-5D41-BBDE-A3F40D72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970" y="469521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4">
            <a:extLst>
              <a:ext uri="{FF2B5EF4-FFF2-40B4-BE49-F238E27FC236}">
                <a16:creationId xmlns:a16="http://schemas.microsoft.com/office/drawing/2014/main" id="{AC0E48E3-A3D7-2349-8884-07219D99F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1188" y="5814314"/>
            <a:ext cx="1426964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66" name="Graphic 9">
            <a:extLst>
              <a:ext uri="{FF2B5EF4-FFF2-40B4-BE49-F238E27FC236}">
                <a16:creationId xmlns:a16="http://schemas.microsoft.com/office/drawing/2014/main" id="{D9B4C3C1-FFAC-AE46-A495-FE63706F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027" y="5155957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9BFA76-E282-EF4A-849E-A5FAA6B572E2}"/>
              </a:ext>
            </a:extLst>
          </p:cNvPr>
          <p:cNvCxnSpPr>
            <a:cxnSpLocks/>
          </p:cNvCxnSpPr>
          <p:nvPr/>
        </p:nvCxnSpPr>
        <p:spPr bwMode="auto">
          <a:xfrm>
            <a:off x="4993540" y="6728586"/>
            <a:ext cx="915358" cy="83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2B6813-6CC8-CB49-9774-6709B910C2D8}"/>
              </a:ext>
            </a:extLst>
          </p:cNvPr>
          <p:cNvCxnSpPr>
            <a:cxnSpLocks/>
            <a:stCxn id="51" idx="2"/>
            <a:endCxn id="150" idx="0"/>
          </p:cNvCxnSpPr>
          <p:nvPr/>
        </p:nvCxnSpPr>
        <p:spPr bwMode="auto">
          <a:xfrm>
            <a:off x="7762828" y="6543360"/>
            <a:ext cx="1594" cy="10636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181D78-6128-6541-A396-C1F3E76E4C65}"/>
              </a:ext>
            </a:extLst>
          </p:cNvPr>
          <p:cNvCxnSpPr>
            <a:cxnSpLocks/>
          </p:cNvCxnSpPr>
          <p:nvPr/>
        </p:nvCxnSpPr>
        <p:spPr bwMode="auto">
          <a:xfrm>
            <a:off x="10860460" y="8330086"/>
            <a:ext cx="26812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0">
            <a:extLst>
              <a:ext uri="{FF2B5EF4-FFF2-40B4-BE49-F238E27FC236}">
                <a16:creationId xmlns:a16="http://schemas.microsoft.com/office/drawing/2014/main" id="{4E19BF37-A8B3-6740-8ED1-A42252BD7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82" y="8654418"/>
            <a:ext cx="7078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81" name="Graphic 6">
            <a:extLst>
              <a:ext uri="{FF2B5EF4-FFF2-40B4-BE49-F238E27FC236}">
                <a16:creationId xmlns:a16="http://schemas.microsoft.com/office/drawing/2014/main" id="{8B8D0116-F127-D448-BE66-513C3BDC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715" y="652348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0">
            <a:extLst>
              <a:ext uri="{FF2B5EF4-FFF2-40B4-BE49-F238E27FC236}">
                <a16:creationId xmlns:a16="http://schemas.microsoft.com/office/drawing/2014/main" id="{F39F3D10-D9AA-064D-8056-47C9EC875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2715" y="8687113"/>
            <a:ext cx="7078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83" name="Graphic 8">
            <a:extLst>
              <a:ext uri="{FF2B5EF4-FFF2-40B4-BE49-F238E27FC236}">
                <a16:creationId xmlns:a16="http://schemas.microsoft.com/office/drawing/2014/main" id="{BC7D5C0C-AE76-6648-B1B6-050D98E0D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29" y="7981884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9">
            <a:extLst>
              <a:ext uri="{FF2B5EF4-FFF2-40B4-BE49-F238E27FC236}">
                <a16:creationId xmlns:a16="http://schemas.microsoft.com/office/drawing/2014/main" id="{EBFE547F-790B-6B4F-B4B6-63D4B237A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2198" y="8693209"/>
            <a:ext cx="10759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 Bucket</a:t>
            </a:r>
          </a:p>
        </p:txBody>
      </p:sp>
      <p:pic>
        <p:nvPicPr>
          <p:cNvPr id="85" name="Graphic 8">
            <a:extLst>
              <a:ext uri="{FF2B5EF4-FFF2-40B4-BE49-F238E27FC236}">
                <a16:creationId xmlns:a16="http://schemas.microsoft.com/office/drawing/2014/main" id="{AFAB8B80-859A-A04F-BC06-45667098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273" y="7988536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9">
            <a:extLst>
              <a:ext uri="{FF2B5EF4-FFF2-40B4-BE49-F238E27FC236}">
                <a16:creationId xmlns:a16="http://schemas.microsoft.com/office/drawing/2014/main" id="{ACB9D8C4-1304-9443-B1E5-D3A635AD8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9066" y="8656927"/>
            <a:ext cx="115685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Pre-Stage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542525-0846-EF49-928F-AE75700A0335}"/>
              </a:ext>
            </a:extLst>
          </p:cNvPr>
          <p:cNvCxnSpPr>
            <a:cxnSpLocks/>
          </p:cNvCxnSpPr>
          <p:nvPr/>
        </p:nvCxnSpPr>
        <p:spPr bwMode="auto">
          <a:xfrm>
            <a:off x="12029063" y="8330087"/>
            <a:ext cx="76312" cy="45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26A84AA-3B08-EF4D-88AD-4A2538110100}"/>
              </a:ext>
            </a:extLst>
          </p:cNvPr>
          <p:cNvCxnSpPr>
            <a:cxnSpLocks/>
          </p:cNvCxnSpPr>
          <p:nvPr/>
        </p:nvCxnSpPr>
        <p:spPr bwMode="auto">
          <a:xfrm>
            <a:off x="13185917" y="8332595"/>
            <a:ext cx="26523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ACA8FA-F712-C74D-B3F6-B190EC43EBF8}"/>
              </a:ext>
            </a:extLst>
          </p:cNvPr>
          <p:cNvCxnSpPr>
            <a:cxnSpLocks/>
          </p:cNvCxnSpPr>
          <p:nvPr/>
        </p:nvCxnSpPr>
        <p:spPr bwMode="auto">
          <a:xfrm>
            <a:off x="14352171" y="8328130"/>
            <a:ext cx="283766" cy="1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8">
            <a:extLst>
              <a:ext uri="{FF2B5EF4-FFF2-40B4-BE49-F238E27FC236}">
                <a16:creationId xmlns:a16="http://schemas.microsoft.com/office/drawing/2014/main" id="{448B5770-C6DB-864B-8BB9-519A735A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595" y="7988536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B1528C3-6467-3B4B-BA8C-7527EB10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5165" y="8665192"/>
            <a:ext cx="10229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Stage</a:t>
            </a:r>
          </a:p>
        </p:txBody>
      </p:sp>
      <p:pic>
        <p:nvPicPr>
          <p:cNvPr id="117" name="Graphic 21">
            <a:extLst>
              <a:ext uri="{FF2B5EF4-FFF2-40B4-BE49-F238E27FC236}">
                <a16:creationId xmlns:a16="http://schemas.microsoft.com/office/drawing/2014/main" id="{7FB2A951-6104-3D4F-B3A5-1FAC6BE5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974" y="9773625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19">
            <a:extLst>
              <a:ext uri="{FF2B5EF4-FFF2-40B4-BE49-F238E27FC236}">
                <a16:creationId xmlns:a16="http://schemas.microsoft.com/office/drawing/2014/main" id="{C5378AD0-BEAC-3F4D-9D7A-8FA88FBB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43" y="9763519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">
            <a:extLst>
              <a:ext uri="{FF2B5EF4-FFF2-40B4-BE49-F238E27FC236}">
                <a16:creationId xmlns:a16="http://schemas.microsoft.com/office/drawing/2014/main" id="{97C6E2AD-1820-2C47-A337-B070BCE3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4292" y="9436241"/>
            <a:ext cx="8572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</a:p>
        </p:txBody>
      </p:sp>
      <p:pic>
        <p:nvPicPr>
          <p:cNvPr id="120" name="Graphic 6">
            <a:extLst>
              <a:ext uri="{FF2B5EF4-FFF2-40B4-BE49-F238E27FC236}">
                <a16:creationId xmlns:a16="http://schemas.microsoft.com/office/drawing/2014/main" id="{F52AB181-482A-4E4D-91EB-7BE41FF1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163" y="976990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3EB43A1F-168E-064F-9A0B-BB58084F9DF3}"/>
              </a:ext>
            </a:extLst>
          </p:cNvPr>
          <p:cNvSpPr/>
          <p:nvPr/>
        </p:nvSpPr>
        <p:spPr>
          <a:xfrm>
            <a:off x="8981052" y="9328568"/>
            <a:ext cx="7567048" cy="1446903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1">
            <a:extLst>
              <a:ext uri="{FF2B5EF4-FFF2-40B4-BE49-F238E27FC236}">
                <a16:creationId xmlns:a16="http://schemas.microsoft.com/office/drawing/2014/main" id="{2E25F47C-C78D-0B4A-8FEE-A998A234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7799" y="9440994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</a:p>
        </p:txBody>
      </p:sp>
      <p:sp>
        <p:nvSpPr>
          <p:cNvPr id="123" name="TextBox 11">
            <a:extLst>
              <a:ext uri="{FF2B5EF4-FFF2-40B4-BE49-F238E27FC236}">
                <a16:creationId xmlns:a16="http://schemas.microsoft.com/office/drawing/2014/main" id="{C6ADF72A-8939-904A-8484-3065DD70E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940" y="9460343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</a:p>
        </p:txBody>
      </p:sp>
      <p:pic>
        <p:nvPicPr>
          <p:cNvPr id="124" name="Graphic 7">
            <a:extLst>
              <a:ext uri="{FF2B5EF4-FFF2-40B4-BE49-F238E27FC236}">
                <a16:creationId xmlns:a16="http://schemas.microsoft.com/office/drawing/2014/main" id="{9D0F3C50-F825-D344-B595-A7DBD130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89" y="976313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23">
            <a:extLst>
              <a:ext uri="{FF2B5EF4-FFF2-40B4-BE49-F238E27FC236}">
                <a16:creationId xmlns:a16="http://schemas.microsoft.com/office/drawing/2014/main" id="{5A0D3320-B8C9-8440-A182-1AB288751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027" y="975930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10">
            <a:extLst>
              <a:ext uri="{FF2B5EF4-FFF2-40B4-BE49-F238E27FC236}">
                <a16:creationId xmlns:a16="http://schemas.microsoft.com/office/drawing/2014/main" id="{8C89A649-265C-7F47-AC27-9D3F13E7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511" y="975930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1">
            <a:extLst>
              <a:ext uri="{FF2B5EF4-FFF2-40B4-BE49-F238E27FC236}">
                <a16:creationId xmlns:a16="http://schemas.microsoft.com/office/drawing/2014/main" id="{99479331-EF05-694E-ACD5-335E4F137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9823" y="9475635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KMS</a:t>
            </a: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21847931-09A6-3247-8092-929E8350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6029" y="9476371"/>
            <a:ext cx="975555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33" name="TextBox 11">
            <a:extLst>
              <a:ext uri="{FF2B5EF4-FFF2-40B4-BE49-F238E27FC236}">
                <a16:creationId xmlns:a16="http://schemas.microsoft.com/office/drawing/2014/main" id="{473BA012-C740-8248-B471-0ED68E551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708" y="9461637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35" name="TextBox 11">
            <a:extLst>
              <a:ext uri="{FF2B5EF4-FFF2-40B4-BE49-F238E27FC236}">
                <a16:creationId xmlns:a16="http://schemas.microsoft.com/office/drawing/2014/main" id="{A419A5C3-EA88-3549-915E-E42957ED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6644" y="9456964"/>
            <a:ext cx="15394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  Systems Manager</a:t>
            </a:r>
          </a:p>
        </p:txBody>
      </p:sp>
      <p:pic>
        <p:nvPicPr>
          <p:cNvPr id="127" name="Graphic 17">
            <a:extLst>
              <a:ext uri="{FF2B5EF4-FFF2-40B4-BE49-F238E27FC236}">
                <a16:creationId xmlns:a16="http://schemas.microsoft.com/office/drawing/2014/main" id="{99CA9192-C05F-9047-B8EB-CB954964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248" y="9751270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Graphic 15">
            <a:extLst>
              <a:ext uri="{FF2B5EF4-FFF2-40B4-BE49-F238E27FC236}">
                <a16:creationId xmlns:a16="http://schemas.microsoft.com/office/drawing/2014/main" id="{3340D0AB-58C4-4B43-9DDD-4482E3049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299" y="976059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24">
            <a:extLst>
              <a:ext uri="{FF2B5EF4-FFF2-40B4-BE49-F238E27FC236}">
                <a16:creationId xmlns:a16="http://schemas.microsoft.com/office/drawing/2014/main" id="{1056212E-5989-8946-90D5-594C6A695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765" y="9751270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26">
            <a:extLst>
              <a:ext uri="{FF2B5EF4-FFF2-40B4-BE49-F238E27FC236}">
                <a16:creationId xmlns:a16="http://schemas.microsoft.com/office/drawing/2014/main" id="{0993E4D2-D34B-2043-A7E1-39F52887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316" y="976059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1">
            <a:extLst>
              <a:ext uri="{FF2B5EF4-FFF2-40B4-BE49-F238E27FC236}">
                <a16:creationId xmlns:a16="http://schemas.microsoft.com/office/drawing/2014/main" id="{BC4B4013-53C1-CA4E-A24E-6913DF888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3686" y="9453282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136" name="TextBox 11">
            <a:extLst>
              <a:ext uri="{FF2B5EF4-FFF2-40B4-BE49-F238E27FC236}">
                <a16:creationId xmlns:a16="http://schemas.microsoft.com/office/drawing/2014/main" id="{A59D5BB3-8D9C-4346-8BD5-E8029B8D7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7255" y="9456964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</a:p>
        </p:txBody>
      </p:sp>
      <p:sp>
        <p:nvSpPr>
          <p:cNvPr id="137" name="TextBox 11">
            <a:extLst>
              <a:ext uri="{FF2B5EF4-FFF2-40B4-BE49-F238E27FC236}">
                <a16:creationId xmlns:a16="http://schemas.microsoft.com/office/drawing/2014/main" id="{67B84D9E-C6AF-D04D-A7BA-89C9D84AE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4266" y="9444635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</a:t>
            </a:r>
          </a:p>
        </p:txBody>
      </p:sp>
      <p:sp>
        <p:nvSpPr>
          <p:cNvPr id="143" name="TextBox 10">
            <a:extLst>
              <a:ext uri="{FF2B5EF4-FFF2-40B4-BE49-F238E27FC236}">
                <a16:creationId xmlns:a16="http://schemas.microsoft.com/office/drawing/2014/main" id="{A86D171E-94F6-3B4A-AE98-E3F9E7483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8343" y="8235213"/>
            <a:ext cx="2552104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</p:txBody>
      </p:sp>
      <p:grpSp>
        <p:nvGrpSpPr>
          <p:cNvPr id="147" name="Group 25">
            <a:extLst>
              <a:ext uri="{FF2B5EF4-FFF2-40B4-BE49-F238E27FC236}">
                <a16:creationId xmlns:a16="http://schemas.microsoft.com/office/drawing/2014/main" id="{95C27BF9-C99F-0947-BA89-E109FCF6508A}"/>
              </a:ext>
            </a:extLst>
          </p:cNvPr>
          <p:cNvGrpSpPr>
            <a:grpSpLocks/>
          </p:cNvGrpSpPr>
          <p:nvPr/>
        </p:nvGrpSpPr>
        <p:grpSpPr bwMode="auto">
          <a:xfrm>
            <a:off x="6467802" y="5549110"/>
            <a:ext cx="428037" cy="2606854"/>
            <a:chOff x="2674471" y="1567527"/>
            <a:chExt cx="1488360" cy="331243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EA4BA91C-9A2D-F04A-AB93-3F0763A005B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30" dirty="0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206F4D9-7725-A942-BB95-55C16BE6569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F37F910-AC95-0842-B2D5-BA3C3AA82E8F}"/>
              </a:ext>
            </a:extLst>
          </p:cNvPr>
          <p:cNvSpPr/>
          <p:nvPr/>
        </p:nvSpPr>
        <p:spPr>
          <a:xfrm>
            <a:off x="7045326" y="7606966"/>
            <a:ext cx="1438197" cy="1431807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CF9F16D-EF0F-B94A-BF86-B5A0D023397E}"/>
              </a:ext>
            </a:extLst>
          </p:cNvPr>
          <p:cNvCxnSpPr>
            <a:cxnSpLocks/>
          </p:cNvCxnSpPr>
          <p:nvPr/>
        </p:nvCxnSpPr>
        <p:spPr bwMode="auto">
          <a:xfrm>
            <a:off x="8686649" y="8320212"/>
            <a:ext cx="1092910" cy="66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A0883A93-1660-3749-B4BE-F671EDD950F5}"/>
              </a:ext>
            </a:extLst>
          </p:cNvPr>
          <p:cNvSpPr/>
          <p:nvPr/>
        </p:nvSpPr>
        <p:spPr>
          <a:xfrm>
            <a:off x="9501657" y="5396743"/>
            <a:ext cx="637392" cy="676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837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Amazon Ember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70687A-4C64-CC48-9AD4-1753C6B09663}"/>
              </a:ext>
            </a:extLst>
          </p:cNvPr>
          <p:cNvCxnSpPr>
            <a:cxnSpLocks/>
          </p:cNvCxnSpPr>
          <p:nvPr/>
        </p:nvCxnSpPr>
        <p:spPr bwMode="auto">
          <a:xfrm>
            <a:off x="4987560" y="8621726"/>
            <a:ext cx="1914282" cy="919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7">
            <a:extLst>
              <a:ext uri="{FF2B5EF4-FFF2-40B4-BE49-F238E27FC236}">
                <a16:creationId xmlns:a16="http://schemas.microsoft.com/office/drawing/2014/main" id="{3C11CDC7-BD20-8E42-A716-89A0C39C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1842" y="5509798"/>
            <a:ext cx="1622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Lake Formation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409EA0-0451-A05D-E5DC-F83A82AD0A01}"/>
              </a:ext>
            </a:extLst>
          </p:cNvPr>
          <p:cNvGrpSpPr/>
          <p:nvPr/>
        </p:nvGrpSpPr>
        <p:grpSpPr>
          <a:xfrm>
            <a:off x="17427046" y="4469763"/>
            <a:ext cx="1866050" cy="5515431"/>
            <a:chOff x="16147234" y="4479666"/>
            <a:chExt cx="1745597" cy="551543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26465BA-8814-1A49-B05F-CF6E0BD3F173}"/>
                </a:ext>
              </a:extLst>
            </p:cNvPr>
            <p:cNvSpPr txBox="1"/>
            <p:nvPr/>
          </p:nvSpPr>
          <p:spPr>
            <a:xfrm>
              <a:off x="16370435" y="4479666"/>
              <a:ext cx="1522396" cy="2828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38" dirty="0">
                  <a:latin typeface="Arial" panose="020B0604020202020204" pitchFamily="34" charset="0"/>
                  <a:cs typeface="Arial" panose="020B0604020202020204" pitchFamily="34" charset="0"/>
                </a:rPr>
                <a:t>Analytics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1BBDDE-21B8-72A6-2DF1-76EBD7F177B3}"/>
                </a:ext>
              </a:extLst>
            </p:cNvPr>
            <p:cNvGrpSpPr/>
            <p:nvPr/>
          </p:nvGrpSpPr>
          <p:grpSpPr>
            <a:xfrm>
              <a:off x="16147234" y="4866775"/>
              <a:ext cx="1328748" cy="5128322"/>
              <a:chOff x="15586842" y="4872451"/>
              <a:chExt cx="1328748" cy="512832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7E4C1E-C6D3-F54B-AE8A-98B2D72F5040}"/>
                  </a:ext>
                </a:extLst>
              </p:cNvPr>
              <p:cNvSpPr/>
              <p:nvPr/>
            </p:nvSpPr>
            <p:spPr>
              <a:xfrm>
                <a:off x="15586842" y="4872451"/>
                <a:ext cx="1328748" cy="5128322"/>
              </a:xfrm>
              <a:prstGeom prst="rect">
                <a:avLst/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0" tIns="102870"/>
              <a:lstStyle/>
              <a:p>
                <a:pPr>
                  <a:defRPr/>
                </a:pPr>
                <a:endParaRPr lang="en-US" sz="13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0" name="Graphic 14">
                <a:extLst>
                  <a:ext uri="{FF2B5EF4-FFF2-40B4-BE49-F238E27FC236}">
                    <a16:creationId xmlns:a16="http://schemas.microsoft.com/office/drawing/2014/main" id="{A4EBD2AD-235A-6847-AED2-0E0E83F43E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5315" y="5152491"/>
                <a:ext cx="676656" cy="67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1" name="TextBox 17">
                <a:extLst>
                  <a:ext uri="{FF2B5EF4-FFF2-40B4-BE49-F238E27FC236}">
                    <a16:creationId xmlns:a16="http://schemas.microsoft.com/office/drawing/2014/main" id="{E3527E4B-913B-594A-8A2B-572F40765E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78496" y="5841041"/>
                <a:ext cx="692745" cy="334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788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Athena</a:t>
                </a:r>
              </a:p>
            </p:txBody>
          </p:sp>
          <p:pic>
            <p:nvPicPr>
              <p:cNvPr id="142" name="Graphic 7">
                <a:extLst>
                  <a:ext uri="{FF2B5EF4-FFF2-40B4-BE49-F238E27FC236}">
                    <a16:creationId xmlns:a16="http://schemas.microsoft.com/office/drawing/2014/main" id="{79F10C2F-F134-414C-A9FB-D45368B15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18283" y="7322157"/>
                <a:ext cx="676656" cy="67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F9125ED6-35E1-904A-9FEF-0A60DE49A6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251216" y="6158316"/>
                <a:ext cx="0" cy="1156884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2F3A0C-121A-574D-A1BB-A66E1E228E96}"/>
              </a:ext>
            </a:extLst>
          </p:cNvPr>
          <p:cNvCxnSpPr>
            <a:cxnSpLocks/>
            <a:stCxn id="142" idx="3"/>
            <a:endCxn id="60" idx="1"/>
          </p:cNvCxnSpPr>
          <p:nvPr/>
        </p:nvCxnSpPr>
        <p:spPr bwMode="auto">
          <a:xfrm flipV="1">
            <a:off x="18504706" y="7632493"/>
            <a:ext cx="1052996" cy="1241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B57E753-CB03-8C44-9ACB-73CE4CE9D8AD}"/>
              </a:ext>
            </a:extLst>
          </p:cNvPr>
          <p:cNvCxnSpPr>
            <a:cxnSpLocks/>
            <a:stCxn id="66" idx="3"/>
            <a:endCxn id="140" idx="1"/>
          </p:cNvCxnSpPr>
          <p:nvPr/>
        </p:nvCxnSpPr>
        <p:spPr bwMode="auto">
          <a:xfrm flipV="1">
            <a:off x="12682684" y="5475237"/>
            <a:ext cx="5116882" cy="19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8">
            <a:extLst>
              <a:ext uri="{FF2B5EF4-FFF2-40B4-BE49-F238E27FC236}">
                <a16:creationId xmlns:a16="http://schemas.microsoft.com/office/drawing/2014/main" id="{F22975EF-F4EA-2D4C-9B4A-6046EF13D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903" y="6101820"/>
            <a:ext cx="1700213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Tenant Provisioning Service</a:t>
            </a:r>
            <a:endParaRPr lang="en-US" altLang="en-US" sz="118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6">
            <a:extLst>
              <a:ext uri="{FF2B5EF4-FFF2-40B4-BE49-F238E27FC236}">
                <a16:creationId xmlns:a16="http://schemas.microsoft.com/office/drawing/2014/main" id="{DD152DBD-7CA7-124A-84B7-18E842AF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08" y="526361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TextBox 18">
            <a:extLst>
              <a:ext uri="{FF2B5EF4-FFF2-40B4-BE49-F238E27FC236}">
                <a16:creationId xmlns:a16="http://schemas.microsoft.com/office/drawing/2014/main" id="{479CD740-365C-5B4C-8465-1CC099D7C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6" y="8685015"/>
            <a:ext cx="1700213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Workflow Management Service</a:t>
            </a:r>
            <a:endParaRPr lang="en-US" altLang="en-US" sz="118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73" name="Graphic 6">
            <a:extLst>
              <a:ext uri="{FF2B5EF4-FFF2-40B4-BE49-F238E27FC236}">
                <a16:creationId xmlns:a16="http://schemas.microsoft.com/office/drawing/2014/main" id="{0DDC3C27-0703-894C-BCCF-599311EF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998" y="7899400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9DE899-7FD0-E54B-9127-A149A4E15B73}"/>
              </a:ext>
            </a:extLst>
          </p:cNvPr>
          <p:cNvSpPr txBox="1"/>
          <p:nvPr/>
        </p:nvSpPr>
        <p:spPr>
          <a:xfrm>
            <a:off x="6734374" y="8936981"/>
            <a:ext cx="184731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30" dirty="0"/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0029217A-1301-3246-91F9-4CBC5652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89" y="647384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1">
            <a:extLst>
              <a:ext uri="{FF2B5EF4-FFF2-40B4-BE49-F238E27FC236}">
                <a16:creationId xmlns:a16="http://schemas.microsoft.com/office/drawing/2014/main" id="{376804BB-3FB1-C944-8639-CA558E315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7449" y="7169846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273D77E-0F6E-7E4D-A2B5-97B254312AAE}"/>
              </a:ext>
            </a:extLst>
          </p:cNvPr>
          <p:cNvCxnSpPr>
            <a:cxnSpLocks/>
            <a:stCxn id="90" idx="2"/>
          </p:cNvCxnSpPr>
          <p:nvPr/>
        </p:nvCxnSpPr>
        <p:spPr bwMode="auto">
          <a:xfrm flipV="1">
            <a:off x="11575227" y="7437263"/>
            <a:ext cx="931" cy="3266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17">
            <a:extLst>
              <a:ext uri="{FF2B5EF4-FFF2-40B4-BE49-F238E27FC236}">
                <a16:creationId xmlns:a16="http://schemas.microsoft.com/office/drawing/2014/main" id="{3B3F26C3-2042-1046-B5B4-6019724BB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828" y="7983231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17">
            <a:extLst>
              <a:ext uri="{FF2B5EF4-FFF2-40B4-BE49-F238E27FC236}">
                <a16:creationId xmlns:a16="http://schemas.microsoft.com/office/drawing/2014/main" id="{8CC50BB3-A8D4-314F-A05C-1A5710F16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501" y="7985797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5C4264-A970-CF42-ABB0-567A63830C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3891043" y="7387647"/>
            <a:ext cx="0" cy="4287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3E32A776-F8A3-E84B-AFD5-7CA6AF513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6088" y="7211085"/>
            <a:ext cx="1749007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Job</a:t>
            </a:r>
          </a:p>
        </p:txBody>
      </p:sp>
      <p:sp>
        <p:nvSpPr>
          <p:cNvPr id="99" name="TextBox 40">
            <a:extLst>
              <a:ext uri="{FF2B5EF4-FFF2-40B4-BE49-F238E27FC236}">
                <a16:creationId xmlns:a16="http://schemas.microsoft.com/office/drawing/2014/main" id="{2C65FA9E-021C-A04E-8F6F-5A287F4F7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515" y="8857662"/>
            <a:ext cx="1207294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Hydration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998CA83-B797-7EB0-88D8-DA2FDBC8B939}"/>
              </a:ext>
            </a:extLst>
          </p:cNvPr>
          <p:cNvCxnSpPr>
            <a:cxnSpLocks/>
          </p:cNvCxnSpPr>
          <p:nvPr/>
        </p:nvCxnSpPr>
        <p:spPr bwMode="auto">
          <a:xfrm>
            <a:off x="12006027" y="8332595"/>
            <a:ext cx="3102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2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1">
            <a:extLst>
              <a:ext uri="{FF2B5EF4-FFF2-40B4-BE49-F238E27FC236}">
                <a16:creationId xmlns:a16="http://schemas.microsoft.com/office/drawing/2014/main" id="{1B9D64AF-5871-0B49-A1A0-C56B1F8B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02" y="6356822"/>
            <a:ext cx="675082" cy="67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FDACD9E6-EBF8-0244-A59F-5DD05B467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396" y="7100294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561AB-2751-2947-98E5-C0A15A40141F}"/>
              </a:ext>
            </a:extLst>
          </p:cNvPr>
          <p:cNvSpPr/>
          <p:nvPr/>
        </p:nvSpPr>
        <p:spPr>
          <a:xfrm>
            <a:off x="4618759" y="5649634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Pulls Code from Source Repository</a:t>
            </a:r>
          </a:p>
        </p:txBody>
      </p:sp>
      <p:pic>
        <p:nvPicPr>
          <p:cNvPr id="12" name="Graphic 19">
            <a:extLst>
              <a:ext uri="{FF2B5EF4-FFF2-40B4-BE49-F238E27FC236}">
                <a16:creationId xmlns:a16="http://schemas.microsoft.com/office/drawing/2014/main" id="{AB842B8F-FF27-CB4E-A91F-F78410361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5" y="6398981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D7C2E4D7-E097-DA4C-A829-C3AA9653C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225" y="7133478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161B46-E0D2-CD4F-890A-31417E24FCB1}"/>
              </a:ext>
            </a:extLst>
          </p:cNvPr>
          <p:cNvSpPr/>
          <p:nvPr/>
        </p:nvSpPr>
        <p:spPr>
          <a:xfrm>
            <a:off x="7256588" y="5649634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Runs ‘cdk synth’ for cfn templates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1C65A30D-8C00-844F-96DF-16377A31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087" y="6432166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88C16DC2-5603-6C48-8450-BC4EA9930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858" y="7166662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C03856-E49A-D340-9583-ADE3F615C6A6}"/>
              </a:ext>
            </a:extLst>
          </p:cNvPr>
          <p:cNvSpPr/>
          <p:nvPr/>
        </p:nvSpPr>
        <p:spPr>
          <a:xfrm>
            <a:off x="9817221" y="5649634"/>
            <a:ext cx="1985963" cy="19178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Pipeline  </a:t>
            </a:r>
            <a:b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app changes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A7564BA9-6312-484C-807D-449543CE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665" y="6464074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2F9825E-80EC-F04C-8385-5A69505AC9C6}"/>
              </a:ext>
            </a:extLst>
          </p:cNvPr>
          <p:cNvSpPr/>
          <p:nvPr/>
        </p:nvSpPr>
        <p:spPr>
          <a:xfrm>
            <a:off x="12344799" y="5681543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Publishes file Assets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69CA43CD-537D-7A4F-97B6-383968944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3600" y="7194344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D77575E7-5243-2C43-8A96-218D29C3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780" y="6464074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B05460-EB0D-5B46-9272-785323EC43BC}"/>
              </a:ext>
            </a:extLst>
          </p:cNvPr>
          <p:cNvSpPr/>
          <p:nvPr/>
        </p:nvSpPr>
        <p:spPr>
          <a:xfrm>
            <a:off x="14879938" y="5681543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Deploys AMC Delivery Kit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998450F0-5916-9041-B20C-BC994ABEA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7646" y="7153196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0" name="Graphic 6">
            <a:extLst>
              <a:ext uri="{FF2B5EF4-FFF2-40B4-BE49-F238E27FC236}">
                <a16:creationId xmlns:a16="http://schemas.microsoft.com/office/drawing/2014/main" id="{A1CB2912-9FE1-E842-8389-ED70AC12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357" y="3613239"/>
            <a:ext cx="711719" cy="71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243A6DEF-7877-5C46-9B45-79E1B347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523" y="4326741"/>
            <a:ext cx="252352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5AE594B1-2294-CA4D-88FF-CDC6D9CDB20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0397564" y="-36229"/>
            <a:ext cx="855617" cy="10204805"/>
            <a:chOff x="2488530" y="-1695049"/>
            <a:chExt cx="760200" cy="9056065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A911FA-66B2-ED49-8CBF-A841C0A0B3E1}"/>
                </a:ext>
              </a:extLst>
            </p:cNvPr>
            <p:cNvSpPr/>
            <p:nvPr/>
          </p:nvSpPr>
          <p:spPr>
            <a:xfrm>
              <a:off x="2488530" y="-1695049"/>
              <a:ext cx="425685" cy="90560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3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0A685C-8745-964C-B25B-6326E0C9092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00126" y="2758875"/>
              <a:ext cx="0" cy="29720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B8C957-3D8D-1F43-9A89-2B93FCABF677}"/>
              </a:ext>
            </a:extLst>
          </p:cNvPr>
          <p:cNvCxnSpPr>
            <a:cxnSpLocks/>
          </p:cNvCxnSpPr>
          <p:nvPr/>
        </p:nvCxnSpPr>
        <p:spPr bwMode="auto">
          <a:xfrm>
            <a:off x="6714423" y="6686394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BE5C82-1CF4-D042-8617-AA98332769C2}"/>
              </a:ext>
            </a:extLst>
          </p:cNvPr>
          <p:cNvCxnSpPr>
            <a:cxnSpLocks/>
          </p:cNvCxnSpPr>
          <p:nvPr/>
        </p:nvCxnSpPr>
        <p:spPr bwMode="auto">
          <a:xfrm>
            <a:off x="9312351" y="6689895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7C67E8-A0B4-4147-B157-8D546D811CDB}"/>
              </a:ext>
            </a:extLst>
          </p:cNvPr>
          <p:cNvCxnSpPr>
            <a:cxnSpLocks/>
          </p:cNvCxnSpPr>
          <p:nvPr/>
        </p:nvCxnSpPr>
        <p:spPr bwMode="auto">
          <a:xfrm>
            <a:off x="11864908" y="6693396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32BCD6-0607-5B47-BEB8-F2D2818D08E1}"/>
              </a:ext>
            </a:extLst>
          </p:cNvPr>
          <p:cNvCxnSpPr>
            <a:cxnSpLocks/>
          </p:cNvCxnSpPr>
          <p:nvPr/>
        </p:nvCxnSpPr>
        <p:spPr bwMode="auto">
          <a:xfrm>
            <a:off x="14429656" y="6696897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0F4435E-0FCA-D546-B644-15BA40344634}"/>
              </a:ext>
            </a:extLst>
          </p:cNvPr>
          <p:cNvSpPr/>
          <p:nvPr/>
        </p:nvSpPr>
        <p:spPr>
          <a:xfrm>
            <a:off x="13786485" y="8430274"/>
            <a:ext cx="4401447" cy="299972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pic>
        <p:nvPicPr>
          <p:cNvPr id="60" name="Graphic 21">
            <a:extLst>
              <a:ext uri="{FF2B5EF4-FFF2-40B4-BE49-F238E27FC236}">
                <a16:creationId xmlns:a16="http://schemas.microsoft.com/office/drawing/2014/main" id="{A578C8A6-752C-424A-AFFE-0BC897F3E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100" y="877900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2">
            <a:extLst>
              <a:ext uri="{FF2B5EF4-FFF2-40B4-BE49-F238E27FC236}">
                <a16:creationId xmlns:a16="http://schemas.microsoft.com/office/drawing/2014/main" id="{869207C8-07D3-154F-BAD1-146C9175D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4902" y="9467668"/>
            <a:ext cx="25646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62" name="TextBox 27">
            <a:extLst>
              <a:ext uri="{FF2B5EF4-FFF2-40B4-BE49-F238E27FC236}">
                <a16:creationId xmlns:a16="http://schemas.microsoft.com/office/drawing/2014/main" id="{03661DB9-AFEF-B846-84FD-36F4D41FD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9313" y="10573379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Foundations Stacks</a:t>
            </a:r>
          </a:p>
        </p:txBody>
      </p:sp>
      <p:pic>
        <p:nvPicPr>
          <p:cNvPr id="63" name="Graphic 34">
            <a:extLst>
              <a:ext uri="{FF2B5EF4-FFF2-40B4-BE49-F238E27FC236}">
                <a16:creationId xmlns:a16="http://schemas.microsoft.com/office/drawing/2014/main" id="{52B02AA9-DD6B-174B-A205-CBCE2310A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599" y="989014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7">
            <a:extLst>
              <a:ext uri="{FF2B5EF4-FFF2-40B4-BE49-F238E27FC236}">
                <a16:creationId xmlns:a16="http://schemas.microsoft.com/office/drawing/2014/main" id="{5C49B274-F3C0-E543-8299-066BB4D89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1151" y="10612261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 </a:t>
            </a:r>
            <a:b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Stacks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6CC113DA-C71F-4746-BE7A-C4D518A33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9895" y="10612261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Microservices Stacks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B1C4F9-0AF7-9F4D-A747-F1BDC232719D}"/>
              </a:ext>
            </a:extLst>
          </p:cNvPr>
          <p:cNvCxnSpPr>
            <a:cxnSpLocks/>
          </p:cNvCxnSpPr>
          <p:nvPr/>
        </p:nvCxnSpPr>
        <p:spPr bwMode="auto">
          <a:xfrm>
            <a:off x="15963955" y="7694686"/>
            <a:ext cx="0" cy="59271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4">
            <a:extLst>
              <a:ext uri="{FF2B5EF4-FFF2-40B4-BE49-F238E27FC236}">
                <a16:creationId xmlns:a16="http://schemas.microsoft.com/office/drawing/2014/main" id="{5C57FB61-2675-FC5D-BE9F-2CC41CAC4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777" y="989014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34">
            <a:extLst>
              <a:ext uri="{FF2B5EF4-FFF2-40B4-BE49-F238E27FC236}">
                <a16:creationId xmlns:a16="http://schemas.microsoft.com/office/drawing/2014/main" id="{01AC89E9-5683-6325-B7EC-6BB021E65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853" y="989014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F357224-C2C4-4024-B772-118E38849223}"/>
              </a:ext>
            </a:extLst>
          </p:cNvPr>
          <p:cNvSpPr txBox="1"/>
          <p:nvPr/>
        </p:nvSpPr>
        <p:spPr>
          <a:xfrm>
            <a:off x="4445018" y="2534042"/>
            <a:ext cx="1292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If we use this, remove the boxes around the blue icons.</a:t>
            </a:r>
          </a:p>
        </p:txBody>
      </p:sp>
    </p:spTree>
    <p:extLst>
      <p:ext uri="{BB962C8B-B14F-4D97-AF65-F5344CB8AC3E}">
        <p14:creationId xmlns:p14="http://schemas.microsoft.com/office/powerpoint/2010/main" val="49735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6">
            <a:extLst>
              <a:ext uri="{FF2B5EF4-FFF2-40B4-BE49-F238E27FC236}">
                <a16:creationId xmlns:a16="http://schemas.microsoft.com/office/drawing/2014/main" id="{A1CB2912-9FE1-E842-8389-ED70AC12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47" y="3776524"/>
            <a:ext cx="711719" cy="71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243A6DEF-7877-5C46-9B45-79E1B347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0795" y="4490030"/>
            <a:ext cx="343598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35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3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5AE594B1-2294-CA4D-88FF-CDC6D9CDB20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1026545" y="350859"/>
            <a:ext cx="648059" cy="9638177"/>
            <a:chOff x="2488530" y="-791207"/>
            <a:chExt cx="575787" cy="8553221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A911FA-66B2-ED49-8CBF-A841C0A0B3E1}"/>
                </a:ext>
              </a:extLst>
            </p:cNvPr>
            <p:cNvSpPr/>
            <p:nvPr/>
          </p:nvSpPr>
          <p:spPr>
            <a:xfrm>
              <a:off x="2488530" y="-791207"/>
              <a:ext cx="109635" cy="8553221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3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0A685C-8745-964C-B25B-6326E0C9092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97058" y="3270560"/>
              <a:ext cx="0" cy="33451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0F4435E-0FCA-D546-B644-15BA40344634}"/>
              </a:ext>
            </a:extLst>
          </p:cNvPr>
          <p:cNvSpPr/>
          <p:nvPr/>
        </p:nvSpPr>
        <p:spPr>
          <a:xfrm>
            <a:off x="5531476" y="5708300"/>
            <a:ext cx="2662670" cy="51502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Foundations</a:t>
            </a:r>
          </a:p>
        </p:txBody>
      </p:sp>
      <p:sp>
        <p:nvSpPr>
          <p:cNvPr id="46" name="TextBox 27">
            <a:extLst>
              <a:ext uri="{FF2B5EF4-FFF2-40B4-BE49-F238E27FC236}">
                <a16:creationId xmlns:a16="http://schemas.microsoft.com/office/drawing/2014/main" id="{04581B30-0FA2-184F-BC6F-5422358D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415" y="6650237"/>
            <a:ext cx="1898224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Foundations stack</a:t>
            </a:r>
          </a:p>
        </p:txBody>
      </p:sp>
      <p:pic>
        <p:nvPicPr>
          <p:cNvPr id="47" name="Graphic 34">
            <a:extLst>
              <a:ext uri="{FF2B5EF4-FFF2-40B4-BE49-F238E27FC236}">
                <a16:creationId xmlns:a16="http://schemas.microsoft.com/office/drawing/2014/main" id="{EA92CF00-DE34-EA49-9661-B50C5704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27" y="6131653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95BF051-9D91-A046-A766-9E9AF93BAEDD}"/>
              </a:ext>
            </a:extLst>
          </p:cNvPr>
          <p:cNvSpPr/>
          <p:nvPr/>
        </p:nvSpPr>
        <p:spPr>
          <a:xfrm>
            <a:off x="9259275" y="5707724"/>
            <a:ext cx="4319820" cy="51502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Lake</a:t>
            </a:r>
          </a:p>
        </p:txBody>
      </p:sp>
      <p:sp>
        <p:nvSpPr>
          <p:cNvPr id="49" name="TextBox 27">
            <a:extLst>
              <a:ext uri="{FF2B5EF4-FFF2-40B4-BE49-F238E27FC236}">
                <a16:creationId xmlns:a16="http://schemas.microsoft.com/office/drawing/2014/main" id="{B88F88A8-6A6D-934D-B637-C4594C80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6993" y="6800603"/>
            <a:ext cx="1378744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Pipelines stack</a:t>
            </a:r>
          </a:p>
        </p:txBody>
      </p:sp>
      <p:pic>
        <p:nvPicPr>
          <p:cNvPr id="50" name="Graphic 34">
            <a:extLst>
              <a:ext uri="{FF2B5EF4-FFF2-40B4-BE49-F238E27FC236}">
                <a16:creationId xmlns:a16="http://schemas.microsoft.com/office/drawing/2014/main" id="{EB00537E-12FC-F648-8FA0-A65F7A4FC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261" y="6241712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D71B9A4-693D-D947-B4CE-4AB54C9965F0}"/>
              </a:ext>
            </a:extLst>
          </p:cNvPr>
          <p:cNvSpPr/>
          <p:nvPr/>
        </p:nvSpPr>
        <p:spPr>
          <a:xfrm>
            <a:off x="13831640" y="5707140"/>
            <a:ext cx="5015160" cy="51502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21" name="TextBox 10">
            <a:extLst>
              <a:ext uri="{FF2B5EF4-FFF2-40B4-BE49-F238E27FC236}">
                <a16:creationId xmlns:a16="http://schemas.microsoft.com/office/drawing/2014/main" id="{78A98669-86D2-C34E-B0DD-BED2E2BE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5327" y="9170657"/>
            <a:ext cx="7078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122" name="Graphic 10">
            <a:extLst>
              <a:ext uri="{FF2B5EF4-FFF2-40B4-BE49-F238E27FC236}">
                <a16:creationId xmlns:a16="http://schemas.microsoft.com/office/drawing/2014/main" id="{5A124F57-E4C8-584F-9FB0-9FE2EC21828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59" y="7340421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1">
            <a:extLst>
              <a:ext uri="{FF2B5EF4-FFF2-40B4-BE49-F238E27FC236}">
                <a16:creationId xmlns:a16="http://schemas.microsoft.com/office/drawing/2014/main" id="{39FF8E8A-7914-054C-8B2C-DB9A80CAB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183" y="8026918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24" name="Graphic 17">
            <a:extLst>
              <a:ext uri="{FF2B5EF4-FFF2-40B4-BE49-F238E27FC236}">
                <a16:creationId xmlns:a16="http://schemas.microsoft.com/office/drawing/2014/main" id="{58D58FB4-3A9E-5D40-87C8-6D58DB03EA5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013" y="8501209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1">
            <a:extLst>
              <a:ext uri="{FF2B5EF4-FFF2-40B4-BE49-F238E27FC236}">
                <a16:creationId xmlns:a16="http://schemas.microsoft.com/office/drawing/2014/main" id="{12383FA6-828C-0547-AB52-63DF5D035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182" y="10245521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– Stage 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9CDA0F-277C-6452-6A1D-85918A5E7C15}"/>
              </a:ext>
            </a:extLst>
          </p:cNvPr>
          <p:cNvGrpSpPr/>
          <p:nvPr/>
        </p:nvGrpSpPr>
        <p:grpSpPr>
          <a:xfrm>
            <a:off x="5531475" y="7327662"/>
            <a:ext cx="2819755" cy="3169231"/>
            <a:chOff x="5683893" y="7330734"/>
            <a:chExt cx="2819755" cy="3169231"/>
          </a:xfrm>
        </p:grpSpPr>
        <p:pic>
          <p:nvPicPr>
            <p:cNvPr id="113" name="Graphic 8">
              <a:extLst>
                <a:ext uri="{FF2B5EF4-FFF2-40B4-BE49-F238E27FC236}">
                  <a16:creationId xmlns:a16="http://schemas.microsoft.com/office/drawing/2014/main" id="{F8B7814F-747F-0440-857B-32D38A7FD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3938" y="828910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9">
              <a:extLst>
                <a:ext uri="{FF2B5EF4-FFF2-40B4-BE49-F238E27FC236}">
                  <a16:creationId xmlns:a16="http://schemas.microsoft.com/office/drawing/2014/main" id="{A04C1675-FA78-DE46-A55D-5943DD78C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364" y="9009936"/>
              <a:ext cx="107591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Shared Buckets</a:t>
              </a:r>
            </a:p>
          </p:txBody>
        </p:sp>
        <p:pic>
          <p:nvPicPr>
            <p:cNvPr id="115" name="Graphic 10">
              <a:extLst>
                <a:ext uri="{FF2B5EF4-FFF2-40B4-BE49-F238E27FC236}">
                  <a16:creationId xmlns:a16="http://schemas.microsoft.com/office/drawing/2014/main" id="{8D8324FD-1488-1046-AC32-6D3DF5BCC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416" y="8282338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TextBox 11">
              <a:extLst>
                <a:ext uri="{FF2B5EF4-FFF2-40B4-BE49-F238E27FC236}">
                  <a16:creationId xmlns:a16="http://schemas.microsoft.com/office/drawing/2014/main" id="{4C413D5A-7001-2F4C-BD90-F488E7A93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3893" y="8979200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Lambda-Routing</a:t>
              </a:r>
            </a:p>
          </p:txBody>
        </p:sp>
        <p:pic>
          <p:nvPicPr>
            <p:cNvPr id="117" name="Graphic 23">
              <a:extLst>
                <a:ext uri="{FF2B5EF4-FFF2-40B4-BE49-F238E27FC236}">
                  <a16:creationId xmlns:a16="http://schemas.microsoft.com/office/drawing/2014/main" id="{F515387C-5143-354B-A07C-689B9174F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524" y="7330734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TextBox 11">
              <a:extLst>
                <a:ext uri="{FF2B5EF4-FFF2-40B4-BE49-F238E27FC236}">
                  <a16:creationId xmlns:a16="http://schemas.microsoft.com/office/drawing/2014/main" id="{E6B03F0F-E9F4-D342-8F83-15072A0D3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8636" y="8043377"/>
              <a:ext cx="975555" cy="19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119" name="Graphic 9">
              <a:extLst>
                <a:ext uri="{FF2B5EF4-FFF2-40B4-BE49-F238E27FC236}">
                  <a16:creationId xmlns:a16="http://schemas.microsoft.com/office/drawing/2014/main" id="{FBC9DBF8-1B3F-5442-9E01-93A3D017F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7430" y="946477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Box 17">
              <a:extLst>
                <a:ext uri="{FF2B5EF4-FFF2-40B4-BE49-F238E27FC236}">
                  <a16:creationId xmlns:a16="http://schemas.microsoft.com/office/drawing/2014/main" id="{E1214C20-187D-9F46-8745-92894C826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0884" y="10199883"/>
              <a:ext cx="1622764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Lake Formation</a:t>
              </a:r>
            </a:p>
          </p:txBody>
        </p:sp>
        <p:pic>
          <p:nvPicPr>
            <p:cNvPr id="53" name="Graphic 10">
              <a:extLst>
                <a:ext uri="{FF2B5EF4-FFF2-40B4-BE49-F238E27FC236}">
                  <a16:creationId xmlns:a16="http://schemas.microsoft.com/office/drawing/2014/main" id="{CE904110-7089-E94C-8153-61B7152F3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3302" y="946477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11">
              <a:extLst>
                <a:ext uri="{FF2B5EF4-FFF2-40B4-BE49-F238E27FC236}">
                  <a16:creationId xmlns:a16="http://schemas.microsoft.com/office/drawing/2014/main" id="{FF170892-9ABD-824E-8A00-AF277220E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3893" y="10199883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Lambda-Routing</a:t>
              </a:r>
            </a:p>
          </p:txBody>
        </p:sp>
      </p:grpSp>
      <p:sp>
        <p:nvSpPr>
          <p:cNvPr id="51" name="TextBox 27">
            <a:extLst>
              <a:ext uri="{FF2B5EF4-FFF2-40B4-BE49-F238E27FC236}">
                <a16:creationId xmlns:a16="http://schemas.microsoft.com/office/drawing/2014/main" id="{2C6435BA-D5D8-7A40-858B-85C3A1628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9289" y="6741733"/>
            <a:ext cx="1378744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Datasets stack</a:t>
            </a:r>
          </a:p>
        </p:txBody>
      </p:sp>
      <p:pic>
        <p:nvPicPr>
          <p:cNvPr id="52" name="Graphic 34">
            <a:extLst>
              <a:ext uri="{FF2B5EF4-FFF2-40B4-BE49-F238E27FC236}">
                <a16:creationId xmlns:a16="http://schemas.microsoft.com/office/drawing/2014/main" id="{D78ABD29-273E-9949-8663-B06428A0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216" y="6236054"/>
            <a:ext cx="463646" cy="46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6">
            <a:extLst>
              <a:ext uri="{FF2B5EF4-FFF2-40B4-BE49-F238E27FC236}">
                <a16:creationId xmlns:a16="http://schemas.microsoft.com/office/drawing/2014/main" id="{ACEDF285-9438-7C46-A620-206BA3B7F58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190" y="732523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">
            <a:extLst>
              <a:ext uri="{FF2B5EF4-FFF2-40B4-BE49-F238E27FC236}">
                <a16:creationId xmlns:a16="http://schemas.microsoft.com/office/drawing/2014/main" id="{4E92260E-991F-4246-AF57-CCC9014BE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9451" y="8021218"/>
            <a:ext cx="1196432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sp>
        <p:nvSpPr>
          <p:cNvPr id="138" name="TextBox 11">
            <a:extLst>
              <a:ext uri="{FF2B5EF4-FFF2-40B4-BE49-F238E27FC236}">
                <a16:creationId xmlns:a16="http://schemas.microsoft.com/office/drawing/2014/main" id="{54E54BBF-2D39-2047-BA41-036534DA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5978" y="9173907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– Stage B</a:t>
            </a:r>
          </a:p>
        </p:txBody>
      </p:sp>
      <p:pic>
        <p:nvPicPr>
          <p:cNvPr id="70" name="Graphic 26">
            <a:extLst>
              <a:ext uri="{FF2B5EF4-FFF2-40B4-BE49-F238E27FC236}">
                <a16:creationId xmlns:a16="http://schemas.microsoft.com/office/drawing/2014/main" id="{D42F4ECA-86E0-554D-9ADA-E556BFFF042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597" y="8497251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26">
            <a:extLst>
              <a:ext uri="{FF2B5EF4-FFF2-40B4-BE49-F238E27FC236}">
                <a16:creationId xmlns:a16="http://schemas.microsoft.com/office/drawing/2014/main" id="{83061F7B-5CF1-F44E-8EB3-7EB489CAEAD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529" y="9556629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AA2C859-1C3B-EEF4-9D5A-1D2CFF895D56}"/>
              </a:ext>
            </a:extLst>
          </p:cNvPr>
          <p:cNvGrpSpPr/>
          <p:nvPr/>
        </p:nvGrpSpPr>
        <p:grpSpPr>
          <a:xfrm>
            <a:off x="13911997" y="6236055"/>
            <a:ext cx="4701573" cy="4277991"/>
            <a:chOff x="13753639" y="6247860"/>
            <a:chExt cx="4701573" cy="4277991"/>
          </a:xfrm>
        </p:grpSpPr>
        <p:sp>
          <p:nvSpPr>
            <p:cNvPr id="72" name="TextBox 27">
              <a:extLst>
                <a:ext uri="{FF2B5EF4-FFF2-40B4-BE49-F238E27FC236}">
                  <a16:creationId xmlns:a16="http://schemas.microsoft.com/office/drawing/2014/main" id="{574F8502-ABD7-1E4C-8216-CC6C9B0F2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0804" y="6752464"/>
              <a:ext cx="1378744" cy="28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TPS stack</a:t>
              </a:r>
            </a:p>
          </p:txBody>
        </p:sp>
        <p:pic>
          <p:nvPicPr>
            <p:cNvPr id="73" name="Graphic 34">
              <a:extLst>
                <a:ext uri="{FF2B5EF4-FFF2-40B4-BE49-F238E27FC236}">
                  <a16:creationId xmlns:a16="http://schemas.microsoft.com/office/drawing/2014/main" id="{F7EE5B00-F92A-2149-B0F6-3AE2A25A5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4698" y="6247860"/>
              <a:ext cx="5143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27">
              <a:extLst>
                <a:ext uri="{FF2B5EF4-FFF2-40B4-BE49-F238E27FC236}">
                  <a16:creationId xmlns:a16="http://schemas.microsoft.com/office/drawing/2014/main" id="{D2ED5D75-1BDF-774D-ADB5-3139C2F9B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6029" y="6766794"/>
              <a:ext cx="1378744" cy="28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WFM stack</a:t>
              </a:r>
            </a:p>
          </p:txBody>
        </p:sp>
        <p:pic>
          <p:nvPicPr>
            <p:cNvPr id="75" name="Graphic 34">
              <a:extLst>
                <a:ext uri="{FF2B5EF4-FFF2-40B4-BE49-F238E27FC236}">
                  <a16:creationId xmlns:a16="http://schemas.microsoft.com/office/drawing/2014/main" id="{DC339267-EEC4-2940-8746-CC4A0A98C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537" y="6248655"/>
              <a:ext cx="5143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6A5CBC9F-354A-FE43-BD60-8DABFC847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6468" y="6765379"/>
              <a:ext cx="1378744" cy="28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PMN stack</a:t>
              </a:r>
            </a:p>
          </p:txBody>
        </p:sp>
        <p:pic>
          <p:nvPicPr>
            <p:cNvPr id="79" name="Graphic 34">
              <a:extLst>
                <a:ext uri="{FF2B5EF4-FFF2-40B4-BE49-F238E27FC236}">
                  <a16:creationId xmlns:a16="http://schemas.microsoft.com/office/drawing/2014/main" id="{6C42EFC6-6158-3B48-A683-75A5A8FD4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8665" y="6287895"/>
              <a:ext cx="514350" cy="473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Graphic 23">
              <a:extLst>
                <a:ext uri="{FF2B5EF4-FFF2-40B4-BE49-F238E27FC236}">
                  <a16:creationId xmlns:a16="http://schemas.microsoft.com/office/drawing/2014/main" id="{FFAB44AD-6929-294F-B195-A67C7985ACBE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5234" y="7340421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11">
              <a:extLst>
                <a:ext uri="{FF2B5EF4-FFF2-40B4-BE49-F238E27FC236}">
                  <a16:creationId xmlns:a16="http://schemas.microsoft.com/office/drawing/2014/main" id="{0BF93CA7-7780-DC47-8A65-4FEF7EBCF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7084" y="8047307"/>
              <a:ext cx="975555" cy="19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60" name="Graphic 10">
              <a:extLst>
                <a:ext uri="{FF2B5EF4-FFF2-40B4-BE49-F238E27FC236}">
                  <a16:creationId xmlns:a16="http://schemas.microsoft.com/office/drawing/2014/main" id="{41883067-1DC0-8743-B7B0-27CF1C9B94F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5930" y="850120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11">
              <a:extLst>
                <a:ext uri="{FF2B5EF4-FFF2-40B4-BE49-F238E27FC236}">
                  <a16:creationId xmlns:a16="http://schemas.microsoft.com/office/drawing/2014/main" id="{ECA143BF-DC0A-154A-9369-0B33FB54A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12290" y="9183853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68" name="Graphic 26">
              <a:extLst>
                <a:ext uri="{FF2B5EF4-FFF2-40B4-BE49-F238E27FC236}">
                  <a16:creationId xmlns:a16="http://schemas.microsoft.com/office/drawing/2014/main" id="{D871C3C5-71D8-404D-9376-A4E851F7F164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8206" y="850120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11">
              <a:extLst>
                <a:ext uri="{FF2B5EF4-FFF2-40B4-BE49-F238E27FC236}">
                  <a16:creationId xmlns:a16="http://schemas.microsoft.com/office/drawing/2014/main" id="{8801C30B-2809-FA49-B0F8-F5C6F3627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3639" y="9184203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SQS – TPS</a:t>
              </a:r>
            </a:p>
          </p:txBody>
        </p:sp>
        <p:sp>
          <p:nvSpPr>
            <p:cNvPr id="77" name="TextBox 10">
              <a:extLst>
                <a:ext uri="{FF2B5EF4-FFF2-40B4-BE49-F238E27FC236}">
                  <a16:creationId xmlns:a16="http://schemas.microsoft.com/office/drawing/2014/main" id="{3EB1F467-0899-D647-B146-3F591E80A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7863" y="10208255"/>
              <a:ext cx="70788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Step Function</a:t>
              </a:r>
            </a:p>
          </p:txBody>
        </p:sp>
        <p:pic>
          <p:nvPicPr>
            <p:cNvPr id="80" name="Graphic 17">
              <a:extLst>
                <a:ext uri="{FF2B5EF4-FFF2-40B4-BE49-F238E27FC236}">
                  <a16:creationId xmlns:a16="http://schemas.microsoft.com/office/drawing/2014/main" id="{15D1C1CD-6060-1047-A8FA-44924F4F3142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3089" y="953285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246BBA-702E-EF43-AA22-957E8FA46D76}"/>
                </a:ext>
              </a:extLst>
            </p:cNvPr>
            <p:cNvSpPr txBox="1"/>
            <p:nvPr/>
          </p:nvSpPr>
          <p:spPr>
            <a:xfrm>
              <a:off x="14653228" y="10206965"/>
              <a:ext cx="5020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81" name="Graphic 23">
              <a:extLst>
                <a:ext uri="{FF2B5EF4-FFF2-40B4-BE49-F238E27FC236}">
                  <a16:creationId xmlns:a16="http://schemas.microsoft.com/office/drawing/2014/main" id="{5B937690-7DC3-EC40-B60E-E153E912B171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981" y="732183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11">
              <a:extLst>
                <a:ext uri="{FF2B5EF4-FFF2-40B4-BE49-F238E27FC236}">
                  <a16:creationId xmlns:a16="http://schemas.microsoft.com/office/drawing/2014/main" id="{5770B57F-395A-CD46-BB87-42F510F88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7125" y="8017077"/>
              <a:ext cx="975555" cy="19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83" name="Graphic 10">
              <a:extLst>
                <a:ext uri="{FF2B5EF4-FFF2-40B4-BE49-F238E27FC236}">
                  <a16:creationId xmlns:a16="http://schemas.microsoft.com/office/drawing/2014/main" id="{49774498-6E48-FD43-892F-94643E378DC8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4573" y="8509056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1">
              <a:extLst>
                <a:ext uri="{FF2B5EF4-FFF2-40B4-BE49-F238E27FC236}">
                  <a16:creationId xmlns:a16="http://schemas.microsoft.com/office/drawing/2014/main" id="{83F54809-B0F2-3147-8D7C-29BEBE97B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21753" y="9180095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C7FDD6-BC23-DA4F-B08B-F02574A8141A}"/>
                </a:ext>
              </a:extLst>
            </p:cNvPr>
            <p:cNvSpPr txBox="1"/>
            <p:nvPr/>
          </p:nvSpPr>
          <p:spPr>
            <a:xfrm>
              <a:off x="15470440" y="9183853"/>
              <a:ext cx="65595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  <a:b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EventBridge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3D048FE-616D-8349-BBB7-48218E0B446F}"/>
                </a:ext>
              </a:extLst>
            </p:cNvPr>
            <p:cNvSpPr txBox="1"/>
            <p:nvPr/>
          </p:nvSpPr>
          <p:spPr>
            <a:xfrm>
              <a:off x="15352485" y="10225769"/>
              <a:ext cx="90601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Athena Workgroup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042D27-F96E-A84A-9EEE-1E32C3F8C094}"/>
                </a:ext>
              </a:extLst>
            </p:cNvPr>
            <p:cNvSpPr txBox="1"/>
            <p:nvPr/>
          </p:nvSpPr>
          <p:spPr>
            <a:xfrm>
              <a:off x="17255123" y="7951526"/>
              <a:ext cx="102143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 err="1">
                  <a:latin typeface="Arial" panose="020B0604020202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 Notebook</a:t>
              </a:r>
            </a:p>
          </p:txBody>
        </p:sp>
        <p:pic>
          <p:nvPicPr>
            <p:cNvPr id="88" name="Graphic 14">
              <a:extLst>
                <a:ext uri="{FF2B5EF4-FFF2-40B4-BE49-F238E27FC236}">
                  <a16:creationId xmlns:a16="http://schemas.microsoft.com/office/drawing/2014/main" id="{26685706-0EDA-DD41-AEA0-24EEA4F73B9C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5629" y="954911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Graphic 24">
              <a:extLst>
                <a:ext uri="{FF2B5EF4-FFF2-40B4-BE49-F238E27FC236}">
                  <a16:creationId xmlns:a16="http://schemas.microsoft.com/office/drawing/2014/main" id="{4FAD60F1-39D6-2240-B5A6-E33067467FE8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2980" y="953159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Graphic 26">
              <a:extLst>
                <a:ext uri="{FF2B5EF4-FFF2-40B4-BE49-F238E27FC236}">
                  <a16:creationId xmlns:a16="http://schemas.microsoft.com/office/drawing/2014/main" id="{64564AA3-E068-7C40-B1AA-664ABDC3284B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7512" y="732183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Graphic 19">
              <a:extLst>
                <a:ext uri="{FF2B5EF4-FFF2-40B4-BE49-F238E27FC236}">
                  <a16:creationId xmlns:a16="http://schemas.microsoft.com/office/drawing/2014/main" id="{EC1F5FF6-4C15-AF4A-8D64-829E53C9CF1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05" y="8498436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C2B94E-1337-7A4E-A8C5-A401F9AAC3FE}"/>
                </a:ext>
              </a:extLst>
            </p:cNvPr>
            <p:cNvSpPr txBox="1"/>
            <p:nvPr/>
          </p:nvSpPr>
          <p:spPr>
            <a:xfrm>
              <a:off x="16258502" y="10225769"/>
              <a:ext cx="5020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93" name="Graphic 24">
              <a:extLst>
                <a:ext uri="{FF2B5EF4-FFF2-40B4-BE49-F238E27FC236}">
                  <a16:creationId xmlns:a16="http://schemas.microsoft.com/office/drawing/2014/main" id="{583550B4-7F36-7044-9DCF-2F059C9B08CC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1072" y="955662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57868F5-B4C7-4A49-A26A-539DEEC54393}"/>
              </a:ext>
            </a:extLst>
          </p:cNvPr>
          <p:cNvSpPr txBox="1"/>
          <p:nvPr/>
        </p:nvSpPr>
        <p:spPr>
          <a:xfrm>
            <a:off x="5192176" y="2401258"/>
            <a:ext cx="1292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Original—for reference only. DO NOT USE.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262E6A-5789-400D-9AE5-8D2D34F8F90F}"/>
              </a:ext>
            </a:extLst>
          </p:cNvPr>
          <p:cNvCxnSpPr/>
          <p:nvPr/>
        </p:nvCxnSpPr>
        <p:spPr>
          <a:xfrm>
            <a:off x="5802316" y="3556001"/>
            <a:ext cx="13131800" cy="789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7FA1E17-151B-41C6-90FE-B743FB93F87E}"/>
              </a:ext>
            </a:extLst>
          </p:cNvPr>
          <p:cNvCxnSpPr>
            <a:cxnSpLocks/>
          </p:cNvCxnSpPr>
          <p:nvPr/>
        </p:nvCxnSpPr>
        <p:spPr>
          <a:xfrm flipV="1">
            <a:off x="5954716" y="4187524"/>
            <a:ext cx="12776200" cy="7419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7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844A8-B07E-7F49-88AC-EC299BB3606A}"/>
              </a:ext>
            </a:extLst>
          </p:cNvPr>
          <p:cNvSpPr/>
          <p:nvPr/>
        </p:nvSpPr>
        <p:spPr bwMode="auto">
          <a:xfrm>
            <a:off x="8023488" y="3905799"/>
            <a:ext cx="9624107" cy="70710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2964EC45-28F0-1D42-919B-2F909DC0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85" y="3905796"/>
            <a:ext cx="451152" cy="45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940C43-F569-6040-BC0F-5457A3ACE3AC}"/>
              </a:ext>
            </a:extLst>
          </p:cNvPr>
          <p:cNvSpPr/>
          <p:nvPr/>
        </p:nvSpPr>
        <p:spPr>
          <a:xfrm>
            <a:off x="5192174" y="5145998"/>
            <a:ext cx="2354942" cy="23158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Marketing Cloud Account</a:t>
            </a:r>
          </a:p>
        </p:txBody>
      </p:sp>
      <p:pic>
        <p:nvPicPr>
          <p:cNvPr id="15" name="Graphic 22">
            <a:extLst>
              <a:ext uri="{FF2B5EF4-FFF2-40B4-BE49-F238E27FC236}">
                <a16:creationId xmlns:a16="http://schemas.microsoft.com/office/drawing/2014/main" id="{9B9E3832-6097-C14D-866D-C757AADC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335" y="973583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ACE84B-95CA-CE47-8FDE-C42598B91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6664" y="10593080"/>
            <a:ext cx="247709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5F0E2A6F-DE86-254E-8CBB-E35038AE1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6022" y="10422667"/>
            <a:ext cx="2786969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</a:t>
            </a:r>
            <a:b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Platform Management</a:t>
            </a:r>
          </a:p>
        </p:txBody>
      </p:sp>
      <p:pic>
        <p:nvPicPr>
          <p:cNvPr id="40" name="Graphic 26">
            <a:extLst>
              <a:ext uri="{FF2B5EF4-FFF2-40B4-BE49-F238E27FC236}">
                <a16:creationId xmlns:a16="http://schemas.microsoft.com/office/drawing/2014/main" id="{135CAAB8-D2D6-2241-B033-F980DC97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432" y="9934442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34BAF4-105E-3B49-BEDA-4347B41D6F6A}"/>
              </a:ext>
            </a:extLst>
          </p:cNvPr>
          <p:cNvCxnSpPr>
            <a:cxnSpLocks/>
          </p:cNvCxnSpPr>
          <p:nvPr/>
        </p:nvCxnSpPr>
        <p:spPr bwMode="auto">
          <a:xfrm>
            <a:off x="9295622" y="6579500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7">
            <a:extLst>
              <a:ext uri="{FF2B5EF4-FFF2-40B4-BE49-F238E27FC236}">
                <a16:creationId xmlns:a16="http://schemas.microsoft.com/office/drawing/2014/main" id="{ACF3E3E0-A967-A64C-9F29-9423A1DA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7" y="611037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C9B7AB9D-DA1D-0649-BD38-DFFC2D404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838" y="6971192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pic>
        <p:nvPicPr>
          <p:cNvPr id="55" name="Graphic 6">
            <a:extLst>
              <a:ext uri="{FF2B5EF4-FFF2-40B4-BE49-F238E27FC236}">
                <a16:creationId xmlns:a16="http://schemas.microsoft.com/office/drawing/2014/main" id="{2DA4F1E0-078F-C34E-A080-4878410CF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320" y="430385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0">
            <a:extLst>
              <a:ext uri="{FF2B5EF4-FFF2-40B4-BE49-F238E27FC236}">
                <a16:creationId xmlns:a16="http://schemas.microsoft.com/office/drawing/2014/main" id="{BD9EAA32-8EDE-E44A-9B84-F823C686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6714" y="5164672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(Job)</a:t>
            </a:r>
          </a:p>
        </p:txBody>
      </p:sp>
      <p:pic>
        <p:nvPicPr>
          <p:cNvPr id="57" name="Graphic 10">
            <a:extLst>
              <a:ext uri="{FF2B5EF4-FFF2-40B4-BE49-F238E27FC236}">
                <a16:creationId xmlns:a16="http://schemas.microsoft.com/office/drawing/2014/main" id="{46E42CA2-89EC-A44E-BD63-8BFF49467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165" y="4292632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0">
            <a:extLst>
              <a:ext uri="{FF2B5EF4-FFF2-40B4-BE49-F238E27FC236}">
                <a16:creationId xmlns:a16="http://schemas.microsoft.com/office/drawing/2014/main" id="{455FC884-4A92-724C-96AA-1461F8DBC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487" y="5148989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9" name="Graphic 8">
            <a:extLst>
              <a:ext uri="{FF2B5EF4-FFF2-40B4-BE49-F238E27FC236}">
                <a16:creationId xmlns:a16="http://schemas.microsoft.com/office/drawing/2014/main" id="{E7148214-B408-C14C-92F1-8D35F255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62" y="6118884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28124A48-16CE-234D-AC04-32CB364DE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120" y="6977923"/>
            <a:ext cx="25199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AMC Bucket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C04C4F-8C13-FD49-8C0D-320B23C1687E}"/>
              </a:ext>
            </a:extLst>
          </p:cNvPr>
          <p:cNvCxnSpPr>
            <a:cxnSpLocks/>
          </p:cNvCxnSpPr>
          <p:nvPr/>
        </p:nvCxnSpPr>
        <p:spPr bwMode="auto">
          <a:xfrm>
            <a:off x="11331193" y="6579500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8">
            <a:extLst>
              <a:ext uri="{FF2B5EF4-FFF2-40B4-BE49-F238E27FC236}">
                <a16:creationId xmlns:a16="http://schemas.microsoft.com/office/drawing/2014/main" id="{BDFFCF46-2837-9348-A1C7-FCBAFB43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645" y="6103162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DF0D2F77-EB8A-4849-A007-6A5C028C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3402" y="6962201"/>
            <a:ext cx="25199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Pre-Stage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2452B2-6517-F948-887F-62A250C52AE7}"/>
              </a:ext>
            </a:extLst>
          </p:cNvPr>
          <p:cNvCxnSpPr>
            <a:cxnSpLocks/>
          </p:cNvCxnSpPr>
          <p:nvPr/>
        </p:nvCxnSpPr>
        <p:spPr bwMode="auto">
          <a:xfrm>
            <a:off x="13455458" y="6540168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17">
            <a:extLst>
              <a:ext uri="{FF2B5EF4-FFF2-40B4-BE49-F238E27FC236}">
                <a16:creationId xmlns:a16="http://schemas.microsoft.com/office/drawing/2014/main" id="{1C327937-AEEA-9648-89EC-91E86216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563" y="6103162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9">
            <a:extLst>
              <a:ext uri="{FF2B5EF4-FFF2-40B4-BE49-F238E27FC236}">
                <a16:creationId xmlns:a16="http://schemas.microsoft.com/office/drawing/2014/main" id="{D65B6B4A-C371-7946-B1DF-D3BDBF62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9384" y="6963984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BDBDDF-E2CC-EC4E-A78C-B58988D51F43}"/>
              </a:ext>
            </a:extLst>
          </p:cNvPr>
          <p:cNvCxnSpPr>
            <a:cxnSpLocks/>
          </p:cNvCxnSpPr>
          <p:nvPr/>
        </p:nvCxnSpPr>
        <p:spPr bwMode="auto">
          <a:xfrm>
            <a:off x="10694692" y="5533216"/>
            <a:ext cx="0" cy="4292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C3B835-2CF2-094D-BD25-F63E2F70BD29}"/>
              </a:ext>
            </a:extLst>
          </p:cNvPr>
          <p:cNvCxnSpPr>
            <a:cxnSpLocks/>
          </p:cNvCxnSpPr>
          <p:nvPr/>
        </p:nvCxnSpPr>
        <p:spPr bwMode="auto">
          <a:xfrm>
            <a:off x="14887945" y="5547504"/>
            <a:ext cx="0" cy="4292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">
            <a:extLst>
              <a:ext uri="{FF2B5EF4-FFF2-40B4-BE49-F238E27FC236}">
                <a16:creationId xmlns:a16="http://schemas.microsoft.com/office/drawing/2014/main" id="{AB79F268-FDE3-104E-B55A-9DCF8D14B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152" y="7928836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0">
            <a:extLst>
              <a:ext uri="{FF2B5EF4-FFF2-40B4-BE49-F238E27FC236}">
                <a16:creationId xmlns:a16="http://schemas.microsoft.com/office/drawing/2014/main" id="{528F17AF-953E-9D48-BCC1-715B18C2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332" y="8784303"/>
            <a:ext cx="255210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E1646E-3BFA-BD45-B918-7D07B8F9EF6D}"/>
              </a:ext>
            </a:extLst>
          </p:cNvPr>
          <p:cNvCxnSpPr>
            <a:cxnSpLocks/>
          </p:cNvCxnSpPr>
          <p:nvPr/>
        </p:nvCxnSpPr>
        <p:spPr bwMode="auto">
          <a:xfrm>
            <a:off x="15448741" y="6573593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">
            <a:extLst>
              <a:ext uri="{FF2B5EF4-FFF2-40B4-BE49-F238E27FC236}">
                <a16:creationId xmlns:a16="http://schemas.microsoft.com/office/drawing/2014/main" id="{5F2EF506-F30A-7E45-9043-33BFDA12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193" y="6082968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9">
            <a:extLst>
              <a:ext uri="{FF2B5EF4-FFF2-40B4-BE49-F238E27FC236}">
                <a16:creationId xmlns:a16="http://schemas.microsoft.com/office/drawing/2014/main" id="{1D761FAC-A477-F443-8C9E-D87370A1E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0950" y="6942007"/>
            <a:ext cx="25199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Stage</a:t>
            </a:r>
          </a:p>
        </p:txBody>
      </p:sp>
      <p:pic>
        <p:nvPicPr>
          <p:cNvPr id="87" name="Graphic 6">
            <a:extLst>
              <a:ext uri="{FF2B5EF4-FFF2-40B4-BE49-F238E27FC236}">
                <a16:creationId xmlns:a16="http://schemas.microsoft.com/office/drawing/2014/main" id="{258B4826-85EF-2A45-A017-FA33FBA2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563" y="791133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0">
            <a:extLst>
              <a:ext uri="{FF2B5EF4-FFF2-40B4-BE49-F238E27FC236}">
                <a16:creationId xmlns:a16="http://schemas.microsoft.com/office/drawing/2014/main" id="{026A5F8E-531D-9349-BB27-05AE06E17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2956" y="8772152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(Catalog)</a:t>
            </a:r>
          </a:p>
        </p:txBody>
      </p:sp>
      <p:pic>
        <p:nvPicPr>
          <p:cNvPr id="89" name="Graphic 22">
            <a:extLst>
              <a:ext uri="{FF2B5EF4-FFF2-40B4-BE49-F238E27FC236}">
                <a16:creationId xmlns:a16="http://schemas.microsoft.com/office/drawing/2014/main" id="{83070C4D-D478-0242-A624-73D34A520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031592" y="9897752"/>
            <a:ext cx="528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39">
            <a:extLst>
              <a:ext uri="{FF2B5EF4-FFF2-40B4-BE49-F238E27FC236}">
                <a16:creationId xmlns:a16="http://schemas.microsoft.com/office/drawing/2014/main" id="{200F9607-45ED-D04F-B1FB-13B97FFBE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264" y="10540690"/>
            <a:ext cx="1207294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C30B0263-C601-F348-ACF2-A9DD4299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149" y="7923421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7">
            <a:extLst>
              <a:ext uri="{FF2B5EF4-FFF2-40B4-BE49-F238E27FC236}">
                <a16:creationId xmlns:a16="http://schemas.microsoft.com/office/drawing/2014/main" id="{DC43EB6A-CE41-EF42-B1E0-94CCC46F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3705" y="8780671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95" name="Graphic 9">
            <a:extLst>
              <a:ext uri="{FF2B5EF4-FFF2-40B4-BE49-F238E27FC236}">
                <a16:creationId xmlns:a16="http://schemas.microsoft.com/office/drawing/2014/main" id="{91214C0C-2CBF-314C-A371-74F22720E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753" y="7914027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7">
            <a:extLst>
              <a:ext uri="{FF2B5EF4-FFF2-40B4-BE49-F238E27FC236}">
                <a16:creationId xmlns:a16="http://schemas.microsoft.com/office/drawing/2014/main" id="{A7D82612-39D7-2444-B956-C8E646F9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4081" y="8771278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Lake Formation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59D84E-F033-774E-8DC9-CF1913140BF6}"/>
              </a:ext>
            </a:extLst>
          </p:cNvPr>
          <p:cNvCxnSpPr>
            <a:cxnSpLocks/>
          </p:cNvCxnSpPr>
          <p:nvPr/>
        </p:nvCxnSpPr>
        <p:spPr bwMode="auto">
          <a:xfrm>
            <a:off x="9376019" y="8410217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13782D-0FDD-4C40-9844-066CB9494746}"/>
              </a:ext>
            </a:extLst>
          </p:cNvPr>
          <p:cNvCxnSpPr>
            <a:cxnSpLocks/>
          </p:cNvCxnSpPr>
          <p:nvPr/>
        </p:nvCxnSpPr>
        <p:spPr bwMode="auto">
          <a:xfrm>
            <a:off x="11383701" y="8410217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EC74976-DB92-DB4E-B19C-309ADD4CFCF9}"/>
              </a:ext>
            </a:extLst>
          </p:cNvPr>
          <p:cNvCxnSpPr>
            <a:cxnSpLocks/>
          </p:cNvCxnSpPr>
          <p:nvPr/>
        </p:nvCxnSpPr>
        <p:spPr bwMode="auto">
          <a:xfrm>
            <a:off x="13415708" y="8390808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106">
            <a:extLst>
              <a:ext uri="{FF2B5EF4-FFF2-40B4-BE49-F238E27FC236}">
                <a16:creationId xmlns:a16="http://schemas.microsoft.com/office/drawing/2014/main" id="{1C564588-BEE1-EE4B-931E-02469657E559}"/>
              </a:ext>
            </a:extLst>
          </p:cNvPr>
          <p:cNvSpPr/>
          <p:nvPr/>
        </p:nvSpPr>
        <p:spPr>
          <a:xfrm flipV="1">
            <a:off x="15523691" y="7552965"/>
            <a:ext cx="1406998" cy="85725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3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7AAE1C9-DB76-7A42-8C2B-395A03FBD018}"/>
              </a:ext>
            </a:extLst>
          </p:cNvPr>
          <p:cNvCxnSpPr>
            <a:cxnSpLocks/>
          </p:cNvCxnSpPr>
          <p:nvPr/>
        </p:nvCxnSpPr>
        <p:spPr bwMode="auto">
          <a:xfrm>
            <a:off x="9412760" y="10276767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0A53259-6A39-0D41-8855-CCAC7A70D1E5}"/>
              </a:ext>
            </a:extLst>
          </p:cNvPr>
          <p:cNvCxnSpPr>
            <a:cxnSpLocks/>
          </p:cNvCxnSpPr>
          <p:nvPr/>
        </p:nvCxnSpPr>
        <p:spPr bwMode="auto">
          <a:xfrm>
            <a:off x="6711152" y="6584925"/>
            <a:ext cx="15444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1">
            <a:extLst>
              <a:ext uri="{FF2B5EF4-FFF2-40B4-BE49-F238E27FC236}">
                <a16:creationId xmlns:a16="http://schemas.microsoft.com/office/drawing/2014/main" id="{F4A078D3-C621-EF42-AA7C-FC17BBAA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63" y="6262316"/>
            <a:ext cx="528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28">
            <a:extLst>
              <a:ext uri="{FF2B5EF4-FFF2-40B4-BE49-F238E27FC236}">
                <a16:creationId xmlns:a16="http://schemas.microsoft.com/office/drawing/2014/main" id="{61B5A393-2B4F-FB45-AE82-7A3A56E66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201" y="6798760"/>
            <a:ext cx="1207294" cy="66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Advertising Data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3EB573F-B05F-BD4E-BDA7-6AD3A993E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46158" y="5678902"/>
            <a:ext cx="1425227" cy="380711"/>
          </a:xfrm>
          <a:prstGeom prst="rect">
            <a:avLst/>
          </a:prstGeom>
        </p:spPr>
      </p:pic>
      <p:pic>
        <p:nvPicPr>
          <p:cNvPr id="121" name="Graphic 23">
            <a:extLst>
              <a:ext uri="{FF2B5EF4-FFF2-40B4-BE49-F238E27FC236}">
                <a16:creationId xmlns:a16="http://schemas.microsoft.com/office/drawing/2014/main" id="{CE57BCFE-F637-CD40-8B8C-DE129BDF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 flipH="1">
            <a:off x="6034206" y="8195295"/>
            <a:ext cx="528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40">
            <a:extLst>
              <a:ext uri="{FF2B5EF4-FFF2-40B4-BE49-F238E27FC236}">
                <a16:creationId xmlns:a16="http://schemas.microsoft.com/office/drawing/2014/main" id="{9A13BAE7-F5A8-3F44-A28E-B354C2387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878" y="8838236"/>
            <a:ext cx="120729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Stakeholders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B74228C-B33B-A547-8514-191308BD5B4C}"/>
              </a:ext>
            </a:extLst>
          </p:cNvPr>
          <p:cNvCxnSpPr>
            <a:cxnSpLocks/>
          </p:cNvCxnSpPr>
          <p:nvPr/>
        </p:nvCxnSpPr>
        <p:spPr bwMode="auto">
          <a:xfrm>
            <a:off x="6787688" y="10272249"/>
            <a:ext cx="1467957" cy="45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F2B26B-57BD-F145-BFD9-EB47A793866F}"/>
              </a:ext>
            </a:extLst>
          </p:cNvPr>
          <p:cNvCxnSpPr>
            <a:cxnSpLocks/>
          </p:cNvCxnSpPr>
          <p:nvPr/>
        </p:nvCxnSpPr>
        <p:spPr bwMode="auto">
          <a:xfrm>
            <a:off x="6798733" y="8428751"/>
            <a:ext cx="1467957" cy="45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41F707-E18C-4949-863B-DC2A7263A902}"/>
              </a:ext>
            </a:extLst>
          </p:cNvPr>
          <p:cNvSpPr txBox="1"/>
          <p:nvPr/>
        </p:nvSpPr>
        <p:spPr>
          <a:xfrm>
            <a:off x="5192176" y="2401258"/>
            <a:ext cx="1292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Original—for reference only. DO NOT USE.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6379E-8ED4-4E3D-A014-1CDE6F2E7469}"/>
              </a:ext>
            </a:extLst>
          </p:cNvPr>
          <p:cNvCxnSpPr/>
          <p:nvPr/>
        </p:nvCxnSpPr>
        <p:spPr>
          <a:xfrm>
            <a:off x="4876800" y="2924478"/>
            <a:ext cx="13131800" cy="789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EBC7EDA-C4FA-4032-AA84-CDDDA6E46C29}"/>
              </a:ext>
            </a:extLst>
          </p:cNvPr>
          <p:cNvCxnSpPr>
            <a:cxnSpLocks/>
          </p:cNvCxnSpPr>
          <p:nvPr/>
        </p:nvCxnSpPr>
        <p:spPr>
          <a:xfrm flipV="1">
            <a:off x="5029200" y="3556001"/>
            <a:ext cx="12776200" cy="7419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2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9">
            <a:extLst>
              <a:ext uri="{FF2B5EF4-FFF2-40B4-BE49-F238E27FC236}">
                <a16:creationId xmlns:a16="http://schemas.microsoft.com/office/drawing/2014/main" id="{99C19F51-444E-244D-9BFC-52D3242BE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1311" y="4908236"/>
            <a:ext cx="420588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25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make delete_all </a:t>
            </a:r>
          </a:p>
        </p:txBody>
      </p:sp>
      <p:grpSp>
        <p:nvGrpSpPr>
          <p:cNvPr id="16" name="Group 28">
            <a:extLst>
              <a:ext uri="{FF2B5EF4-FFF2-40B4-BE49-F238E27FC236}">
                <a16:creationId xmlns:a16="http://schemas.microsoft.com/office/drawing/2014/main" id="{97333D0F-FD4F-8843-BAD7-F5DF8AA6786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0662286" y="-2555668"/>
            <a:ext cx="1496016" cy="17499724"/>
            <a:chOff x="2488530" y="-1695049"/>
            <a:chExt cx="797510" cy="9056065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FF59B57-4521-C84F-AC72-621B7CA2194B}"/>
                </a:ext>
              </a:extLst>
            </p:cNvPr>
            <p:cNvSpPr/>
            <p:nvPr/>
          </p:nvSpPr>
          <p:spPr>
            <a:xfrm>
              <a:off x="2488530" y="-1695049"/>
              <a:ext cx="425685" cy="90560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3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A22D390-C417-7C42-9A58-8306322DD7D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18781" y="2740222"/>
              <a:ext cx="0" cy="33451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AD0A76-4882-F742-B5C6-52218934F56D}"/>
              </a:ext>
            </a:extLst>
          </p:cNvPr>
          <p:cNvCxnSpPr>
            <a:cxnSpLocks/>
          </p:cNvCxnSpPr>
          <p:nvPr/>
        </p:nvCxnSpPr>
        <p:spPr bwMode="auto">
          <a:xfrm>
            <a:off x="4560339" y="7599677"/>
            <a:ext cx="585568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0DF230F-DDB5-E547-8B34-C5B87383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72" y="3394287"/>
            <a:ext cx="1579764" cy="15797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C51B50-028C-0048-98ED-07EF6C543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750" y="2656802"/>
            <a:ext cx="2704997" cy="2704997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2259B4-E41E-6F43-9A31-6B47D07FD3AE}"/>
              </a:ext>
            </a:extLst>
          </p:cNvPr>
          <p:cNvCxnSpPr>
            <a:cxnSpLocks/>
          </p:cNvCxnSpPr>
          <p:nvPr/>
        </p:nvCxnSpPr>
        <p:spPr bwMode="auto">
          <a:xfrm>
            <a:off x="8952466" y="7599677"/>
            <a:ext cx="585568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988AE8-2D7B-E64F-9D6E-E5011D4CEDBD}"/>
              </a:ext>
            </a:extLst>
          </p:cNvPr>
          <p:cNvCxnSpPr>
            <a:cxnSpLocks/>
          </p:cNvCxnSpPr>
          <p:nvPr/>
        </p:nvCxnSpPr>
        <p:spPr bwMode="auto">
          <a:xfrm>
            <a:off x="13318936" y="7599677"/>
            <a:ext cx="585568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5B3AFF-7262-4542-82EC-C149BDEFAE13}"/>
              </a:ext>
            </a:extLst>
          </p:cNvPr>
          <p:cNvCxnSpPr>
            <a:cxnSpLocks/>
          </p:cNvCxnSpPr>
          <p:nvPr/>
        </p:nvCxnSpPr>
        <p:spPr bwMode="auto">
          <a:xfrm>
            <a:off x="17672394" y="7599677"/>
            <a:ext cx="585568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EDD666-3EAC-1347-BC7F-30743E0B7738}"/>
              </a:ext>
            </a:extLst>
          </p:cNvPr>
          <p:cNvSpPr txBox="1"/>
          <p:nvPr/>
        </p:nvSpPr>
        <p:spPr>
          <a:xfrm>
            <a:off x="18788820" y="7007836"/>
            <a:ext cx="3122094" cy="18428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A6B8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Delete remaining items:</a:t>
            </a:r>
            <a:endParaRPr lang="en-US" sz="1875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35788" indent="-535788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 buckets</a:t>
            </a:r>
          </a:p>
          <a:p>
            <a:pPr marL="535788" indent="-535788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KMS keys</a:t>
            </a:r>
          </a:p>
          <a:p>
            <a:pPr marL="535788" indent="-535788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layers</a:t>
            </a:r>
          </a:p>
          <a:p>
            <a:pPr marL="535788" indent="-535788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WFM SQS queues &amp; rules</a:t>
            </a:r>
          </a:p>
        </p:txBody>
      </p:sp>
      <p:pic>
        <p:nvPicPr>
          <p:cNvPr id="61" name="Graphic 21">
            <a:extLst>
              <a:ext uri="{FF2B5EF4-FFF2-40B4-BE49-F238E27FC236}">
                <a16:creationId xmlns:a16="http://schemas.microsoft.com/office/drawing/2014/main" id="{8F499F19-E8B4-A741-B6F0-32297B97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478" y="7038327"/>
            <a:ext cx="1122703" cy="112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8">
            <a:extLst>
              <a:ext uri="{FF2B5EF4-FFF2-40B4-BE49-F238E27FC236}">
                <a16:creationId xmlns:a16="http://schemas.microsoft.com/office/drawing/2014/main" id="{15439E3B-C5D5-6545-A83F-060F53DC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86" y="7037385"/>
            <a:ext cx="1124586" cy="11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21">
            <a:extLst>
              <a:ext uri="{FF2B5EF4-FFF2-40B4-BE49-F238E27FC236}">
                <a16:creationId xmlns:a16="http://schemas.microsoft.com/office/drawing/2014/main" id="{D085160C-44EE-D64F-8883-50DC1267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179" y="7049856"/>
            <a:ext cx="1099644" cy="109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2">
            <a:extLst>
              <a:ext uri="{FF2B5EF4-FFF2-40B4-BE49-F238E27FC236}">
                <a16:creationId xmlns:a16="http://schemas.microsoft.com/office/drawing/2014/main" id="{EF071512-4655-E049-B7E7-DB75DDF8E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02" y="8232810"/>
            <a:ext cx="427434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Delete </a:t>
            </a:r>
            <a:b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CloudFormation </a:t>
            </a:r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stacks</a:t>
            </a:r>
            <a:endParaRPr lang="en-US" altLang="en-US" sz="22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69" name="Graphic 21">
            <a:extLst>
              <a:ext uri="{FF2B5EF4-FFF2-40B4-BE49-F238E27FC236}">
                <a16:creationId xmlns:a16="http://schemas.microsoft.com/office/drawing/2014/main" id="{3B1CF4CF-31CB-7F46-B7A1-A49565EA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11" y="7049856"/>
            <a:ext cx="1099644" cy="109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2">
            <a:extLst>
              <a:ext uri="{FF2B5EF4-FFF2-40B4-BE49-F238E27FC236}">
                <a16:creationId xmlns:a16="http://schemas.microsoft.com/office/drawing/2014/main" id="{2D4FF95C-9AA0-5446-9336-E58A70718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034" y="8232810"/>
            <a:ext cx="427434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Delete </a:t>
            </a:r>
            <a:b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DDK bootstrap</a:t>
            </a:r>
          </a:p>
        </p:txBody>
      </p:sp>
      <p:sp>
        <p:nvSpPr>
          <p:cNvPr id="71" name="TextBox 12">
            <a:extLst>
              <a:ext uri="{FF2B5EF4-FFF2-40B4-BE49-F238E27FC236}">
                <a16:creationId xmlns:a16="http://schemas.microsoft.com/office/drawing/2014/main" id="{AA932E9A-3E0C-FF46-B9FF-E57CDD480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5056" y="8232810"/>
            <a:ext cx="312209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Delete </a:t>
            </a:r>
            <a:br>
              <a:rPr lang="en-US" alt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en-US" sz="225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CodeCommit</a:t>
            </a:r>
            <a:r>
              <a:rPr lang="en-US" alt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repos</a:t>
            </a:r>
          </a:p>
        </p:txBody>
      </p:sp>
      <p:sp>
        <p:nvSpPr>
          <p:cNvPr id="72" name="TextBox 12">
            <a:extLst>
              <a:ext uri="{FF2B5EF4-FFF2-40B4-BE49-F238E27FC236}">
                <a16:creationId xmlns:a16="http://schemas.microsoft.com/office/drawing/2014/main" id="{17263CB3-BDFF-F041-9550-8F4A0A14D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044" y="8232810"/>
            <a:ext cx="1932115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Empty </a:t>
            </a:r>
            <a:b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 buckets</a:t>
            </a:r>
          </a:p>
          <a:p>
            <a:pPr algn="ctr" eaLnBrk="1" hangingPunct="1"/>
            <a:endParaRPr lang="en-US" altLang="en-US" sz="22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316100-85BB-044B-A5F8-FCBA13953A87}"/>
              </a:ext>
            </a:extLst>
          </p:cNvPr>
          <p:cNvSpPr txBox="1"/>
          <p:nvPr/>
        </p:nvSpPr>
        <p:spPr>
          <a:xfrm>
            <a:off x="525464" y="1301771"/>
            <a:ext cx="12306574" cy="95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AMC QuickStart Delete All Command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9D4A68-D5E0-4044-A063-E87363E50C5A}"/>
              </a:ext>
            </a:extLst>
          </p:cNvPr>
          <p:cNvSpPr txBox="1"/>
          <p:nvPr/>
        </p:nvSpPr>
        <p:spPr>
          <a:xfrm>
            <a:off x="5192176" y="2401258"/>
            <a:ext cx="1292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For reference only. No illustration needed to convey this info. DO NOT USE.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EC2B4C-6D41-4E30-8DF6-B8B81BBB9A44}"/>
              </a:ext>
            </a:extLst>
          </p:cNvPr>
          <p:cNvCxnSpPr/>
          <p:nvPr/>
        </p:nvCxnSpPr>
        <p:spPr>
          <a:xfrm>
            <a:off x="5802316" y="3556001"/>
            <a:ext cx="13131800" cy="789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CBDC7F-5884-4482-8113-B1368A4C8A24}"/>
              </a:ext>
            </a:extLst>
          </p:cNvPr>
          <p:cNvCxnSpPr>
            <a:cxnSpLocks/>
          </p:cNvCxnSpPr>
          <p:nvPr/>
        </p:nvCxnSpPr>
        <p:spPr>
          <a:xfrm flipV="1">
            <a:off x="5954716" y="4187524"/>
            <a:ext cx="12776200" cy="7419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2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16313</TotalTime>
  <Words>535</Words>
  <Application>Microsoft Office PowerPoint</Application>
  <PresentationFormat>Custom</PresentationFormat>
  <Paragraphs>171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bmaguir</dc:creator>
  <cp:lastModifiedBy>Marcia Johnston</cp:lastModifiedBy>
  <cp:revision>130</cp:revision>
  <cp:lastPrinted>2022-02-26T19:04:35Z</cp:lastPrinted>
  <dcterms:created xsi:type="dcterms:W3CDTF">2022-02-26T14:46:42Z</dcterms:created>
  <dcterms:modified xsi:type="dcterms:W3CDTF">2022-05-19T20:34:18Z</dcterms:modified>
</cp:coreProperties>
</file>