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6"/>
  </p:notesMasterIdLst>
  <p:sldIdLst>
    <p:sldId id="460" r:id="rId2"/>
    <p:sldId id="444" r:id="rId3"/>
    <p:sldId id="448" r:id="rId4"/>
    <p:sldId id="451" r:id="rId5"/>
  </p:sldIdLst>
  <p:sldSz cx="22860000" cy="1463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nal Version" id="{D1837075-66FD-AC46-A1C9-3AC18E93D6EF}">
          <p14:sldIdLst>
            <p14:sldId id="460"/>
            <p14:sldId id="444"/>
            <p14:sldId id="448"/>
            <p14:sldId id="45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65"/>
    <p:restoredTop sz="95940"/>
  </p:normalViewPr>
  <p:slideViewPr>
    <p:cSldViewPr snapToGrid="0" snapToObjects="1">
      <p:cViewPr>
        <p:scale>
          <a:sx n="100" d="100"/>
          <a:sy n="100" d="100"/>
        </p:scale>
        <p:origin x="384" y="-16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C0E4F8-FC9B-C74A-97AB-66A417AA65A9}" type="datetimeFigureOut">
              <a:rPr lang="en-US" smtClean="0"/>
              <a:t>4/26/22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19175" y="1143000"/>
            <a:ext cx="48196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78731-E891-2D48-A634-298296BDB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72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99539" rtl="0" eaLnBrk="1" latinLnBrk="0" hangingPunct="1">
      <a:defRPr sz="2362" kern="1200">
        <a:solidFill>
          <a:schemeClr val="tx1"/>
        </a:solidFill>
        <a:latin typeface="+mn-lt"/>
        <a:ea typeface="+mn-ea"/>
        <a:cs typeface="+mn-cs"/>
      </a:defRPr>
    </a:lvl1pPr>
    <a:lvl2pPr marL="899770" algn="l" defTabSz="1799539" rtl="0" eaLnBrk="1" latinLnBrk="0" hangingPunct="1">
      <a:defRPr sz="2362" kern="1200">
        <a:solidFill>
          <a:schemeClr val="tx1"/>
        </a:solidFill>
        <a:latin typeface="+mn-lt"/>
        <a:ea typeface="+mn-ea"/>
        <a:cs typeface="+mn-cs"/>
      </a:defRPr>
    </a:lvl2pPr>
    <a:lvl3pPr marL="1799539" algn="l" defTabSz="1799539" rtl="0" eaLnBrk="1" latinLnBrk="0" hangingPunct="1">
      <a:defRPr sz="2362" kern="1200">
        <a:solidFill>
          <a:schemeClr val="tx1"/>
        </a:solidFill>
        <a:latin typeface="+mn-lt"/>
        <a:ea typeface="+mn-ea"/>
        <a:cs typeface="+mn-cs"/>
      </a:defRPr>
    </a:lvl3pPr>
    <a:lvl4pPr marL="2699309" algn="l" defTabSz="1799539" rtl="0" eaLnBrk="1" latinLnBrk="0" hangingPunct="1">
      <a:defRPr sz="2362" kern="1200">
        <a:solidFill>
          <a:schemeClr val="tx1"/>
        </a:solidFill>
        <a:latin typeface="+mn-lt"/>
        <a:ea typeface="+mn-ea"/>
        <a:cs typeface="+mn-cs"/>
      </a:defRPr>
    </a:lvl4pPr>
    <a:lvl5pPr marL="3599078" algn="l" defTabSz="1799539" rtl="0" eaLnBrk="1" latinLnBrk="0" hangingPunct="1">
      <a:defRPr sz="2362" kern="1200">
        <a:solidFill>
          <a:schemeClr val="tx1"/>
        </a:solidFill>
        <a:latin typeface="+mn-lt"/>
        <a:ea typeface="+mn-ea"/>
        <a:cs typeface="+mn-cs"/>
      </a:defRPr>
    </a:lvl5pPr>
    <a:lvl6pPr marL="4498848" algn="l" defTabSz="1799539" rtl="0" eaLnBrk="1" latinLnBrk="0" hangingPunct="1">
      <a:defRPr sz="2362" kern="1200">
        <a:solidFill>
          <a:schemeClr val="tx1"/>
        </a:solidFill>
        <a:latin typeface="+mn-lt"/>
        <a:ea typeface="+mn-ea"/>
        <a:cs typeface="+mn-cs"/>
      </a:defRPr>
    </a:lvl6pPr>
    <a:lvl7pPr marL="5398618" algn="l" defTabSz="1799539" rtl="0" eaLnBrk="1" latinLnBrk="0" hangingPunct="1">
      <a:defRPr sz="2362" kern="1200">
        <a:solidFill>
          <a:schemeClr val="tx1"/>
        </a:solidFill>
        <a:latin typeface="+mn-lt"/>
        <a:ea typeface="+mn-ea"/>
        <a:cs typeface="+mn-cs"/>
      </a:defRPr>
    </a:lvl7pPr>
    <a:lvl8pPr marL="6298387" algn="l" defTabSz="1799539" rtl="0" eaLnBrk="1" latinLnBrk="0" hangingPunct="1">
      <a:defRPr sz="2362" kern="1200">
        <a:solidFill>
          <a:schemeClr val="tx1"/>
        </a:solidFill>
        <a:latin typeface="+mn-lt"/>
        <a:ea typeface="+mn-ea"/>
        <a:cs typeface="+mn-cs"/>
      </a:defRPr>
    </a:lvl8pPr>
    <a:lvl9pPr marL="7198157" algn="l" defTabSz="1799539" rtl="0" eaLnBrk="1" latinLnBrk="0" hangingPunct="1">
      <a:defRPr sz="236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19175" y="1143000"/>
            <a:ext cx="48196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S3 service icon for resource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8731-E891-2D48-A634-298296BDB2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52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19175" y="1143000"/>
            <a:ext cx="48196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8731-E891-2D48-A634-298296BDB2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40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19175" y="1143000"/>
            <a:ext cx="48196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Runs ‘cdk synth’ command to translate resources to CFN Template Definition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8731-E891-2D48-A634-298296BDB2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63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19175" y="1143000"/>
            <a:ext cx="48196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8731-E891-2D48-A634-298296BDB2A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25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500" y="2394374"/>
            <a:ext cx="17145000" cy="5093547"/>
          </a:xfrm>
        </p:spPr>
        <p:txBody>
          <a:bodyPr anchor="b"/>
          <a:lstStyle>
            <a:lvl1pPr algn="ctr">
              <a:defRPr sz="112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0" y="7684348"/>
            <a:ext cx="17145000" cy="3532292"/>
          </a:xfrm>
        </p:spPr>
        <p:txBody>
          <a:bodyPr/>
          <a:lstStyle>
            <a:lvl1pPr marL="0" indent="0" algn="ctr">
              <a:buNone/>
              <a:defRPr sz="4500"/>
            </a:lvl1pPr>
            <a:lvl2pPr marL="857250" indent="0" algn="ctr">
              <a:buNone/>
              <a:defRPr sz="3750"/>
            </a:lvl2pPr>
            <a:lvl3pPr marL="1714500" indent="0" algn="ctr">
              <a:buNone/>
              <a:defRPr sz="3375"/>
            </a:lvl3pPr>
            <a:lvl4pPr marL="2571750" indent="0" algn="ctr">
              <a:buNone/>
              <a:defRPr sz="3000"/>
            </a:lvl4pPr>
            <a:lvl5pPr marL="3429000" indent="0" algn="ctr">
              <a:buNone/>
              <a:defRPr sz="3000"/>
            </a:lvl5pPr>
            <a:lvl6pPr marL="4286250" indent="0" algn="ctr">
              <a:buNone/>
              <a:defRPr sz="3000"/>
            </a:lvl6pPr>
            <a:lvl7pPr marL="5143500" indent="0" algn="ctr">
              <a:buNone/>
              <a:defRPr sz="3000"/>
            </a:lvl7pPr>
            <a:lvl8pPr marL="6000750" indent="0" algn="ctr">
              <a:buNone/>
              <a:defRPr sz="3000"/>
            </a:lvl8pPr>
            <a:lvl9pPr marL="6858000" indent="0" algn="ctr">
              <a:buNone/>
              <a:defRPr sz="3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387C-249C-E74C-AA9C-592306AF9B93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4B7F-F5A8-584A-B1A5-623E1396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6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387C-249C-E74C-AA9C-592306AF9B93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4B7F-F5A8-584A-B1A5-623E1396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68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359187" y="778933"/>
            <a:ext cx="4929188" cy="123985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71625" y="778933"/>
            <a:ext cx="14501813" cy="1239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387C-249C-E74C-AA9C-592306AF9B93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4B7F-F5A8-584A-B1A5-623E1396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56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45274BF-3829-D24D-BB45-67B2DEED76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6AD46A9-9581-D540-AA79-345601FA5D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7CDC3-FDDA-584B-8A00-88B0260C02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560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387C-249C-E74C-AA9C-592306AF9B93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4B7F-F5A8-584A-B1A5-623E1396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949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719" y="3647442"/>
            <a:ext cx="19716750" cy="6085839"/>
          </a:xfrm>
        </p:spPr>
        <p:txBody>
          <a:bodyPr anchor="b"/>
          <a:lstStyle>
            <a:lvl1pPr>
              <a:defRPr sz="112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9719" y="9790855"/>
            <a:ext cx="19716750" cy="3200399"/>
          </a:xfrm>
        </p:spPr>
        <p:txBody>
          <a:bodyPr/>
          <a:lstStyle>
            <a:lvl1pPr marL="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1pPr>
            <a:lvl2pPr marL="857250" indent="0">
              <a:buNone/>
              <a:defRPr sz="3750">
                <a:solidFill>
                  <a:schemeClr val="tx1">
                    <a:tint val="75000"/>
                  </a:schemeClr>
                </a:solidFill>
              </a:defRPr>
            </a:lvl2pPr>
            <a:lvl3pPr marL="1714500" indent="0">
              <a:buNone/>
              <a:defRPr sz="3375">
                <a:solidFill>
                  <a:schemeClr val="tx1">
                    <a:tint val="75000"/>
                  </a:schemeClr>
                </a:solidFill>
              </a:defRPr>
            </a:lvl3pPr>
            <a:lvl4pPr marL="257175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4pPr>
            <a:lvl5pPr marL="34290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5pPr>
            <a:lvl6pPr marL="428625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6pPr>
            <a:lvl7pPr marL="51435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7pPr>
            <a:lvl8pPr marL="600075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8pPr>
            <a:lvl9pPr marL="68580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387C-249C-E74C-AA9C-592306AF9B93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4B7F-F5A8-584A-B1A5-623E1396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95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1625" y="3894667"/>
            <a:ext cx="9715500" cy="92828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72875" y="3894667"/>
            <a:ext cx="9715500" cy="92828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387C-249C-E74C-AA9C-592306AF9B93}" type="datetimeFigureOut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4B7F-F5A8-584A-B1A5-623E1396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04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3" y="778934"/>
            <a:ext cx="19716750" cy="28278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4603" y="3586481"/>
            <a:ext cx="9670851" cy="1757679"/>
          </a:xfrm>
        </p:spPr>
        <p:txBody>
          <a:bodyPr anchor="b"/>
          <a:lstStyle>
            <a:lvl1pPr marL="0" indent="0">
              <a:buNone/>
              <a:defRPr sz="4500" b="1"/>
            </a:lvl1pPr>
            <a:lvl2pPr marL="857250" indent="0">
              <a:buNone/>
              <a:defRPr sz="3750" b="1"/>
            </a:lvl2pPr>
            <a:lvl3pPr marL="1714500" indent="0">
              <a:buNone/>
              <a:defRPr sz="3375" b="1"/>
            </a:lvl3pPr>
            <a:lvl4pPr marL="2571750" indent="0">
              <a:buNone/>
              <a:defRPr sz="3000" b="1"/>
            </a:lvl4pPr>
            <a:lvl5pPr marL="3429000" indent="0">
              <a:buNone/>
              <a:defRPr sz="3000" b="1"/>
            </a:lvl5pPr>
            <a:lvl6pPr marL="4286250" indent="0">
              <a:buNone/>
              <a:defRPr sz="3000" b="1"/>
            </a:lvl6pPr>
            <a:lvl7pPr marL="5143500" indent="0">
              <a:buNone/>
              <a:defRPr sz="3000" b="1"/>
            </a:lvl7pPr>
            <a:lvl8pPr marL="6000750" indent="0">
              <a:buNone/>
              <a:defRPr sz="3000" b="1"/>
            </a:lvl8pPr>
            <a:lvl9pPr marL="6858000" indent="0">
              <a:buNone/>
              <a:defRPr sz="3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4603" y="5344160"/>
            <a:ext cx="9670851" cy="7860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572875" y="3586481"/>
            <a:ext cx="9718478" cy="1757679"/>
          </a:xfrm>
        </p:spPr>
        <p:txBody>
          <a:bodyPr anchor="b"/>
          <a:lstStyle>
            <a:lvl1pPr marL="0" indent="0">
              <a:buNone/>
              <a:defRPr sz="4500" b="1"/>
            </a:lvl1pPr>
            <a:lvl2pPr marL="857250" indent="0">
              <a:buNone/>
              <a:defRPr sz="3750" b="1"/>
            </a:lvl2pPr>
            <a:lvl3pPr marL="1714500" indent="0">
              <a:buNone/>
              <a:defRPr sz="3375" b="1"/>
            </a:lvl3pPr>
            <a:lvl4pPr marL="2571750" indent="0">
              <a:buNone/>
              <a:defRPr sz="3000" b="1"/>
            </a:lvl4pPr>
            <a:lvl5pPr marL="3429000" indent="0">
              <a:buNone/>
              <a:defRPr sz="3000" b="1"/>
            </a:lvl5pPr>
            <a:lvl6pPr marL="4286250" indent="0">
              <a:buNone/>
              <a:defRPr sz="3000" b="1"/>
            </a:lvl6pPr>
            <a:lvl7pPr marL="5143500" indent="0">
              <a:buNone/>
              <a:defRPr sz="3000" b="1"/>
            </a:lvl7pPr>
            <a:lvl8pPr marL="6000750" indent="0">
              <a:buNone/>
              <a:defRPr sz="3000" b="1"/>
            </a:lvl8pPr>
            <a:lvl9pPr marL="6858000" indent="0">
              <a:buNone/>
              <a:defRPr sz="3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572875" y="5344160"/>
            <a:ext cx="9718478" cy="7860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387C-249C-E74C-AA9C-592306AF9B93}" type="datetimeFigureOut">
              <a:rPr lang="en-US" smtClean="0"/>
              <a:t>4/26/22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4B7F-F5A8-584A-B1A5-623E1396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85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387C-249C-E74C-AA9C-592306AF9B93}" type="datetimeFigureOut">
              <a:rPr lang="en-US" smtClean="0"/>
              <a:t>4/26/22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4B7F-F5A8-584A-B1A5-623E1396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94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387C-249C-E74C-AA9C-592306AF9B93}" type="datetimeFigureOut">
              <a:rPr lang="en-US" smtClean="0"/>
              <a:t>4/26/22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4B7F-F5A8-584A-B1A5-623E1396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30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4" y="975360"/>
            <a:ext cx="7372944" cy="341376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8477" y="2106508"/>
            <a:ext cx="11572875" cy="10397067"/>
          </a:xfrm>
        </p:spPr>
        <p:txBody>
          <a:bodyPr/>
          <a:lstStyle>
            <a:lvl1pPr>
              <a:defRPr sz="6000"/>
            </a:lvl1pPr>
            <a:lvl2pPr>
              <a:defRPr sz="5250"/>
            </a:lvl2pPr>
            <a:lvl3pPr>
              <a:defRPr sz="4500"/>
            </a:lvl3pPr>
            <a:lvl4pPr>
              <a:defRPr sz="3750"/>
            </a:lvl4pPr>
            <a:lvl5pPr>
              <a:defRPr sz="3750"/>
            </a:lvl5pPr>
            <a:lvl6pPr>
              <a:defRPr sz="3750"/>
            </a:lvl6pPr>
            <a:lvl7pPr>
              <a:defRPr sz="3750"/>
            </a:lvl7pPr>
            <a:lvl8pPr>
              <a:defRPr sz="3750"/>
            </a:lvl8pPr>
            <a:lvl9pPr>
              <a:defRPr sz="37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4" y="4389120"/>
            <a:ext cx="7372944" cy="8131388"/>
          </a:xfrm>
        </p:spPr>
        <p:txBody>
          <a:bodyPr/>
          <a:lstStyle>
            <a:lvl1pPr marL="0" indent="0">
              <a:buNone/>
              <a:defRPr sz="3000"/>
            </a:lvl1pPr>
            <a:lvl2pPr marL="857250" indent="0">
              <a:buNone/>
              <a:defRPr sz="2625"/>
            </a:lvl2pPr>
            <a:lvl3pPr marL="1714500" indent="0">
              <a:buNone/>
              <a:defRPr sz="2250"/>
            </a:lvl3pPr>
            <a:lvl4pPr marL="2571750" indent="0">
              <a:buNone/>
              <a:defRPr sz="1875"/>
            </a:lvl4pPr>
            <a:lvl5pPr marL="3429000" indent="0">
              <a:buNone/>
              <a:defRPr sz="1875"/>
            </a:lvl5pPr>
            <a:lvl6pPr marL="4286250" indent="0">
              <a:buNone/>
              <a:defRPr sz="1875"/>
            </a:lvl6pPr>
            <a:lvl7pPr marL="5143500" indent="0">
              <a:buNone/>
              <a:defRPr sz="1875"/>
            </a:lvl7pPr>
            <a:lvl8pPr marL="6000750" indent="0">
              <a:buNone/>
              <a:defRPr sz="1875"/>
            </a:lvl8pPr>
            <a:lvl9pPr marL="6858000" indent="0">
              <a:buNone/>
              <a:defRPr sz="18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387C-249C-E74C-AA9C-592306AF9B93}" type="datetimeFigureOut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4B7F-F5A8-584A-B1A5-623E1396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53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4" y="975360"/>
            <a:ext cx="7372944" cy="341376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18477" y="2106508"/>
            <a:ext cx="11572875" cy="10397067"/>
          </a:xfrm>
        </p:spPr>
        <p:txBody>
          <a:bodyPr anchor="t"/>
          <a:lstStyle>
            <a:lvl1pPr marL="0" indent="0">
              <a:buNone/>
              <a:defRPr sz="6000"/>
            </a:lvl1pPr>
            <a:lvl2pPr marL="857250" indent="0">
              <a:buNone/>
              <a:defRPr sz="5250"/>
            </a:lvl2pPr>
            <a:lvl3pPr marL="1714500" indent="0">
              <a:buNone/>
              <a:defRPr sz="4500"/>
            </a:lvl3pPr>
            <a:lvl4pPr marL="2571750" indent="0">
              <a:buNone/>
              <a:defRPr sz="3750"/>
            </a:lvl4pPr>
            <a:lvl5pPr marL="3429000" indent="0">
              <a:buNone/>
              <a:defRPr sz="3750"/>
            </a:lvl5pPr>
            <a:lvl6pPr marL="4286250" indent="0">
              <a:buNone/>
              <a:defRPr sz="3750"/>
            </a:lvl6pPr>
            <a:lvl7pPr marL="5143500" indent="0">
              <a:buNone/>
              <a:defRPr sz="3750"/>
            </a:lvl7pPr>
            <a:lvl8pPr marL="6000750" indent="0">
              <a:buNone/>
              <a:defRPr sz="3750"/>
            </a:lvl8pPr>
            <a:lvl9pPr marL="6858000" indent="0">
              <a:buNone/>
              <a:defRPr sz="37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4" y="4389120"/>
            <a:ext cx="7372944" cy="8131388"/>
          </a:xfrm>
        </p:spPr>
        <p:txBody>
          <a:bodyPr/>
          <a:lstStyle>
            <a:lvl1pPr marL="0" indent="0">
              <a:buNone/>
              <a:defRPr sz="3000"/>
            </a:lvl1pPr>
            <a:lvl2pPr marL="857250" indent="0">
              <a:buNone/>
              <a:defRPr sz="2625"/>
            </a:lvl2pPr>
            <a:lvl3pPr marL="1714500" indent="0">
              <a:buNone/>
              <a:defRPr sz="2250"/>
            </a:lvl3pPr>
            <a:lvl4pPr marL="2571750" indent="0">
              <a:buNone/>
              <a:defRPr sz="1875"/>
            </a:lvl4pPr>
            <a:lvl5pPr marL="3429000" indent="0">
              <a:buNone/>
              <a:defRPr sz="1875"/>
            </a:lvl5pPr>
            <a:lvl6pPr marL="4286250" indent="0">
              <a:buNone/>
              <a:defRPr sz="1875"/>
            </a:lvl6pPr>
            <a:lvl7pPr marL="5143500" indent="0">
              <a:buNone/>
              <a:defRPr sz="1875"/>
            </a:lvl7pPr>
            <a:lvl8pPr marL="6000750" indent="0">
              <a:buNone/>
              <a:defRPr sz="1875"/>
            </a:lvl8pPr>
            <a:lvl9pPr marL="6858000" indent="0">
              <a:buNone/>
              <a:defRPr sz="18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387C-249C-E74C-AA9C-592306AF9B93}" type="datetimeFigureOut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4B7F-F5A8-584A-B1A5-623E1396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1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71625" y="778934"/>
            <a:ext cx="19716750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25" y="3894667"/>
            <a:ext cx="19716750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71625" y="13560215"/>
            <a:ext cx="514350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C387C-249C-E74C-AA9C-592306AF9B93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72375" y="13560215"/>
            <a:ext cx="771525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144875" y="13560215"/>
            <a:ext cx="514350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74B7F-F5A8-584A-B1A5-623E1396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23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1714500" rtl="0" eaLnBrk="1" latinLnBrk="0" hangingPunct="1">
        <a:lnSpc>
          <a:spcPct val="90000"/>
        </a:lnSpc>
        <a:spcBef>
          <a:spcPct val="0"/>
        </a:spcBef>
        <a:buNone/>
        <a:defRPr sz="82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8625" indent="-428625" algn="l" defTabSz="17145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5250" kern="1200">
          <a:solidFill>
            <a:schemeClr val="tx1"/>
          </a:solidFill>
          <a:latin typeface="+mn-lt"/>
          <a:ea typeface="+mn-ea"/>
          <a:cs typeface="+mn-cs"/>
        </a:defRPr>
      </a:lvl1pPr>
      <a:lvl2pPr marL="1285875" indent="-428625" algn="l" defTabSz="1714500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2143125" indent="-428625" algn="l" defTabSz="1714500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3750" kern="1200">
          <a:solidFill>
            <a:schemeClr val="tx1"/>
          </a:solidFill>
          <a:latin typeface="+mn-lt"/>
          <a:ea typeface="+mn-ea"/>
          <a:cs typeface="+mn-cs"/>
        </a:defRPr>
      </a:lvl3pPr>
      <a:lvl4pPr marL="3000375" indent="-428625" algn="l" defTabSz="1714500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3375" kern="1200">
          <a:solidFill>
            <a:schemeClr val="tx1"/>
          </a:solidFill>
          <a:latin typeface="+mn-lt"/>
          <a:ea typeface="+mn-ea"/>
          <a:cs typeface="+mn-cs"/>
        </a:defRPr>
      </a:lvl4pPr>
      <a:lvl5pPr marL="3857625" indent="-428625" algn="l" defTabSz="1714500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3375" kern="1200">
          <a:solidFill>
            <a:schemeClr val="tx1"/>
          </a:solidFill>
          <a:latin typeface="+mn-lt"/>
          <a:ea typeface="+mn-ea"/>
          <a:cs typeface="+mn-cs"/>
        </a:defRPr>
      </a:lvl5pPr>
      <a:lvl6pPr marL="4714875" indent="-428625" algn="l" defTabSz="1714500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3375" kern="1200">
          <a:solidFill>
            <a:schemeClr val="tx1"/>
          </a:solidFill>
          <a:latin typeface="+mn-lt"/>
          <a:ea typeface="+mn-ea"/>
          <a:cs typeface="+mn-cs"/>
        </a:defRPr>
      </a:lvl6pPr>
      <a:lvl7pPr marL="5572125" indent="-428625" algn="l" defTabSz="1714500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3375" kern="1200">
          <a:solidFill>
            <a:schemeClr val="tx1"/>
          </a:solidFill>
          <a:latin typeface="+mn-lt"/>
          <a:ea typeface="+mn-ea"/>
          <a:cs typeface="+mn-cs"/>
        </a:defRPr>
      </a:lvl7pPr>
      <a:lvl8pPr marL="6429375" indent="-428625" algn="l" defTabSz="1714500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3375" kern="1200">
          <a:solidFill>
            <a:schemeClr val="tx1"/>
          </a:solidFill>
          <a:latin typeface="+mn-lt"/>
          <a:ea typeface="+mn-ea"/>
          <a:cs typeface="+mn-cs"/>
        </a:defRPr>
      </a:lvl8pPr>
      <a:lvl9pPr marL="7286625" indent="-428625" algn="l" defTabSz="1714500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33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14500" rtl="0" eaLnBrk="1" latinLnBrk="0" hangingPunct="1">
        <a:defRPr sz="3375" kern="1200">
          <a:solidFill>
            <a:schemeClr val="tx1"/>
          </a:solidFill>
          <a:latin typeface="+mn-lt"/>
          <a:ea typeface="+mn-ea"/>
          <a:cs typeface="+mn-cs"/>
        </a:defRPr>
      </a:lvl1pPr>
      <a:lvl2pPr marL="857250" algn="l" defTabSz="1714500" rtl="0" eaLnBrk="1" latinLnBrk="0" hangingPunct="1">
        <a:defRPr sz="3375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algn="l" defTabSz="1714500" rtl="0" eaLnBrk="1" latinLnBrk="0" hangingPunct="1">
        <a:defRPr sz="3375" kern="1200">
          <a:solidFill>
            <a:schemeClr val="tx1"/>
          </a:solidFill>
          <a:latin typeface="+mn-lt"/>
          <a:ea typeface="+mn-ea"/>
          <a:cs typeface="+mn-cs"/>
        </a:defRPr>
      </a:lvl3pPr>
      <a:lvl4pPr marL="2571750" algn="l" defTabSz="1714500" rtl="0" eaLnBrk="1" latinLnBrk="0" hangingPunct="1">
        <a:defRPr sz="3375" kern="1200">
          <a:solidFill>
            <a:schemeClr val="tx1"/>
          </a:solidFill>
          <a:latin typeface="+mn-lt"/>
          <a:ea typeface="+mn-ea"/>
          <a:cs typeface="+mn-cs"/>
        </a:defRPr>
      </a:lvl4pPr>
      <a:lvl5pPr marL="3429000" algn="l" defTabSz="1714500" rtl="0" eaLnBrk="1" latinLnBrk="0" hangingPunct="1">
        <a:defRPr sz="3375" kern="1200">
          <a:solidFill>
            <a:schemeClr val="tx1"/>
          </a:solidFill>
          <a:latin typeface="+mn-lt"/>
          <a:ea typeface="+mn-ea"/>
          <a:cs typeface="+mn-cs"/>
        </a:defRPr>
      </a:lvl5pPr>
      <a:lvl6pPr marL="4286250" algn="l" defTabSz="1714500" rtl="0" eaLnBrk="1" latinLnBrk="0" hangingPunct="1">
        <a:defRPr sz="3375" kern="1200">
          <a:solidFill>
            <a:schemeClr val="tx1"/>
          </a:solidFill>
          <a:latin typeface="+mn-lt"/>
          <a:ea typeface="+mn-ea"/>
          <a:cs typeface="+mn-cs"/>
        </a:defRPr>
      </a:lvl6pPr>
      <a:lvl7pPr marL="5143500" algn="l" defTabSz="1714500" rtl="0" eaLnBrk="1" latinLnBrk="0" hangingPunct="1">
        <a:defRPr sz="3375" kern="1200">
          <a:solidFill>
            <a:schemeClr val="tx1"/>
          </a:solidFill>
          <a:latin typeface="+mn-lt"/>
          <a:ea typeface="+mn-ea"/>
          <a:cs typeface="+mn-cs"/>
        </a:defRPr>
      </a:lvl7pPr>
      <a:lvl8pPr marL="6000750" algn="l" defTabSz="1714500" rtl="0" eaLnBrk="1" latinLnBrk="0" hangingPunct="1">
        <a:defRPr sz="3375" kern="1200">
          <a:solidFill>
            <a:schemeClr val="tx1"/>
          </a:solidFill>
          <a:latin typeface="+mn-lt"/>
          <a:ea typeface="+mn-ea"/>
          <a:cs typeface="+mn-cs"/>
        </a:defRPr>
      </a:lvl8pPr>
      <a:lvl9pPr marL="6858000" algn="l" defTabSz="1714500" rtl="0" eaLnBrk="1" latinLnBrk="0" hangingPunct="1">
        <a:defRPr sz="33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9.png"/><Relationship Id="rId18" Type="http://schemas.openxmlformats.org/officeDocument/2006/relationships/image" Target="../media/image23.png"/><Relationship Id="rId3" Type="http://schemas.openxmlformats.org/officeDocument/2006/relationships/image" Target="../media/image1.png"/><Relationship Id="rId21" Type="http://schemas.openxmlformats.org/officeDocument/2006/relationships/image" Target="../media/image26.png"/><Relationship Id="rId7" Type="http://schemas.openxmlformats.org/officeDocument/2006/relationships/image" Target="../media/image3.png"/><Relationship Id="rId12" Type="http://schemas.openxmlformats.org/officeDocument/2006/relationships/image" Target="../media/image18.png"/><Relationship Id="rId17" Type="http://schemas.openxmlformats.org/officeDocument/2006/relationships/image" Target="../media/image6.png"/><Relationship Id="rId25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2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svg"/><Relationship Id="rId11" Type="http://schemas.openxmlformats.org/officeDocument/2006/relationships/image" Target="../media/image7.png"/><Relationship Id="rId24" Type="http://schemas.openxmlformats.org/officeDocument/2006/relationships/image" Target="../media/image27.png"/><Relationship Id="rId5" Type="http://schemas.openxmlformats.org/officeDocument/2006/relationships/image" Target="../media/image15.png"/><Relationship Id="rId15" Type="http://schemas.openxmlformats.org/officeDocument/2006/relationships/image" Target="../media/image21.png"/><Relationship Id="rId23" Type="http://schemas.openxmlformats.org/officeDocument/2006/relationships/image" Target="../media/image8.png"/><Relationship Id="rId10" Type="http://schemas.openxmlformats.org/officeDocument/2006/relationships/image" Target="../media/image5.png"/><Relationship Id="rId19" Type="http://schemas.openxmlformats.org/officeDocument/2006/relationships/image" Target="../media/image24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Relationship Id="rId14" Type="http://schemas.openxmlformats.org/officeDocument/2006/relationships/image" Target="../media/image20.png"/><Relationship Id="rId2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1.png"/><Relationship Id="rId3" Type="http://schemas.openxmlformats.org/officeDocument/2006/relationships/image" Target="../media/image20.png"/><Relationship Id="rId7" Type="http://schemas.openxmlformats.org/officeDocument/2006/relationships/image" Target="../media/image7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17.png"/><Relationship Id="rId5" Type="http://schemas.openxmlformats.org/officeDocument/2006/relationships/image" Target="../media/image6.png"/><Relationship Id="rId15" Type="http://schemas.openxmlformats.org/officeDocument/2006/relationships/image" Target="../media/image3.png"/><Relationship Id="rId10" Type="http://schemas.openxmlformats.org/officeDocument/2006/relationships/image" Target="../media/image5.png"/><Relationship Id="rId4" Type="http://schemas.openxmlformats.org/officeDocument/2006/relationships/image" Target="../media/image29.png"/><Relationship Id="rId9" Type="http://schemas.openxmlformats.org/officeDocument/2006/relationships/image" Target="../media/image12.png"/><Relationship Id="rId1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D844A8-B07E-7F49-88AC-EC299BB3606A}"/>
              </a:ext>
            </a:extLst>
          </p:cNvPr>
          <p:cNvSpPr/>
          <p:nvPr/>
        </p:nvSpPr>
        <p:spPr bwMode="auto">
          <a:xfrm>
            <a:off x="8023485" y="3905796"/>
            <a:ext cx="9624107" cy="70710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0" tIns="102870"/>
          <a:lstStyle/>
          <a:p>
            <a:pPr>
              <a:defRPr/>
            </a:pPr>
            <a:r>
              <a: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3" name="Graphic 8">
            <a:extLst>
              <a:ext uri="{FF2B5EF4-FFF2-40B4-BE49-F238E27FC236}">
                <a16:creationId xmlns:a16="http://schemas.microsoft.com/office/drawing/2014/main" id="{2964EC45-28F0-1D42-919B-2F909DC0D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3484" y="3905795"/>
            <a:ext cx="451152" cy="451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0940C43-F569-6040-BC0F-5457A3ACE3AC}"/>
              </a:ext>
            </a:extLst>
          </p:cNvPr>
          <p:cNvSpPr/>
          <p:nvPr/>
        </p:nvSpPr>
        <p:spPr>
          <a:xfrm>
            <a:off x="5192173" y="5145997"/>
            <a:ext cx="2354942" cy="231582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2870"/>
          <a:lstStyle/>
          <a:p>
            <a:pPr algn="ctr">
              <a:defRPr/>
            </a:pPr>
            <a:r>
              <a:rPr lang="en-US" sz="135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Marketing Cloud Account</a:t>
            </a:r>
          </a:p>
        </p:txBody>
      </p:sp>
      <p:pic>
        <p:nvPicPr>
          <p:cNvPr id="15" name="Graphic 22">
            <a:extLst>
              <a:ext uri="{FF2B5EF4-FFF2-40B4-BE49-F238E27FC236}">
                <a16:creationId xmlns:a16="http://schemas.microsoft.com/office/drawing/2014/main" id="{9B9E3832-6097-C14D-866D-C757AADC3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0335" y="9735830"/>
            <a:ext cx="8572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9ACE84B-95CA-CE47-8FDE-C42598B91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6664" y="10593080"/>
            <a:ext cx="247709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SageMaker</a:t>
            </a:r>
          </a:p>
        </p:txBody>
      </p:sp>
      <p:sp>
        <p:nvSpPr>
          <p:cNvPr id="39" name="TextBox 19">
            <a:extLst>
              <a:ext uri="{FF2B5EF4-FFF2-40B4-BE49-F238E27FC236}">
                <a16:creationId xmlns:a16="http://schemas.microsoft.com/office/drawing/2014/main" id="{5F0E2A6F-DE86-254E-8CBB-E35038AE1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6019" y="10422664"/>
            <a:ext cx="2786969" cy="47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38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Notebook</a:t>
            </a:r>
            <a:br>
              <a:rPr lang="en-US" altLang="en-US" sz="1238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38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Platform Management</a:t>
            </a:r>
          </a:p>
        </p:txBody>
      </p:sp>
      <p:pic>
        <p:nvPicPr>
          <p:cNvPr id="40" name="Graphic 26">
            <a:extLst>
              <a:ext uri="{FF2B5EF4-FFF2-40B4-BE49-F238E27FC236}">
                <a16:creationId xmlns:a16="http://schemas.microsoft.com/office/drawing/2014/main" id="{135CAAB8-D2D6-2241-B033-F980DC972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9432" y="9934442"/>
            <a:ext cx="5143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234BAF4-105E-3B49-BEDA-4347B41D6F6A}"/>
              </a:ext>
            </a:extLst>
          </p:cNvPr>
          <p:cNvCxnSpPr>
            <a:cxnSpLocks/>
          </p:cNvCxnSpPr>
          <p:nvPr/>
        </p:nvCxnSpPr>
        <p:spPr bwMode="auto">
          <a:xfrm>
            <a:off x="9295619" y="6579500"/>
            <a:ext cx="80923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Graphic 17">
            <a:extLst>
              <a:ext uri="{FF2B5EF4-FFF2-40B4-BE49-F238E27FC236}">
                <a16:creationId xmlns:a16="http://schemas.microsoft.com/office/drawing/2014/main" id="{ACF3E3E0-A967-A64C-9F29-9423A1DAF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17" y="6110370"/>
            <a:ext cx="8572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9">
            <a:extLst>
              <a:ext uri="{FF2B5EF4-FFF2-40B4-BE49-F238E27FC236}">
                <a16:creationId xmlns:a16="http://schemas.microsoft.com/office/drawing/2014/main" id="{C9B7AB9D-DA1D-0649-BD38-DFFC2D404F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0838" y="6971192"/>
            <a:ext cx="255210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Step Functions</a:t>
            </a:r>
          </a:p>
        </p:txBody>
      </p:sp>
      <p:pic>
        <p:nvPicPr>
          <p:cNvPr id="55" name="Graphic 6">
            <a:extLst>
              <a:ext uri="{FF2B5EF4-FFF2-40B4-BE49-F238E27FC236}">
                <a16:creationId xmlns:a16="http://schemas.microsoft.com/office/drawing/2014/main" id="{2DA4F1E0-078F-C34E-A080-4878410CF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9320" y="4303850"/>
            <a:ext cx="8572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10">
            <a:extLst>
              <a:ext uri="{FF2B5EF4-FFF2-40B4-BE49-F238E27FC236}">
                <a16:creationId xmlns:a16="http://schemas.microsoft.com/office/drawing/2014/main" id="{BD9EAA32-8EDE-E44A-9B84-F823C6860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96714" y="5164672"/>
            <a:ext cx="255210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Glue (Job)</a:t>
            </a:r>
          </a:p>
        </p:txBody>
      </p:sp>
      <p:pic>
        <p:nvPicPr>
          <p:cNvPr id="57" name="Graphic 10">
            <a:extLst>
              <a:ext uri="{FF2B5EF4-FFF2-40B4-BE49-F238E27FC236}">
                <a16:creationId xmlns:a16="http://schemas.microsoft.com/office/drawing/2014/main" id="{46E42CA2-89EC-A44E-BD63-8BFF49467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4165" y="4292632"/>
            <a:ext cx="8572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xtBox 20">
            <a:extLst>
              <a:ext uri="{FF2B5EF4-FFF2-40B4-BE49-F238E27FC236}">
                <a16:creationId xmlns:a16="http://schemas.microsoft.com/office/drawing/2014/main" id="{455FC884-4A92-724C-96AA-1461F8DBC0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0487" y="5148989"/>
            <a:ext cx="257889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59" name="Graphic 8">
            <a:extLst>
              <a:ext uri="{FF2B5EF4-FFF2-40B4-BE49-F238E27FC236}">
                <a16:creationId xmlns:a16="http://schemas.microsoft.com/office/drawing/2014/main" id="{E7148214-B408-C14C-92F1-8D35F2550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9362" y="6118884"/>
            <a:ext cx="8572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9">
            <a:extLst>
              <a:ext uri="{FF2B5EF4-FFF2-40B4-BE49-F238E27FC236}">
                <a16:creationId xmlns:a16="http://schemas.microsoft.com/office/drawing/2014/main" id="{28124A48-16CE-234D-AC04-32CB364DE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7117" y="6977921"/>
            <a:ext cx="2519957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  <a:b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ACM Bucket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3C04C4F-8C13-FD49-8C0D-320B23C1687E}"/>
              </a:ext>
            </a:extLst>
          </p:cNvPr>
          <p:cNvCxnSpPr>
            <a:cxnSpLocks/>
          </p:cNvCxnSpPr>
          <p:nvPr/>
        </p:nvCxnSpPr>
        <p:spPr bwMode="auto">
          <a:xfrm>
            <a:off x="11331190" y="6579500"/>
            <a:ext cx="80923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Graphic 8">
            <a:extLst>
              <a:ext uri="{FF2B5EF4-FFF2-40B4-BE49-F238E27FC236}">
                <a16:creationId xmlns:a16="http://schemas.microsoft.com/office/drawing/2014/main" id="{BDFFCF46-2837-9348-A1C7-FCBAFB439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5645" y="6103162"/>
            <a:ext cx="8572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9">
            <a:extLst>
              <a:ext uri="{FF2B5EF4-FFF2-40B4-BE49-F238E27FC236}">
                <a16:creationId xmlns:a16="http://schemas.microsoft.com/office/drawing/2014/main" id="{DF0D2F77-EB8A-4849-A007-6A5C028C9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3399" y="6962199"/>
            <a:ext cx="2519957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  <a:b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Pre-Stage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D2452B2-6517-F948-887F-62A250C52AE7}"/>
              </a:ext>
            </a:extLst>
          </p:cNvPr>
          <p:cNvCxnSpPr>
            <a:cxnSpLocks/>
          </p:cNvCxnSpPr>
          <p:nvPr/>
        </p:nvCxnSpPr>
        <p:spPr bwMode="auto">
          <a:xfrm>
            <a:off x="13455455" y="6540168"/>
            <a:ext cx="80923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Graphic 17">
            <a:extLst>
              <a:ext uri="{FF2B5EF4-FFF2-40B4-BE49-F238E27FC236}">
                <a16:creationId xmlns:a16="http://schemas.microsoft.com/office/drawing/2014/main" id="{1C327937-AEEA-9648-89EC-91E86216D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5563" y="6103162"/>
            <a:ext cx="8572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TextBox 9">
            <a:extLst>
              <a:ext uri="{FF2B5EF4-FFF2-40B4-BE49-F238E27FC236}">
                <a16:creationId xmlns:a16="http://schemas.microsoft.com/office/drawing/2014/main" id="{D65B6B4A-C371-7946-B1DF-D3BDBF62F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99384" y="6963984"/>
            <a:ext cx="255210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Step Functions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ABDBDDF-E2CC-EC4E-A78C-B58988D51F43}"/>
              </a:ext>
            </a:extLst>
          </p:cNvPr>
          <p:cNvCxnSpPr>
            <a:cxnSpLocks/>
          </p:cNvCxnSpPr>
          <p:nvPr/>
        </p:nvCxnSpPr>
        <p:spPr bwMode="auto">
          <a:xfrm>
            <a:off x="10694692" y="5533216"/>
            <a:ext cx="0" cy="429274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DC3B835-2CF2-094D-BD25-F63E2F70BD29}"/>
              </a:ext>
            </a:extLst>
          </p:cNvPr>
          <p:cNvCxnSpPr>
            <a:cxnSpLocks/>
          </p:cNvCxnSpPr>
          <p:nvPr/>
        </p:nvCxnSpPr>
        <p:spPr bwMode="auto">
          <a:xfrm>
            <a:off x="14887945" y="5547504"/>
            <a:ext cx="0" cy="429274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Graphic 7">
            <a:extLst>
              <a:ext uri="{FF2B5EF4-FFF2-40B4-BE49-F238E27FC236}">
                <a16:creationId xmlns:a16="http://schemas.microsoft.com/office/drawing/2014/main" id="{AB79F268-FDE3-104E-B55A-9DCF8D14B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152" y="7928836"/>
            <a:ext cx="8572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10">
            <a:extLst>
              <a:ext uri="{FF2B5EF4-FFF2-40B4-BE49-F238E27FC236}">
                <a16:creationId xmlns:a16="http://schemas.microsoft.com/office/drawing/2014/main" id="{528F17AF-953E-9D48-BCC1-715B18C2A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0332" y="8784301"/>
            <a:ext cx="2552104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QuickSight</a:t>
            </a:r>
            <a:b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(Optional)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7E1646E-3BFA-BD45-B918-7D07B8F9EF6D}"/>
              </a:ext>
            </a:extLst>
          </p:cNvPr>
          <p:cNvCxnSpPr>
            <a:cxnSpLocks/>
          </p:cNvCxnSpPr>
          <p:nvPr/>
        </p:nvCxnSpPr>
        <p:spPr bwMode="auto">
          <a:xfrm>
            <a:off x="15448738" y="6573593"/>
            <a:ext cx="80923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Graphic 8">
            <a:extLst>
              <a:ext uri="{FF2B5EF4-FFF2-40B4-BE49-F238E27FC236}">
                <a16:creationId xmlns:a16="http://schemas.microsoft.com/office/drawing/2014/main" id="{5F2EF506-F30A-7E45-9043-33BFDA12C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3193" y="6082968"/>
            <a:ext cx="8572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TextBox 9">
            <a:extLst>
              <a:ext uri="{FF2B5EF4-FFF2-40B4-BE49-F238E27FC236}">
                <a16:creationId xmlns:a16="http://schemas.microsoft.com/office/drawing/2014/main" id="{1D761FAC-A477-F443-8C9E-D87370A1E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70947" y="6942005"/>
            <a:ext cx="2519957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  <a:b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Post Stage</a:t>
            </a:r>
          </a:p>
        </p:txBody>
      </p:sp>
      <p:pic>
        <p:nvPicPr>
          <p:cNvPr id="87" name="Graphic 6">
            <a:extLst>
              <a:ext uri="{FF2B5EF4-FFF2-40B4-BE49-F238E27FC236}">
                <a16:creationId xmlns:a16="http://schemas.microsoft.com/office/drawing/2014/main" id="{258B4826-85EF-2A45-A017-FA33FBA29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5563" y="7911330"/>
            <a:ext cx="8572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" name="TextBox 10">
            <a:extLst>
              <a:ext uri="{FF2B5EF4-FFF2-40B4-BE49-F238E27FC236}">
                <a16:creationId xmlns:a16="http://schemas.microsoft.com/office/drawing/2014/main" id="{026A5F8E-531D-9349-BB27-05AE06E17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02956" y="8772152"/>
            <a:ext cx="255210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Glue (Catalog)</a:t>
            </a:r>
          </a:p>
        </p:txBody>
      </p:sp>
      <p:pic>
        <p:nvPicPr>
          <p:cNvPr id="89" name="Graphic 22">
            <a:extLst>
              <a:ext uri="{FF2B5EF4-FFF2-40B4-BE49-F238E27FC236}">
                <a16:creationId xmlns:a16="http://schemas.microsoft.com/office/drawing/2014/main" id="{83070C4D-D478-0242-A624-73D34A520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 bwMode="auto">
          <a:xfrm>
            <a:off x="6031592" y="9897752"/>
            <a:ext cx="528638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TextBox 39">
            <a:extLst>
              <a:ext uri="{FF2B5EF4-FFF2-40B4-BE49-F238E27FC236}">
                <a16:creationId xmlns:a16="http://schemas.microsoft.com/office/drawing/2014/main" id="{200F9607-45ED-D04F-B1FB-13B97FFBE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264" y="10540690"/>
            <a:ext cx="1207294" cy="282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38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Analyst</a:t>
            </a:r>
          </a:p>
        </p:txBody>
      </p:sp>
      <p:pic>
        <p:nvPicPr>
          <p:cNvPr id="93" name="Graphic 14">
            <a:extLst>
              <a:ext uri="{FF2B5EF4-FFF2-40B4-BE49-F238E27FC236}">
                <a16:creationId xmlns:a16="http://schemas.microsoft.com/office/drawing/2014/main" id="{C30B0263-C601-F348-ACF2-A9DD42996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7149" y="7923421"/>
            <a:ext cx="8572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TextBox 17">
            <a:extLst>
              <a:ext uri="{FF2B5EF4-FFF2-40B4-BE49-F238E27FC236}">
                <a16:creationId xmlns:a16="http://schemas.microsoft.com/office/drawing/2014/main" id="{DC43EB6A-CE41-EF42-B1E0-94CCC46F29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3705" y="8780671"/>
            <a:ext cx="257889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Athena</a:t>
            </a:r>
          </a:p>
        </p:txBody>
      </p:sp>
      <p:pic>
        <p:nvPicPr>
          <p:cNvPr id="95" name="Graphic 9">
            <a:extLst>
              <a:ext uri="{FF2B5EF4-FFF2-40B4-BE49-F238E27FC236}">
                <a16:creationId xmlns:a16="http://schemas.microsoft.com/office/drawing/2014/main" id="{91214C0C-2CBF-314C-A371-74F22720E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6753" y="7914027"/>
            <a:ext cx="8572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TextBox 17">
            <a:extLst>
              <a:ext uri="{FF2B5EF4-FFF2-40B4-BE49-F238E27FC236}">
                <a16:creationId xmlns:a16="http://schemas.microsoft.com/office/drawing/2014/main" id="{A7D82612-39D7-2444-B956-C8E646F96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4081" y="8771278"/>
            <a:ext cx="257889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Lake Formation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C59D84E-F033-774E-8DC9-CF1913140BF6}"/>
              </a:ext>
            </a:extLst>
          </p:cNvPr>
          <p:cNvCxnSpPr>
            <a:cxnSpLocks/>
          </p:cNvCxnSpPr>
          <p:nvPr/>
        </p:nvCxnSpPr>
        <p:spPr bwMode="auto">
          <a:xfrm>
            <a:off x="9376018" y="8410217"/>
            <a:ext cx="848980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B13782D-0FDD-4C40-9844-066CB9494746}"/>
              </a:ext>
            </a:extLst>
          </p:cNvPr>
          <p:cNvCxnSpPr>
            <a:cxnSpLocks/>
          </p:cNvCxnSpPr>
          <p:nvPr/>
        </p:nvCxnSpPr>
        <p:spPr bwMode="auto">
          <a:xfrm>
            <a:off x="11383700" y="8410217"/>
            <a:ext cx="848980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EC74976-DB92-DB4E-B19C-309ADD4CFCF9}"/>
              </a:ext>
            </a:extLst>
          </p:cNvPr>
          <p:cNvCxnSpPr>
            <a:cxnSpLocks/>
          </p:cNvCxnSpPr>
          <p:nvPr/>
        </p:nvCxnSpPr>
        <p:spPr bwMode="auto">
          <a:xfrm>
            <a:off x="13415708" y="8390808"/>
            <a:ext cx="848980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Freeform 106">
            <a:extLst>
              <a:ext uri="{FF2B5EF4-FFF2-40B4-BE49-F238E27FC236}">
                <a16:creationId xmlns:a16="http://schemas.microsoft.com/office/drawing/2014/main" id="{1C564588-BEE1-EE4B-931E-02469657E559}"/>
              </a:ext>
            </a:extLst>
          </p:cNvPr>
          <p:cNvSpPr/>
          <p:nvPr/>
        </p:nvSpPr>
        <p:spPr>
          <a:xfrm flipV="1">
            <a:off x="15523690" y="7552965"/>
            <a:ext cx="1406998" cy="857250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30" dirty="0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37AAE1C9-DB76-7A42-8C2B-395A03FBD018}"/>
              </a:ext>
            </a:extLst>
          </p:cNvPr>
          <p:cNvCxnSpPr>
            <a:cxnSpLocks/>
          </p:cNvCxnSpPr>
          <p:nvPr/>
        </p:nvCxnSpPr>
        <p:spPr bwMode="auto">
          <a:xfrm>
            <a:off x="9412759" y="10276767"/>
            <a:ext cx="848980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F0A53259-6A39-0D41-8855-CCAC7A70D1E5}"/>
              </a:ext>
            </a:extLst>
          </p:cNvPr>
          <p:cNvCxnSpPr>
            <a:cxnSpLocks/>
          </p:cNvCxnSpPr>
          <p:nvPr/>
        </p:nvCxnSpPr>
        <p:spPr bwMode="auto">
          <a:xfrm>
            <a:off x="6711149" y="6584925"/>
            <a:ext cx="154449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Graphic 11">
            <a:extLst>
              <a:ext uri="{FF2B5EF4-FFF2-40B4-BE49-F238E27FC236}">
                <a16:creationId xmlns:a16="http://schemas.microsoft.com/office/drawing/2014/main" id="{F4A078D3-C621-EF42-AA7C-FC17BBAA6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8762" y="6262315"/>
            <a:ext cx="528638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" name="TextBox 28">
            <a:extLst>
              <a:ext uri="{FF2B5EF4-FFF2-40B4-BE49-F238E27FC236}">
                <a16:creationId xmlns:a16="http://schemas.microsoft.com/office/drawing/2014/main" id="{61B5A393-2B4F-FB45-AE82-7A3A56E662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201" y="6798760"/>
            <a:ext cx="1207294" cy="663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38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Detailed Advertising Data</a:t>
            </a:r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83EB573F-B05F-BD4E-BDA7-6AD3A993E60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646156" y="5678899"/>
            <a:ext cx="1425227" cy="380711"/>
          </a:xfrm>
          <a:prstGeom prst="rect">
            <a:avLst/>
          </a:prstGeom>
        </p:spPr>
      </p:pic>
      <p:pic>
        <p:nvPicPr>
          <p:cNvPr id="121" name="Graphic 23">
            <a:extLst>
              <a:ext uri="{FF2B5EF4-FFF2-40B4-BE49-F238E27FC236}">
                <a16:creationId xmlns:a16="http://schemas.microsoft.com/office/drawing/2014/main" id="{CE57BCFE-F637-CD40-8B8C-DE129BDF7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 bwMode="auto">
          <a:xfrm flipH="1">
            <a:off x="6034206" y="8195295"/>
            <a:ext cx="528638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" name="TextBox 40">
            <a:extLst>
              <a:ext uri="{FF2B5EF4-FFF2-40B4-BE49-F238E27FC236}">
                <a16:creationId xmlns:a16="http://schemas.microsoft.com/office/drawing/2014/main" id="{9A13BAE7-F5A8-3F44-A28E-B354C2387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4878" y="8838234"/>
            <a:ext cx="1207294" cy="47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38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Stakeholders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BB74228C-B33B-A547-8514-191308BD5B4C}"/>
              </a:ext>
            </a:extLst>
          </p:cNvPr>
          <p:cNvCxnSpPr>
            <a:cxnSpLocks/>
          </p:cNvCxnSpPr>
          <p:nvPr/>
        </p:nvCxnSpPr>
        <p:spPr bwMode="auto">
          <a:xfrm>
            <a:off x="6787685" y="10272249"/>
            <a:ext cx="1467957" cy="4518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E4F2B26B-57BD-F145-BFD9-EB47A793866F}"/>
              </a:ext>
            </a:extLst>
          </p:cNvPr>
          <p:cNvCxnSpPr>
            <a:cxnSpLocks/>
          </p:cNvCxnSpPr>
          <p:nvPr/>
        </p:nvCxnSpPr>
        <p:spPr bwMode="auto">
          <a:xfrm>
            <a:off x="6798730" y="8428751"/>
            <a:ext cx="1467957" cy="4518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000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BD78DDC-6CA6-8B4C-8030-D09C702BCE2A}"/>
              </a:ext>
            </a:extLst>
          </p:cNvPr>
          <p:cNvSpPr/>
          <p:nvPr/>
        </p:nvSpPr>
        <p:spPr bwMode="auto">
          <a:xfrm>
            <a:off x="5578555" y="3853952"/>
            <a:ext cx="13814345" cy="768466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0" tIns="102870"/>
          <a:lstStyle/>
          <a:p>
            <a:pPr>
              <a:defRPr/>
            </a:pPr>
            <a:r>
              <a: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47123" name="Graphic 8">
            <a:extLst>
              <a:ext uri="{FF2B5EF4-FFF2-40B4-BE49-F238E27FC236}">
                <a16:creationId xmlns:a16="http://schemas.microsoft.com/office/drawing/2014/main" id="{546222F9-4B37-E847-81D0-112B1B2B3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554" y="3853952"/>
            <a:ext cx="451152" cy="451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3A9F6FDE-D36D-F112-A562-9F0324757A80}"/>
              </a:ext>
            </a:extLst>
          </p:cNvPr>
          <p:cNvGrpSpPr/>
          <p:nvPr/>
        </p:nvGrpSpPr>
        <p:grpSpPr>
          <a:xfrm>
            <a:off x="3910435" y="6396866"/>
            <a:ext cx="1266341" cy="3288197"/>
            <a:chOff x="4418428" y="6456529"/>
            <a:chExt cx="1266341" cy="3288197"/>
          </a:xfrm>
        </p:grpSpPr>
        <p:pic>
          <p:nvPicPr>
            <p:cNvPr id="43" name="Graphic 11">
              <a:extLst>
                <a:ext uri="{FF2B5EF4-FFF2-40B4-BE49-F238E27FC236}">
                  <a16:creationId xmlns:a16="http://schemas.microsoft.com/office/drawing/2014/main" id="{E737A3F8-91B2-F942-AB49-3BAC10E268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4655" y="8170640"/>
              <a:ext cx="528638" cy="528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TextBox 28">
              <a:extLst>
                <a:ext uri="{FF2B5EF4-FFF2-40B4-BE49-F238E27FC236}">
                  <a16:creationId xmlns:a16="http://schemas.microsoft.com/office/drawing/2014/main" id="{9239992C-1C55-9E42-8F45-E0F8C5DE45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7475" y="8717137"/>
              <a:ext cx="1207294" cy="1027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13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Amazon Marketing Cloud</a:t>
              </a:r>
              <a:br>
                <a:rPr lang="en-US" altLang="en-US" sz="1013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br>
                <a:rPr lang="en-US" altLang="en-US" sz="1013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altLang="en-US" sz="1013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Detailed Advertising </a:t>
              </a:r>
              <a:br>
                <a:rPr lang="en-US" altLang="en-US" sz="1013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altLang="en-US" sz="1013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</a:t>
              </a:r>
            </a:p>
          </p:txBody>
        </p:sp>
        <p:pic>
          <p:nvPicPr>
            <p:cNvPr id="47" name="Graphic 23">
              <a:extLst>
                <a:ext uri="{FF2B5EF4-FFF2-40B4-BE49-F238E27FC236}">
                  <a16:creationId xmlns:a16="http://schemas.microsoft.com/office/drawing/2014/main" id="{17BC0574-DF01-D240-8179-0BB9CA6670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 bwMode="auto">
            <a:xfrm flipH="1">
              <a:off x="4757756" y="6456529"/>
              <a:ext cx="528638" cy="528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TextBox 40">
              <a:extLst>
                <a:ext uri="{FF2B5EF4-FFF2-40B4-BE49-F238E27FC236}">
                  <a16:creationId xmlns:a16="http://schemas.microsoft.com/office/drawing/2014/main" id="{15328785-95EE-CB4C-BAA5-1755391AF3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8428" y="7099468"/>
              <a:ext cx="1207294" cy="248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13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Analysts</a:t>
              </a:r>
            </a:p>
          </p:txBody>
        </p:sp>
      </p:grpSp>
      <p:sp>
        <p:nvSpPr>
          <p:cNvPr id="49" name="TextBox 19">
            <a:extLst>
              <a:ext uri="{FF2B5EF4-FFF2-40B4-BE49-F238E27FC236}">
                <a16:creationId xmlns:a16="http://schemas.microsoft.com/office/drawing/2014/main" id="{CFDFE59F-543C-5941-AF48-63CB45E22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3416" y="6944722"/>
            <a:ext cx="1671020" cy="87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13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br>
              <a:rPr lang="en-US" altLang="en-US" sz="1013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013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SageMaker</a:t>
            </a:r>
            <a:br>
              <a:rPr lang="en-US" altLang="en-US" sz="1013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013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Platform </a:t>
            </a:r>
            <a:br>
              <a:rPr lang="en-US" altLang="en-US" sz="1013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013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Management </a:t>
            </a:r>
            <a:br>
              <a:rPr lang="en-US" altLang="en-US" sz="1013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013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Notebook</a:t>
            </a:r>
          </a:p>
        </p:txBody>
      </p:sp>
      <p:pic>
        <p:nvPicPr>
          <p:cNvPr id="50" name="Graphic 26">
            <a:extLst>
              <a:ext uri="{FF2B5EF4-FFF2-40B4-BE49-F238E27FC236}">
                <a16:creationId xmlns:a16="http://schemas.microsoft.com/office/drawing/2014/main" id="{DD2C7ACA-72EB-0341-8C2B-5FB6318B9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73" y="6430371"/>
            <a:ext cx="5143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1CC4A282-AFEC-0541-AF06-27B4BFE9AA7B}"/>
              </a:ext>
            </a:extLst>
          </p:cNvPr>
          <p:cNvSpPr/>
          <p:nvPr/>
        </p:nvSpPr>
        <p:spPr>
          <a:xfrm>
            <a:off x="7045776" y="5131422"/>
            <a:ext cx="1434104" cy="1411935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0" tIns="102870"/>
          <a:lstStyle/>
          <a:p>
            <a:pPr>
              <a:defRPr/>
            </a:pPr>
            <a:endParaRPr lang="en-US" sz="13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8A49CDD-0564-8F4A-9C14-2D1A9268E5FD}"/>
              </a:ext>
            </a:extLst>
          </p:cNvPr>
          <p:cNvSpPr txBox="1"/>
          <p:nvPr/>
        </p:nvSpPr>
        <p:spPr>
          <a:xfrm>
            <a:off x="6801170" y="4798663"/>
            <a:ext cx="2264634" cy="676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13" dirty="0">
                <a:latin typeface="Arial" panose="020B0604020202020204" pitchFamily="34" charset="0"/>
                <a:cs typeface="Arial" panose="020B0604020202020204" pitchFamily="34" charset="0"/>
              </a:rPr>
              <a:t>Client Management Service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D96DA83-C8ED-8842-99A4-A103D0E88B20}"/>
              </a:ext>
            </a:extLst>
          </p:cNvPr>
          <p:cNvSpPr txBox="1"/>
          <p:nvPr/>
        </p:nvSpPr>
        <p:spPr>
          <a:xfrm>
            <a:off x="6840539" y="9106307"/>
            <a:ext cx="2264634" cy="676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13" dirty="0">
                <a:latin typeface="Arial" panose="020B0604020202020204" pitchFamily="34" charset="0"/>
                <a:cs typeface="Arial" panose="020B0604020202020204" pitchFamily="34" charset="0"/>
              </a:rPr>
              <a:t>Data Lake Hydration Service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D197C6D-8974-7D40-9934-7FAF9802BF18}"/>
              </a:ext>
            </a:extLst>
          </p:cNvPr>
          <p:cNvSpPr/>
          <p:nvPr/>
        </p:nvSpPr>
        <p:spPr>
          <a:xfrm>
            <a:off x="8814024" y="4432794"/>
            <a:ext cx="7949419" cy="6667006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0" tIns="102870"/>
          <a:lstStyle/>
          <a:p>
            <a:pPr>
              <a:defRPr/>
            </a:pPr>
            <a:endParaRPr lang="en-US" sz="13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E59B133-FF37-D142-BB9F-E09B2C6C5CF1}"/>
              </a:ext>
            </a:extLst>
          </p:cNvPr>
          <p:cNvSpPr txBox="1"/>
          <p:nvPr/>
        </p:nvSpPr>
        <p:spPr>
          <a:xfrm>
            <a:off x="10809745" y="4091085"/>
            <a:ext cx="5640009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125" dirty="0">
                <a:latin typeface="Arial" panose="020B0604020202020204" pitchFamily="34" charset="0"/>
                <a:cs typeface="Arial" panose="020B0604020202020204" pitchFamily="34" charset="0"/>
              </a:rPr>
              <a:t>Data Lake(Serverless DDK)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5A62267-C5FE-5AA3-134F-04C72D514904}"/>
              </a:ext>
            </a:extLst>
          </p:cNvPr>
          <p:cNvGrpSpPr/>
          <p:nvPr/>
        </p:nvGrpSpPr>
        <p:grpSpPr>
          <a:xfrm>
            <a:off x="19557702" y="6353334"/>
            <a:ext cx="1207294" cy="1665563"/>
            <a:chOff x="18079409" y="6487253"/>
            <a:chExt cx="1207294" cy="1514148"/>
          </a:xfrm>
        </p:grpSpPr>
        <p:pic>
          <p:nvPicPr>
            <p:cNvPr id="59" name="Graphic 23">
              <a:extLst>
                <a:ext uri="{FF2B5EF4-FFF2-40B4-BE49-F238E27FC236}">
                  <a16:creationId xmlns:a16="http://schemas.microsoft.com/office/drawing/2014/main" id="{2075E1C9-AC4D-294C-A210-6C48E1FFD5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 bwMode="auto">
            <a:xfrm flipH="1">
              <a:off x="18353586" y="6487253"/>
              <a:ext cx="676656" cy="676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" name="TextBox 40">
              <a:extLst>
                <a:ext uri="{FF2B5EF4-FFF2-40B4-BE49-F238E27FC236}">
                  <a16:creationId xmlns:a16="http://schemas.microsoft.com/office/drawing/2014/main" id="{7D57ED78-2339-9145-9438-C6BCCDD216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79409" y="7324745"/>
              <a:ext cx="1207294" cy="676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13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End Consumers</a:t>
              </a:r>
              <a:br>
                <a:rPr lang="en-US" altLang="en-US" sz="1013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br>
                <a:rPr lang="en-US" altLang="en-US" sz="1013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altLang="en-US" sz="1013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Business Stakeholders</a:t>
              </a:r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19A3EB6C-4450-8444-8346-69BAB1959097}"/>
              </a:ext>
            </a:extLst>
          </p:cNvPr>
          <p:cNvSpPr/>
          <p:nvPr/>
        </p:nvSpPr>
        <p:spPr>
          <a:xfrm>
            <a:off x="9827934" y="5018140"/>
            <a:ext cx="4702972" cy="1139518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0" tIns="102870"/>
          <a:lstStyle/>
          <a:p>
            <a:pPr>
              <a:defRPr/>
            </a:pPr>
            <a:endParaRPr lang="en-US" sz="13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3" name="Graphic 9">
            <a:extLst>
              <a:ext uri="{FF2B5EF4-FFF2-40B4-BE49-F238E27FC236}">
                <a16:creationId xmlns:a16="http://schemas.microsoft.com/office/drawing/2014/main" id="{5A637C21-C492-5D41-BBDE-A3F40D723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9970" y="4695213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24">
            <a:extLst>
              <a:ext uri="{FF2B5EF4-FFF2-40B4-BE49-F238E27FC236}">
                <a16:creationId xmlns:a16="http://schemas.microsoft.com/office/drawing/2014/main" id="{AC0E48E3-A3D7-2349-8884-07219D99F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61188" y="5814312"/>
            <a:ext cx="1426964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88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Glue</a:t>
            </a:r>
            <a:br>
              <a:rPr lang="en-US" altLang="en-US" sz="788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788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Catalog</a:t>
            </a:r>
          </a:p>
        </p:txBody>
      </p:sp>
      <p:pic>
        <p:nvPicPr>
          <p:cNvPr id="66" name="Graphic 9">
            <a:extLst>
              <a:ext uri="{FF2B5EF4-FFF2-40B4-BE49-F238E27FC236}">
                <a16:creationId xmlns:a16="http://schemas.microsoft.com/office/drawing/2014/main" id="{D9B4C3C1-FFAC-AE46-A495-FE63706FD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6027" y="5155957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99BFA76-E282-EF4A-849E-A5FAA6B572E2}"/>
              </a:ext>
            </a:extLst>
          </p:cNvPr>
          <p:cNvCxnSpPr>
            <a:cxnSpLocks/>
          </p:cNvCxnSpPr>
          <p:nvPr/>
        </p:nvCxnSpPr>
        <p:spPr bwMode="auto">
          <a:xfrm>
            <a:off x="4993540" y="6728583"/>
            <a:ext cx="915358" cy="830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B2B6813-6CC8-CB49-9774-6709B910C2D8}"/>
              </a:ext>
            </a:extLst>
          </p:cNvPr>
          <p:cNvCxnSpPr>
            <a:cxnSpLocks/>
            <a:stCxn id="51" idx="2"/>
            <a:endCxn id="150" idx="0"/>
          </p:cNvCxnSpPr>
          <p:nvPr/>
        </p:nvCxnSpPr>
        <p:spPr bwMode="auto">
          <a:xfrm>
            <a:off x="7762828" y="6543357"/>
            <a:ext cx="1594" cy="106360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7181D78-6128-6541-A396-C1F3E76E4C65}"/>
              </a:ext>
            </a:extLst>
          </p:cNvPr>
          <p:cNvCxnSpPr>
            <a:cxnSpLocks/>
          </p:cNvCxnSpPr>
          <p:nvPr/>
        </p:nvCxnSpPr>
        <p:spPr bwMode="auto">
          <a:xfrm>
            <a:off x="10860460" y="8330086"/>
            <a:ext cx="26812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10">
            <a:extLst>
              <a:ext uri="{FF2B5EF4-FFF2-40B4-BE49-F238E27FC236}">
                <a16:creationId xmlns:a16="http://schemas.microsoft.com/office/drawing/2014/main" id="{4E19BF37-A8B3-6740-8ED1-A42252BD7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83181" y="8654418"/>
            <a:ext cx="70788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Step Function</a:t>
            </a:r>
          </a:p>
        </p:txBody>
      </p:sp>
      <p:pic>
        <p:nvPicPr>
          <p:cNvPr id="81" name="Graphic 6">
            <a:extLst>
              <a:ext uri="{FF2B5EF4-FFF2-40B4-BE49-F238E27FC236}">
                <a16:creationId xmlns:a16="http://schemas.microsoft.com/office/drawing/2014/main" id="{8B8D0116-F127-D448-BE66-513C3BDC0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2715" y="6523488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TextBox 10">
            <a:extLst>
              <a:ext uri="{FF2B5EF4-FFF2-40B4-BE49-F238E27FC236}">
                <a16:creationId xmlns:a16="http://schemas.microsoft.com/office/drawing/2014/main" id="{F39F3D10-D9AA-064D-8056-47C9EC8756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52715" y="8687113"/>
            <a:ext cx="70788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Step Function</a:t>
            </a:r>
          </a:p>
        </p:txBody>
      </p:sp>
      <p:pic>
        <p:nvPicPr>
          <p:cNvPr id="83" name="Graphic 8">
            <a:extLst>
              <a:ext uri="{FF2B5EF4-FFF2-40B4-BE49-F238E27FC236}">
                <a16:creationId xmlns:a16="http://schemas.microsoft.com/office/drawing/2014/main" id="{BC7D5C0C-AE76-6648-B1B6-050D98E0D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429" y="7981884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TextBox 9">
            <a:extLst>
              <a:ext uri="{FF2B5EF4-FFF2-40B4-BE49-F238E27FC236}">
                <a16:creationId xmlns:a16="http://schemas.microsoft.com/office/drawing/2014/main" id="{EBFE547F-790B-6B4F-B4B6-63D4B237A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62195" y="8693209"/>
            <a:ext cx="1075915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  <a:b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ACM Bucket</a:t>
            </a:r>
          </a:p>
        </p:txBody>
      </p:sp>
      <p:pic>
        <p:nvPicPr>
          <p:cNvPr id="85" name="Graphic 8">
            <a:extLst>
              <a:ext uri="{FF2B5EF4-FFF2-40B4-BE49-F238E27FC236}">
                <a16:creationId xmlns:a16="http://schemas.microsoft.com/office/drawing/2014/main" id="{AFAB8B80-859A-A04F-BC06-45667098F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3273" y="7988536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TextBox 9">
            <a:extLst>
              <a:ext uri="{FF2B5EF4-FFF2-40B4-BE49-F238E27FC236}">
                <a16:creationId xmlns:a16="http://schemas.microsoft.com/office/drawing/2014/main" id="{ACB9D8C4-1304-9443-B1E5-D3A635AD8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29063" y="8656927"/>
            <a:ext cx="1156851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  <a:b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Pre-Stage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A542525-0846-EF49-928F-AE75700A0335}"/>
              </a:ext>
            </a:extLst>
          </p:cNvPr>
          <p:cNvCxnSpPr>
            <a:cxnSpLocks/>
          </p:cNvCxnSpPr>
          <p:nvPr/>
        </p:nvCxnSpPr>
        <p:spPr bwMode="auto">
          <a:xfrm>
            <a:off x="12029063" y="8330086"/>
            <a:ext cx="76312" cy="4521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26A84AA-3B08-EF4D-88AD-4A2538110100}"/>
              </a:ext>
            </a:extLst>
          </p:cNvPr>
          <p:cNvCxnSpPr>
            <a:cxnSpLocks/>
          </p:cNvCxnSpPr>
          <p:nvPr/>
        </p:nvCxnSpPr>
        <p:spPr bwMode="auto">
          <a:xfrm>
            <a:off x="13185914" y="8332595"/>
            <a:ext cx="26523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1ACA8FA-F712-C74D-B3F6-B190EC43EBF8}"/>
              </a:ext>
            </a:extLst>
          </p:cNvPr>
          <p:cNvCxnSpPr>
            <a:cxnSpLocks/>
          </p:cNvCxnSpPr>
          <p:nvPr/>
        </p:nvCxnSpPr>
        <p:spPr bwMode="auto">
          <a:xfrm>
            <a:off x="14352170" y="8328130"/>
            <a:ext cx="283766" cy="195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Graphic 8">
            <a:extLst>
              <a:ext uri="{FF2B5EF4-FFF2-40B4-BE49-F238E27FC236}">
                <a16:creationId xmlns:a16="http://schemas.microsoft.com/office/drawing/2014/main" id="{448B5770-C6DB-864B-8BB9-519A735A4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7595" y="7988536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TextBox 9">
            <a:extLst>
              <a:ext uri="{FF2B5EF4-FFF2-40B4-BE49-F238E27FC236}">
                <a16:creationId xmlns:a16="http://schemas.microsoft.com/office/drawing/2014/main" id="{CB1528C3-6467-3B4B-BA8C-7527EB103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25162" y="8665192"/>
            <a:ext cx="1022963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  <a:b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Post Stage</a:t>
            </a:r>
          </a:p>
        </p:txBody>
      </p:sp>
      <p:pic>
        <p:nvPicPr>
          <p:cNvPr id="117" name="Graphic 21">
            <a:extLst>
              <a:ext uri="{FF2B5EF4-FFF2-40B4-BE49-F238E27FC236}">
                <a16:creationId xmlns:a16="http://schemas.microsoft.com/office/drawing/2014/main" id="{7FB2A951-6104-3D4F-B3A5-1FAC6BE50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6974" y="9773625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" name="Graphic 19">
            <a:extLst>
              <a:ext uri="{FF2B5EF4-FFF2-40B4-BE49-F238E27FC236}">
                <a16:creationId xmlns:a16="http://schemas.microsoft.com/office/drawing/2014/main" id="{C5378AD0-BEAC-3F4D-9D7A-8FA88FBB9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9643" y="9763519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TextBox 11">
            <a:extLst>
              <a:ext uri="{FF2B5EF4-FFF2-40B4-BE49-F238E27FC236}">
                <a16:creationId xmlns:a16="http://schemas.microsoft.com/office/drawing/2014/main" id="{97C6E2AD-1820-2C47-A337-B070BCE37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4292" y="9436241"/>
            <a:ext cx="857250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b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CodeBuild</a:t>
            </a:r>
          </a:p>
        </p:txBody>
      </p:sp>
      <p:pic>
        <p:nvPicPr>
          <p:cNvPr id="120" name="Graphic 6">
            <a:extLst>
              <a:ext uri="{FF2B5EF4-FFF2-40B4-BE49-F238E27FC236}">
                <a16:creationId xmlns:a16="http://schemas.microsoft.com/office/drawing/2014/main" id="{F52AB181-482A-4E4D-91EB-7BE41FF11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163" y="9769903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3EB43A1F-168E-064F-9A0B-BB58084F9DF3}"/>
              </a:ext>
            </a:extLst>
          </p:cNvPr>
          <p:cNvSpPr/>
          <p:nvPr/>
        </p:nvSpPr>
        <p:spPr>
          <a:xfrm>
            <a:off x="8981052" y="9328565"/>
            <a:ext cx="7567048" cy="1446903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0" tIns="102870"/>
          <a:lstStyle/>
          <a:p>
            <a:pPr>
              <a:defRPr/>
            </a:pPr>
            <a:endParaRPr lang="en-US" sz="13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TextBox 11">
            <a:extLst>
              <a:ext uri="{FF2B5EF4-FFF2-40B4-BE49-F238E27FC236}">
                <a16:creationId xmlns:a16="http://schemas.microsoft.com/office/drawing/2014/main" id="{2E25F47C-C78D-0B4A-8FEE-A998A2342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7796" y="9440994"/>
            <a:ext cx="975555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b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CodeCommit</a:t>
            </a:r>
          </a:p>
        </p:txBody>
      </p:sp>
      <p:sp>
        <p:nvSpPr>
          <p:cNvPr id="123" name="TextBox 11">
            <a:extLst>
              <a:ext uri="{FF2B5EF4-FFF2-40B4-BE49-F238E27FC236}">
                <a16:creationId xmlns:a16="http://schemas.microsoft.com/office/drawing/2014/main" id="{C6ADF72A-8939-904A-8484-3065DD70E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7937" y="9460343"/>
            <a:ext cx="975555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b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CodePipeline</a:t>
            </a:r>
          </a:p>
        </p:txBody>
      </p:sp>
      <p:pic>
        <p:nvPicPr>
          <p:cNvPr id="124" name="Graphic 7">
            <a:extLst>
              <a:ext uri="{FF2B5EF4-FFF2-40B4-BE49-F238E27FC236}">
                <a16:creationId xmlns:a16="http://schemas.microsoft.com/office/drawing/2014/main" id="{9D0F3C50-F825-D344-B595-A7DBD1304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4389" y="9763132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" name="Graphic 23">
            <a:extLst>
              <a:ext uri="{FF2B5EF4-FFF2-40B4-BE49-F238E27FC236}">
                <a16:creationId xmlns:a16="http://schemas.microsoft.com/office/drawing/2014/main" id="{5A0D3320-B8C9-8440-A182-1AB288751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6027" y="9759302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" name="Graphic 10">
            <a:extLst>
              <a:ext uri="{FF2B5EF4-FFF2-40B4-BE49-F238E27FC236}">
                <a16:creationId xmlns:a16="http://schemas.microsoft.com/office/drawing/2014/main" id="{8C89A649-265C-7F47-AC27-9D3F13E70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5511" y="9759302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" name="TextBox 11">
            <a:extLst>
              <a:ext uri="{FF2B5EF4-FFF2-40B4-BE49-F238E27FC236}">
                <a16:creationId xmlns:a16="http://schemas.microsoft.com/office/drawing/2014/main" id="{99479331-EF05-694E-ACD5-335E4F137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29820" y="9475635"/>
            <a:ext cx="975555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b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KMS</a:t>
            </a:r>
          </a:p>
        </p:txBody>
      </p:sp>
      <p:sp>
        <p:nvSpPr>
          <p:cNvPr id="132" name="TextBox 11">
            <a:extLst>
              <a:ext uri="{FF2B5EF4-FFF2-40B4-BE49-F238E27FC236}">
                <a16:creationId xmlns:a16="http://schemas.microsoft.com/office/drawing/2014/main" id="{21847931-09A6-3247-8092-929E8350C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36026" y="9476371"/>
            <a:ext cx="975555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DynamoDB</a:t>
            </a:r>
          </a:p>
        </p:txBody>
      </p:sp>
      <p:sp>
        <p:nvSpPr>
          <p:cNvPr id="133" name="TextBox 11">
            <a:extLst>
              <a:ext uri="{FF2B5EF4-FFF2-40B4-BE49-F238E27FC236}">
                <a16:creationId xmlns:a16="http://schemas.microsoft.com/office/drawing/2014/main" id="{473BA012-C740-8248-B471-0ED68E551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53705" y="9461637"/>
            <a:ext cx="975555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b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</a:p>
        </p:txBody>
      </p:sp>
      <p:sp>
        <p:nvSpPr>
          <p:cNvPr id="135" name="TextBox 11">
            <a:extLst>
              <a:ext uri="{FF2B5EF4-FFF2-40B4-BE49-F238E27FC236}">
                <a16:creationId xmlns:a16="http://schemas.microsoft.com/office/drawing/2014/main" id="{A419A5C3-EA88-3549-915E-E42957ED8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36644" y="9456964"/>
            <a:ext cx="1539428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</a:t>
            </a:r>
            <a:b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  Systems Manager</a:t>
            </a:r>
          </a:p>
        </p:txBody>
      </p:sp>
      <p:pic>
        <p:nvPicPr>
          <p:cNvPr id="127" name="Graphic 17">
            <a:extLst>
              <a:ext uri="{FF2B5EF4-FFF2-40B4-BE49-F238E27FC236}">
                <a16:creationId xmlns:a16="http://schemas.microsoft.com/office/drawing/2014/main" id="{99CA9192-C05F-9047-B8EB-CB954964D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0248" y="9751270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" name="Graphic 15">
            <a:extLst>
              <a:ext uri="{FF2B5EF4-FFF2-40B4-BE49-F238E27FC236}">
                <a16:creationId xmlns:a16="http://schemas.microsoft.com/office/drawing/2014/main" id="{3340D0AB-58C4-4B43-9DDD-4482E3049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8299" y="9760592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" name="Graphic 24">
            <a:extLst>
              <a:ext uri="{FF2B5EF4-FFF2-40B4-BE49-F238E27FC236}">
                <a16:creationId xmlns:a16="http://schemas.microsoft.com/office/drawing/2014/main" id="{1056212E-5989-8946-90D5-594C6A695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1765" y="9751270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" name="Graphic 26">
            <a:extLst>
              <a:ext uri="{FF2B5EF4-FFF2-40B4-BE49-F238E27FC236}">
                <a16:creationId xmlns:a16="http://schemas.microsoft.com/office/drawing/2014/main" id="{0993E4D2-D34B-2043-A7E1-39F52887D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5316" y="9760592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" name="TextBox 11">
            <a:extLst>
              <a:ext uri="{FF2B5EF4-FFF2-40B4-BE49-F238E27FC236}">
                <a16:creationId xmlns:a16="http://schemas.microsoft.com/office/drawing/2014/main" id="{BC4B4013-53C1-CA4E-A24E-6913DF888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83683" y="9453282"/>
            <a:ext cx="975555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sp>
        <p:nvSpPr>
          <p:cNvPr id="136" name="TextBox 11">
            <a:extLst>
              <a:ext uri="{FF2B5EF4-FFF2-40B4-BE49-F238E27FC236}">
                <a16:creationId xmlns:a16="http://schemas.microsoft.com/office/drawing/2014/main" id="{A59D5BB3-8D9C-4346-8BD5-E8029B8D79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57252" y="9456964"/>
            <a:ext cx="975555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b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SNS</a:t>
            </a:r>
          </a:p>
        </p:txBody>
      </p:sp>
      <p:sp>
        <p:nvSpPr>
          <p:cNvPr id="137" name="TextBox 11">
            <a:extLst>
              <a:ext uri="{FF2B5EF4-FFF2-40B4-BE49-F238E27FC236}">
                <a16:creationId xmlns:a16="http://schemas.microsoft.com/office/drawing/2014/main" id="{67B84D9E-C6AF-D04D-A7BA-89C9D84AE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94263" y="9444635"/>
            <a:ext cx="975555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b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SQS</a:t>
            </a:r>
          </a:p>
        </p:txBody>
      </p:sp>
      <p:sp>
        <p:nvSpPr>
          <p:cNvPr id="143" name="TextBox 10">
            <a:extLst>
              <a:ext uri="{FF2B5EF4-FFF2-40B4-BE49-F238E27FC236}">
                <a16:creationId xmlns:a16="http://schemas.microsoft.com/office/drawing/2014/main" id="{A86D171E-94F6-3B4A-AE98-E3F9E7483C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48343" y="8235211"/>
            <a:ext cx="2552104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88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br>
              <a:rPr lang="en-US" altLang="en-US" sz="788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788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QuickSight</a:t>
            </a:r>
          </a:p>
        </p:txBody>
      </p:sp>
      <p:grpSp>
        <p:nvGrpSpPr>
          <p:cNvPr id="147" name="Group 25">
            <a:extLst>
              <a:ext uri="{FF2B5EF4-FFF2-40B4-BE49-F238E27FC236}">
                <a16:creationId xmlns:a16="http://schemas.microsoft.com/office/drawing/2014/main" id="{95C27BF9-C99F-0947-BA89-E109FCF6508A}"/>
              </a:ext>
            </a:extLst>
          </p:cNvPr>
          <p:cNvGrpSpPr>
            <a:grpSpLocks/>
          </p:cNvGrpSpPr>
          <p:nvPr/>
        </p:nvGrpSpPr>
        <p:grpSpPr bwMode="auto">
          <a:xfrm>
            <a:off x="6467799" y="5549109"/>
            <a:ext cx="428037" cy="2606854"/>
            <a:chOff x="2674471" y="1567527"/>
            <a:chExt cx="1488360" cy="331243"/>
          </a:xfrm>
        </p:grpSpPr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EA4BA91C-9A2D-F04A-AB93-3F0763A005B6}"/>
                </a:ext>
              </a:extLst>
            </p:cNvPr>
            <p:cNvSpPr/>
            <p:nvPr/>
          </p:nvSpPr>
          <p:spPr>
            <a:xfrm rot="10800000">
              <a:off x="3247894" y="1567527"/>
              <a:ext cx="914937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30" dirty="0"/>
            </a:p>
          </p:txBody>
        </p: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4206F4D9-7725-A942-BB95-55C16BE6569F}"/>
                </a:ext>
              </a:extLst>
            </p:cNvPr>
            <p:cNvCxnSpPr>
              <a:cxnSpLocks/>
            </p:cNvCxnSpPr>
            <p:nvPr/>
          </p:nvCxnSpPr>
          <p:spPr>
            <a:xfrm>
              <a:off x="2674471" y="1710853"/>
              <a:ext cx="573423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F37F910-AC95-0842-B2D5-BA3C3AA82E8F}"/>
              </a:ext>
            </a:extLst>
          </p:cNvPr>
          <p:cNvSpPr/>
          <p:nvPr/>
        </p:nvSpPr>
        <p:spPr>
          <a:xfrm>
            <a:off x="7045323" y="7606964"/>
            <a:ext cx="1438197" cy="1431807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0" tIns="102870"/>
          <a:lstStyle/>
          <a:p>
            <a:pPr>
              <a:defRPr/>
            </a:pPr>
            <a:endParaRPr lang="en-US" sz="13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ECF9F16D-EF0F-B94A-BF86-B5A0D023397E}"/>
              </a:ext>
            </a:extLst>
          </p:cNvPr>
          <p:cNvCxnSpPr>
            <a:cxnSpLocks/>
          </p:cNvCxnSpPr>
          <p:nvPr/>
        </p:nvCxnSpPr>
        <p:spPr bwMode="auto">
          <a:xfrm>
            <a:off x="8686649" y="8320212"/>
            <a:ext cx="1092910" cy="665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Oval 156">
            <a:extLst>
              <a:ext uri="{FF2B5EF4-FFF2-40B4-BE49-F238E27FC236}">
                <a16:creationId xmlns:a16="http://schemas.microsoft.com/office/drawing/2014/main" id="{A0883A93-1660-3749-B4BE-F671EDD950F5}"/>
              </a:ext>
            </a:extLst>
          </p:cNvPr>
          <p:cNvSpPr/>
          <p:nvPr/>
        </p:nvSpPr>
        <p:spPr>
          <a:xfrm>
            <a:off x="9501657" y="5396743"/>
            <a:ext cx="637392" cy="676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2836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chemeClr val="tx1"/>
              </a:solidFill>
              <a:latin typeface="Amazon Ember"/>
            </a:endParaRP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0D70687A-4C64-CC48-9AD4-1753C6B09663}"/>
              </a:ext>
            </a:extLst>
          </p:cNvPr>
          <p:cNvCxnSpPr>
            <a:cxnSpLocks/>
          </p:cNvCxnSpPr>
          <p:nvPr/>
        </p:nvCxnSpPr>
        <p:spPr bwMode="auto">
          <a:xfrm>
            <a:off x="4987560" y="8621726"/>
            <a:ext cx="1914282" cy="9190"/>
          </a:xfrm>
          <a:prstGeom prst="straightConnector1">
            <a:avLst/>
          </a:prstGeom>
          <a:ln w="12700">
            <a:solidFill>
              <a:srgbClr val="545B64"/>
            </a:solidFill>
            <a:prstDash val="lg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17">
            <a:extLst>
              <a:ext uri="{FF2B5EF4-FFF2-40B4-BE49-F238E27FC236}">
                <a16:creationId xmlns:a16="http://schemas.microsoft.com/office/drawing/2014/main" id="{3C11CDC7-BD20-8E42-A716-89A0C39C8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1842" y="5509798"/>
            <a:ext cx="16227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b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Lake Formation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7409EA0-0451-A05D-E5DC-F83A82AD0A01}"/>
              </a:ext>
            </a:extLst>
          </p:cNvPr>
          <p:cNvGrpSpPr/>
          <p:nvPr/>
        </p:nvGrpSpPr>
        <p:grpSpPr>
          <a:xfrm>
            <a:off x="17427046" y="4469760"/>
            <a:ext cx="1866050" cy="5515431"/>
            <a:chOff x="16147234" y="4479666"/>
            <a:chExt cx="1745597" cy="5515431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26465BA-8814-1A49-B05F-CF6E0BD3F173}"/>
                </a:ext>
              </a:extLst>
            </p:cNvPr>
            <p:cNvSpPr txBox="1"/>
            <p:nvPr/>
          </p:nvSpPr>
          <p:spPr>
            <a:xfrm>
              <a:off x="16370435" y="4479666"/>
              <a:ext cx="1522396" cy="2828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238" dirty="0">
                  <a:latin typeface="Arial" panose="020B0604020202020204" pitchFamily="34" charset="0"/>
                  <a:cs typeface="Arial" panose="020B0604020202020204" pitchFamily="34" charset="0"/>
                </a:rPr>
                <a:t>Analytics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21BBDDE-21B8-72A6-2DF1-76EBD7F177B3}"/>
                </a:ext>
              </a:extLst>
            </p:cNvPr>
            <p:cNvGrpSpPr/>
            <p:nvPr/>
          </p:nvGrpSpPr>
          <p:grpSpPr>
            <a:xfrm>
              <a:off x="16147234" y="4866775"/>
              <a:ext cx="1328748" cy="5128322"/>
              <a:chOff x="15586842" y="4872451"/>
              <a:chExt cx="1328748" cy="5128322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27E4C1E-C6D3-F54B-AE8A-98B2D72F5040}"/>
                  </a:ext>
                </a:extLst>
              </p:cNvPr>
              <p:cNvSpPr/>
              <p:nvPr/>
            </p:nvSpPr>
            <p:spPr>
              <a:xfrm>
                <a:off x="15586842" y="4872451"/>
                <a:ext cx="1328748" cy="5128322"/>
              </a:xfrm>
              <a:prstGeom prst="rect">
                <a:avLst/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14350" tIns="102870"/>
              <a:lstStyle/>
              <a:p>
                <a:pPr>
                  <a:defRPr/>
                </a:pPr>
                <a:endParaRPr lang="en-US" sz="13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40" name="Graphic 14">
                <a:extLst>
                  <a:ext uri="{FF2B5EF4-FFF2-40B4-BE49-F238E27FC236}">
                    <a16:creationId xmlns:a16="http://schemas.microsoft.com/office/drawing/2014/main" id="{A4EBD2AD-235A-6847-AED2-0E0E83F43E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935315" y="5152491"/>
                <a:ext cx="676656" cy="6766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1" name="TextBox 17">
                <a:extLst>
                  <a:ext uri="{FF2B5EF4-FFF2-40B4-BE49-F238E27FC236}">
                    <a16:creationId xmlns:a16="http://schemas.microsoft.com/office/drawing/2014/main" id="{E3527E4B-913B-594A-8A2B-572F40765E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78496" y="5841041"/>
                <a:ext cx="692745" cy="6766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788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Athena</a:t>
                </a:r>
              </a:p>
            </p:txBody>
          </p:sp>
          <p:pic>
            <p:nvPicPr>
              <p:cNvPr id="142" name="Graphic 7">
                <a:extLst>
                  <a:ext uri="{FF2B5EF4-FFF2-40B4-BE49-F238E27FC236}">
                    <a16:creationId xmlns:a16="http://schemas.microsoft.com/office/drawing/2014/main" id="{79F10C2F-F134-414C-A9FB-D45368B15A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918283" y="7322157"/>
                <a:ext cx="676656" cy="6766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58" name="Straight Arrow Connector 157">
                <a:extLst>
                  <a:ext uri="{FF2B5EF4-FFF2-40B4-BE49-F238E27FC236}">
                    <a16:creationId xmlns:a16="http://schemas.microsoft.com/office/drawing/2014/main" id="{F9125ED6-35E1-904A-9FEF-0A60DE49A6B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6251216" y="6158316"/>
                <a:ext cx="0" cy="1156884"/>
              </a:xfrm>
              <a:prstGeom prst="straightConnector1">
                <a:avLst/>
              </a:prstGeom>
              <a:ln w="12700">
                <a:solidFill>
                  <a:srgbClr val="545B64"/>
                </a:solidFill>
                <a:headEnd type="none" w="med" len="sm"/>
                <a:tailEnd type="arrow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692F3A0C-121A-574D-A1BB-A66E1E228E96}"/>
              </a:ext>
            </a:extLst>
          </p:cNvPr>
          <p:cNvCxnSpPr>
            <a:cxnSpLocks/>
            <a:stCxn id="142" idx="3"/>
            <a:endCxn id="60" idx="1"/>
          </p:cNvCxnSpPr>
          <p:nvPr/>
        </p:nvCxnSpPr>
        <p:spPr bwMode="auto">
          <a:xfrm>
            <a:off x="18504706" y="7644903"/>
            <a:ext cx="1052996" cy="183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2B57E753-CB03-8C44-9ACB-73CE4CE9D8AD}"/>
              </a:ext>
            </a:extLst>
          </p:cNvPr>
          <p:cNvCxnSpPr>
            <a:cxnSpLocks/>
            <a:stCxn id="66" idx="3"/>
            <a:endCxn id="140" idx="1"/>
          </p:cNvCxnSpPr>
          <p:nvPr/>
        </p:nvCxnSpPr>
        <p:spPr bwMode="auto">
          <a:xfrm flipV="1">
            <a:off x="12682683" y="5475237"/>
            <a:ext cx="5116882" cy="1904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8">
            <a:extLst>
              <a:ext uri="{FF2B5EF4-FFF2-40B4-BE49-F238E27FC236}">
                <a16:creationId xmlns:a16="http://schemas.microsoft.com/office/drawing/2014/main" id="{F22975EF-F4EA-2D4C-9B4A-6046EF13D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7900" y="6101819"/>
            <a:ext cx="1700213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Tenant Provisioning Service</a:t>
            </a:r>
            <a:endParaRPr lang="en-US" altLang="en-US" sz="1181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71" name="Graphic 6">
            <a:extLst>
              <a:ext uri="{FF2B5EF4-FFF2-40B4-BE49-F238E27FC236}">
                <a16:creationId xmlns:a16="http://schemas.microsoft.com/office/drawing/2014/main" id="{DD152DBD-7CA7-124A-84B7-18E842AFE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708" y="5263613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2" name="TextBox 18">
            <a:extLst>
              <a:ext uri="{FF2B5EF4-FFF2-40B4-BE49-F238E27FC236}">
                <a16:creationId xmlns:a16="http://schemas.microsoft.com/office/drawing/2014/main" id="{479CD740-365C-5B4C-8465-1CC099D7C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0863" y="8685014"/>
            <a:ext cx="1700213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Workflow Management Service</a:t>
            </a:r>
            <a:endParaRPr lang="en-US" altLang="en-US" sz="1181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73" name="Graphic 6">
            <a:extLst>
              <a:ext uri="{FF2B5EF4-FFF2-40B4-BE49-F238E27FC236}">
                <a16:creationId xmlns:a16="http://schemas.microsoft.com/office/drawing/2014/main" id="{0DDC3C27-0703-894C-BCCF-599311EF0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998" y="7899400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9DE899-7FD0-E54B-9127-A149A4E15B73}"/>
              </a:ext>
            </a:extLst>
          </p:cNvPr>
          <p:cNvSpPr txBox="1"/>
          <p:nvPr/>
        </p:nvSpPr>
        <p:spPr>
          <a:xfrm>
            <a:off x="6734371" y="8936978"/>
            <a:ext cx="184731" cy="676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30" dirty="0"/>
          </a:p>
        </p:txBody>
      </p:sp>
      <p:pic>
        <p:nvPicPr>
          <p:cNvPr id="87" name="Graphic 10">
            <a:extLst>
              <a:ext uri="{FF2B5EF4-FFF2-40B4-BE49-F238E27FC236}">
                <a16:creationId xmlns:a16="http://schemas.microsoft.com/office/drawing/2014/main" id="{0029217A-1301-3246-91F9-4CBC5652C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4389" y="6473842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TextBox 11">
            <a:extLst>
              <a:ext uri="{FF2B5EF4-FFF2-40B4-BE49-F238E27FC236}">
                <a16:creationId xmlns:a16="http://schemas.microsoft.com/office/drawing/2014/main" id="{376804BB-3FB1-C944-8639-CA558E315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87446" y="7169847"/>
            <a:ext cx="975555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b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273D77E-0F6E-7E4D-A2B5-97B254312AAE}"/>
              </a:ext>
            </a:extLst>
          </p:cNvPr>
          <p:cNvCxnSpPr>
            <a:cxnSpLocks/>
            <a:stCxn id="90" idx="2"/>
          </p:cNvCxnSpPr>
          <p:nvPr/>
        </p:nvCxnSpPr>
        <p:spPr bwMode="auto">
          <a:xfrm flipV="1">
            <a:off x="11575224" y="7437259"/>
            <a:ext cx="932" cy="40924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Graphic 17">
            <a:extLst>
              <a:ext uri="{FF2B5EF4-FFF2-40B4-BE49-F238E27FC236}">
                <a16:creationId xmlns:a16="http://schemas.microsoft.com/office/drawing/2014/main" id="{3B3F26C3-2042-1046-B5B4-6019724BB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7828" y="7983231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" name="Graphic 17">
            <a:extLst>
              <a:ext uri="{FF2B5EF4-FFF2-40B4-BE49-F238E27FC236}">
                <a16:creationId xmlns:a16="http://schemas.microsoft.com/office/drawing/2014/main" id="{8CC50BB3-A8D4-314F-A05C-1A5710F16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7501" y="7985797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D5C4264-A970-CF42-ABB0-567A63830C67}"/>
              </a:ext>
            </a:extLst>
          </p:cNvPr>
          <p:cNvCxnSpPr>
            <a:cxnSpLocks/>
          </p:cNvCxnSpPr>
          <p:nvPr/>
        </p:nvCxnSpPr>
        <p:spPr bwMode="auto">
          <a:xfrm flipV="1">
            <a:off x="13891043" y="7387644"/>
            <a:ext cx="0" cy="42879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11">
            <a:extLst>
              <a:ext uri="{FF2B5EF4-FFF2-40B4-BE49-F238E27FC236}">
                <a16:creationId xmlns:a16="http://schemas.microsoft.com/office/drawing/2014/main" id="{3E32A776-F8A3-E84B-AFD5-7CA6AF513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36085" y="7211084"/>
            <a:ext cx="1749007" cy="19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Glue Job</a:t>
            </a:r>
          </a:p>
        </p:txBody>
      </p:sp>
      <p:sp>
        <p:nvSpPr>
          <p:cNvPr id="99" name="TextBox 40">
            <a:extLst>
              <a:ext uri="{FF2B5EF4-FFF2-40B4-BE49-F238E27FC236}">
                <a16:creationId xmlns:a16="http://schemas.microsoft.com/office/drawing/2014/main" id="{2C65FA9E-021C-A04E-8F6F-5A287F4F7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2515" y="8857659"/>
            <a:ext cx="1207294" cy="248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13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Hydration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4998CA83-B797-7EB0-88D8-DA2FDBC8B939}"/>
              </a:ext>
            </a:extLst>
          </p:cNvPr>
          <p:cNvCxnSpPr>
            <a:cxnSpLocks/>
          </p:cNvCxnSpPr>
          <p:nvPr/>
        </p:nvCxnSpPr>
        <p:spPr bwMode="auto">
          <a:xfrm>
            <a:off x="12006027" y="8332595"/>
            <a:ext cx="31023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625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21">
            <a:extLst>
              <a:ext uri="{FF2B5EF4-FFF2-40B4-BE49-F238E27FC236}">
                <a16:creationId xmlns:a16="http://schemas.microsoft.com/office/drawing/2014/main" id="{1B9D64AF-5871-0B49-A1A0-C56B1F8B4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302" y="6356821"/>
            <a:ext cx="675082" cy="675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1">
            <a:extLst>
              <a:ext uri="{FF2B5EF4-FFF2-40B4-BE49-F238E27FC236}">
                <a16:creationId xmlns:a16="http://schemas.microsoft.com/office/drawing/2014/main" id="{FDACD9E6-EBF8-0244-A59F-5DD05B467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1396" y="7100294"/>
            <a:ext cx="257889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CodeCommit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2561AB-2751-2947-98E5-C0A15A40141F}"/>
              </a:ext>
            </a:extLst>
          </p:cNvPr>
          <p:cNvSpPr/>
          <p:nvPr/>
        </p:nvSpPr>
        <p:spPr>
          <a:xfrm>
            <a:off x="4618756" y="5649634"/>
            <a:ext cx="1985963" cy="188595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2870"/>
          <a:lstStyle/>
          <a:p>
            <a:pPr algn="ctr">
              <a:defRPr/>
            </a:pPr>
            <a:r>
              <a:rPr lang="en-US" sz="135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Pulls Code from Source Repository</a:t>
            </a:r>
          </a:p>
        </p:txBody>
      </p:sp>
      <p:pic>
        <p:nvPicPr>
          <p:cNvPr id="12" name="Graphic 19">
            <a:extLst>
              <a:ext uri="{FF2B5EF4-FFF2-40B4-BE49-F238E27FC236}">
                <a16:creationId xmlns:a16="http://schemas.microsoft.com/office/drawing/2014/main" id="{AB842B8F-FF27-CB4E-A91F-F78410361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452" y="6398978"/>
            <a:ext cx="680443" cy="680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1">
            <a:extLst>
              <a:ext uri="{FF2B5EF4-FFF2-40B4-BE49-F238E27FC236}">
                <a16:creationId xmlns:a16="http://schemas.microsoft.com/office/drawing/2014/main" id="{D7C2E4D7-E097-DA4C-A829-C3AA9653C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9225" y="7133478"/>
            <a:ext cx="257889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CodeBuild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161B46-E0D2-CD4F-890A-31417E24FCB1}"/>
              </a:ext>
            </a:extLst>
          </p:cNvPr>
          <p:cNvSpPr/>
          <p:nvPr/>
        </p:nvSpPr>
        <p:spPr>
          <a:xfrm>
            <a:off x="7256585" y="5649634"/>
            <a:ext cx="1985963" cy="188595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2870"/>
          <a:lstStyle/>
          <a:p>
            <a:pPr algn="ctr">
              <a:defRPr/>
            </a:pPr>
            <a:r>
              <a:rPr lang="en-US" sz="135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Runs ‘cdk synth’ for cfn templates</a:t>
            </a:r>
          </a:p>
        </p:txBody>
      </p:sp>
      <p:pic>
        <p:nvPicPr>
          <p:cNvPr id="15" name="Graphic 19">
            <a:extLst>
              <a:ext uri="{FF2B5EF4-FFF2-40B4-BE49-F238E27FC236}">
                <a16:creationId xmlns:a16="http://schemas.microsoft.com/office/drawing/2014/main" id="{1C65A30D-8C00-844F-96DF-16377A315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9084" y="6432163"/>
            <a:ext cx="680443" cy="680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1">
            <a:extLst>
              <a:ext uri="{FF2B5EF4-FFF2-40B4-BE49-F238E27FC236}">
                <a16:creationId xmlns:a16="http://schemas.microsoft.com/office/drawing/2014/main" id="{88C16DC2-5603-6C48-8450-BC4EA9930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9858" y="7166662"/>
            <a:ext cx="257889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CodeBuild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C03856-E49A-D340-9583-ADE3F615C6A6}"/>
              </a:ext>
            </a:extLst>
          </p:cNvPr>
          <p:cNvSpPr/>
          <p:nvPr/>
        </p:nvSpPr>
        <p:spPr>
          <a:xfrm>
            <a:off x="9817218" y="5649634"/>
            <a:ext cx="1985963" cy="191786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2870"/>
          <a:lstStyle/>
          <a:p>
            <a:pPr algn="ctr">
              <a:defRPr/>
            </a:pPr>
            <a:r>
              <a:rPr lang="en-US" sz="135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Pipeline  </a:t>
            </a:r>
            <a:br>
              <a:rPr lang="en-US" sz="135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35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app changes</a:t>
            </a:r>
          </a:p>
        </p:txBody>
      </p:sp>
      <p:pic>
        <p:nvPicPr>
          <p:cNvPr id="18" name="Graphic 19">
            <a:extLst>
              <a:ext uri="{FF2B5EF4-FFF2-40B4-BE49-F238E27FC236}">
                <a16:creationId xmlns:a16="http://schemas.microsoft.com/office/drawing/2014/main" id="{A7564BA9-6312-484C-807D-449543CE6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6662" y="6464071"/>
            <a:ext cx="680443" cy="680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2F9825E-80EC-F04C-8385-5A69505AC9C6}"/>
              </a:ext>
            </a:extLst>
          </p:cNvPr>
          <p:cNvSpPr/>
          <p:nvPr/>
        </p:nvSpPr>
        <p:spPr>
          <a:xfrm>
            <a:off x="12344796" y="5681543"/>
            <a:ext cx="1985963" cy="188595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2870"/>
          <a:lstStyle/>
          <a:p>
            <a:pPr algn="ctr">
              <a:defRPr/>
            </a:pPr>
            <a:r>
              <a:rPr lang="en-US" sz="135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Publishes file Assets</a:t>
            </a:r>
          </a:p>
        </p:txBody>
      </p:sp>
      <p:sp>
        <p:nvSpPr>
          <p:cNvPr id="20" name="TextBox 11">
            <a:extLst>
              <a:ext uri="{FF2B5EF4-FFF2-40B4-BE49-F238E27FC236}">
                <a16:creationId xmlns:a16="http://schemas.microsoft.com/office/drawing/2014/main" id="{69CA43CD-537D-7A4F-97B6-383968944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83600" y="7194344"/>
            <a:ext cx="257889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CodeBuild</a:t>
            </a:r>
          </a:p>
        </p:txBody>
      </p:sp>
      <p:pic>
        <p:nvPicPr>
          <p:cNvPr id="21" name="Graphic 19">
            <a:extLst>
              <a:ext uri="{FF2B5EF4-FFF2-40B4-BE49-F238E27FC236}">
                <a16:creationId xmlns:a16="http://schemas.microsoft.com/office/drawing/2014/main" id="{D77575E7-5243-2C43-8A96-218D29C3F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1777" y="6464071"/>
            <a:ext cx="680443" cy="680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1B05460-EB0D-5B46-9272-785323EC43BC}"/>
              </a:ext>
            </a:extLst>
          </p:cNvPr>
          <p:cNvSpPr/>
          <p:nvPr/>
        </p:nvSpPr>
        <p:spPr>
          <a:xfrm>
            <a:off x="14879935" y="5681543"/>
            <a:ext cx="1985963" cy="188595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2870"/>
          <a:lstStyle/>
          <a:p>
            <a:pPr algn="ctr">
              <a:defRPr/>
            </a:pPr>
            <a:r>
              <a:rPr lang="en-US" sz="135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Deploys AMC Delivery Kit</a:t>
            </a:r>
          </a:p>
        </p:txBody>
      </p:sp>
      <p:sp>
        <p:nvSpPr>
          <p:cNvPr id="23" name="TextBox 11">
            <a:extLst>
              <a:ext uri="{FF2B5EF4-FFF2-40B4-BE49-F238E27FC236}">
                <a16:creationId xmlns:a16="http://schemas.microsoft.com/office/drawing/2014/main" id="{998450F0-5916-9041-B20C-BC994ABEA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7646" y="7153196"/>
            <a:ext cx="257889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CodeBuild</a:t>
            </a:r>
          </a:p>
        </p:txBody>
      </p:sp>
      <p:pic>
        <p:nvPicPr>
          <p:cNvPr id="30" name="Graphic 6">
            <a:extLst>
              <a:ext uri="{FF2B5EF4-FFF2-40B4-BE49-F238E27FC236}">
                <a16:creationId xmlns:a16="http://schemas.microsoft.com/office/drawing/2014/main" id="{A1CB2912-9FE1-E842-8389-ED70AC125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3354" y="3613237"/>
            <a:ext cx="711719" cy="711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9">
            <a:extLst>
              <a:ext uri="{FF2B5EF4-FFF2-40B4-BE49-F238E27FC236}">
                <a16:creationId xmlns:a16="http://schemas.microsoft.com/office/drawing/2014/main" id="{243A6DEF-7877-5C46-9B45-79E1B3471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2520" y="4326741"/>
            <a:ext cx="252352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CodePipeline</a:t>
            </a:r>
          </a:p>
        </p:txBody>
      </p:sp>
      <p:grpSp>
        <p:nvGrpSpPr>
          <p:cNvPr id="32" name="Group 28">
            <a:extLst>
              <a:ext uri="{FF2B5EF4-FFF2-40B4-BE49-F238E27FC236}">
                <a16:creationId xmlns:a16="http://schemas.microsoft.com/office/drawing/2014/main" id="{5AE594B1-2294-CA4D-88FF-CDC6D9CDB20A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10397564" y="-36229"/>
            <a:ext cx="855617" cy="10204805"/>
            <a:chOff x="2488530" y="-1695049"/>
            <a:chExt cx="760200" cy="9056065"/>
          </a:xfrm>
        </p:grpSpPr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6DA911FA-66B2-ED49-8CBF-A841C0A0B3E1}"/>
                </a:ext>
              </a:extLst>
            </p:cNvPr>
            <p:cNvSpPr/>
            <p:nvPr/>
          </p:nvSpPr>
          <p:spPr>
            <a:xfrm>
              <a:off x="2488530" y="-1695049"/>
              <a:ext cx="425685" cy="9056065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30" dirty="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D0A685C-8745-964C-B25B-6326E0C90925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100126" y="2758875"/>
              <a:ext cx="0" cy="297208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6B8C957-3D8D-1F43-9A89-2B93FCABF677}"/>
              </a:ext>
            </a:extLst>
          </p:cNvPr>
          <p:cNvCxnSpPr>
            <a:cxnSpLocks/>
          </p:cNvCxnSpPr>
          <p:nvPr/>
        </p:nvCxnSpPr>
        <p:spPr bwMode="auto">
          <a:xfrm>
            <a:off x="6714420" y="6686394"/>
            <a:ext cx="37565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FBE5C82-1CF4-D042-8617-AA98332769C2}"/>
              </a:ext>
            </a:extLst>
          </p:cNvPr>
          <p:cNvCxnSpPr>
            <a:cxnSpLocks/>
          </p:cNvCxnSpPr>
          <p:nvPr/>
        </p:nvCxnSpPr>
        <p:spPr bwMode="auto">
          <a:xfrm>
            <a:off x="9312348" y="6689895"/>
            <a:ext cx="37565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D7C67E8-A0B4-4147-B157-8D546D811CDB}"/>
              </a:ext>
            </a:extLst>
          </p:cNvPr>
          <p:cNvCxnSpPr>
            <a:cxnSpLocks/>
          </p:cNvCxnSpPr>
          <p:nvPr/>
        </p:nvCxnSpPr>
        <p:spPr bwMode="auto">
          <a:xfrm>
            <a:off x="11864905" y="6693396"/>
            <a:ext cx="37565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232BCD6-0607-5B47-BEB8-F2D2818D08E1}"/>
              </a:ext>
            </a:extLst>
          </p:cNvPr>
          <p:cNvCxnSpPr>
            <a:cxnSpLocks/>
          </p:cNvCxnSpPr>
          <p:nvPr/>
        </p:nvCxnSpPr>
        <p:spPr bwMode="auto">
          <a:xfrm>
            <a:off x="14429653" y="6696897"/>
            <a:ext cx="37565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D0F4435E-0FCA-D546-B644-15BA40344634}"/>
              </a:ext>
            </a:extLst>
          </p:cNvPr>
          <p:cNvSpPr/>
          <p:nvPr/>
        </p:nvSpPr>
        <p:spPr>
          <a:xfrm>
            <a:off x="13786482" y="8430274"/>
            <a:ext cx="4401447" cy="2999726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2870"/>
          <a:lstStyle/>
          <a:p>
            <a:pPr algn="ctr">
              <a:defRPr/>
            </a:pPr>
            <a:r>
              <a:rPr lang="en-US" sz="135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Deployment</a:t>
            </a:r>
          </a:p>
        </p:txBody>
      </p:sp>
      <p:pic>
        <p:nvPicPr>
          <p:cNvPr id="60" name="Graphic 21">
            <a:extLst>
              <a:ext uri="{FF2B5EF4-FFF2-40B4-BE49-F238E27FC236}">
                <a16:creationId xmlns:a16="http://schemas.microsoft.com/office/drawing/2014/main" id="{A578C8A6-752C-424A-AFFE-0BC897F3E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9100" y="8779002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12">
            <a:extLst>
              <a:ext uri="{FF2B5EF4-FFF2-40B4-BE49-F238E27FC236}">
                <a16:creationId xmlns:a16="http://schemas.microsoft.com/office/drawing/2014/main" id="{869207C8-07D3-154F-BAD1-146C9175D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04902" y="9467668"/>
            <a:ext cx="256460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sp>
        <p:nvSpPr>
          <p:cNvPr id="62" name="TextBox 27">
            <a:extLst>
              <a:ext uri="{FF2B5EF4-FFF2-40B4-BE49-F238E27FC236}">
                <a16:creationId xmlns:a16="http://schemas.microsoft.com/office/drawing/2014/main" id="{03661DB9-AFEF-B846-84FD-36F4D41FD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69313" y="10573377"/>
            <a:ext cx="1378744" cy="47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38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Foundations Stacks</a:t>
            </a:r>
          </a:p>
        </p:txBody>
      </p:sp>
      <p:pic>
        <p:nvPicPr>
          <p:cNvPr id="63" name="Graphic 34">
            <a:extLst>
              <a:ext uri="{FF2B5EF4-FFF2-40B4-BE49-F238E27FC236}">
                <a16:creationId xmlns:a16="http://schemas.microsoft.com/office/drawing/2014/main" id="{52B02AA9-DD6B-174B-A205-CBCE2310A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7599" y="9890148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27">
            <a:extLst>
              <a:ext uri="{FF2B5EF4-FFF2-40B4-BE49-F238E27FC236}">
                <a16:creationId xmlns:a16="http://schemas.microsoft.com/office/drawing/2014/main" id="{5C49B274-F3C0-E543-8299-066BB4D89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01151" y="10612258"/>
            <a:ext cx="1378744" cy="47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38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Lake </a:t>
            </a:r>
            <a:br>
              <a:rPr lang="en-US" altLang="en-US" sz="1238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38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Stacks</a:t>
            </a:r>
          </a:p>
        </p:txBody>
      </p:sp>
      <p:sp>
        <p:nvSpPr>
          <p:cNvPr id="66" name="TextBox 27">
            <a:extLst>
              <a:ext uri="{FF2B5EF4-FFF2-40B4-BE49-F238E27FC236}">
                <a16:creationId xmlns:a16="http://schemas.microsoft.com/office/drawing/2014/main" id="{6CC113DA-C71F-4746-BE7A-C4D518A33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79895" y="10612258"/>
            <a:ext cx="1378744" cy="47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38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Microservices Stacks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4B1C4F9-0AF7-9F4D-A747-F1BDC232719D}"/>
              </a:ext>
            </a:extLst>
          </p:cNvPr>
          <p:cNvCxnSpPr>
            <a:cxnSpLocks/>
          </p:cNvCxnSpPr>
          <p:nvPr/>
        </p:nvCxnSpPr>
        <p:spPr bwMode="auto">
          <a:xfrm>
            <a:off x="15963955" y="7694685"/>
            <a:ext cx="0" cy="59271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phic 34">
            <a:extLst>
              <a:ext uri="{FF2B5EF4-FFF2-40B4-BE49-F238E27FC236}">
                <a16:creationId xmlns:a16="http://schemas.microsoft.com/office/drawing/2014/main" id="{5C57FB61-2675-FC5D-BE9F-2CC41CAC4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1777" y="9890148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Graphic 34">
            <a:extLst>
              <a:ext uri="{FF2B5EF4-FFF2-40B4-BE49-F238E27FC236}">
                <a16:creationId xmlns:a16="http://schemas.microsoft.com/office/drawing/2014/main" id="{01AC89E9-5683-6325-B7EC-6BB021E65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4853" y="9890148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7352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phic 6">
            <a:extLst>
              <a:ext uri="{FF2B5EF4-FFF2-40B4-BE49-F238E27FC236}">
                <a16:creationId xmlns:a16="http://schemas.microsoft.com/office/drawing/2014/main" id="{A1CB2912-9FE1-E842-8389-ED70AC125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9244" y="3613237"/>
            <a:ext cx="711719" cy="711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9">
            <a:extLst>
              <a:ext uri="{FF2B5EF4-FFF2-40B4-BE49-F238E27FC236}">
                <a16:creationId xmlns:a16="http://schemas.microsoft.com/office/drawing/2014/main" id="{243A6DEF-7877-5C46-9B45-79E1B3471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4134" y="4326743"/>
            <a:ext cx="2523529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AMC Quickstart </a:t>
            </a:r>
            <a:b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CICD Pipeline</a:t>
            </a:r>
          </a:p>
        </p:txBody>
      </p:sp>
      <p:grpSp>
        <p:nvGrpSpPr>
          <p:cNvPr id="32" name="Group 28">
            <a:extLst>
              <a:ext uri="{FF2B5EF4-FFF2-40B4-BE49-F238E27FC236}">
                <a16:creationId xmlns:a16="http://schemas.microsoft.com/office/drawing/2014/main" id="{5AE594B1-2294-CA4D-88FF-CDC6D9CDB20A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11026543" y="350857"/>
            <a:ext cx="648059" cy="9638177"/>
            <a:chOff x="2488530" y="-791207"/>
            <a:chExt cx="575787" cy="8553221"/>
          </a:xfrm>
        </p:grpSpPr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6DA911FA-66B2-ED49-8CBF-A841C0A0B3E1}"/>
                </a:ext>
              </a:extLst>
            </p:cNvPr>
            <p:cNvSpPr/>
            <p:nvPr/>
          </p:nvSpPr>
          <p:spPr>
            <a:xfrm>
              <a:off x="2488530" y="-791207"/>
              <a:ext cx="109635" cy="8553221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30" dirty="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D0A685C-8745-964C-B25B-6326E0C90925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897058" y="3270560"/>
              <a:ext cx="0" cy="334518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D0F4435E-0FCA-D546-B644-15BA40344634}"/>
              </a:ext>
            </a:extLst>
          </p:cNvPr>
          <p:cNvSpPr/>
          <p:nvPr/>
        </p:nvSpPr>
        <p:spPr>
          <a:xfrm>
            <a:off x="4704495" y="5708298"/>
            <a:ext cx="4319819" cy="5150201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2870"/>
          <a:lstStyle/>
          <a:p>
            <a:pPr algn="ctr">
              <a:defRPr/>
            </a:pPr>
            <a:r>
              <a:rPr lang="en-US" sz="135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Foundations</a:t>
            </a:r>
          </a:p>
        </p:txBody>
      </p:sp>
      <p:sp>
        <p:nvSpPr>
          <p:cNvPr id="46" name="TextBox 27">
            <a:extLst>
              <a:ext uri="{FF2B5EF4-FFF2-40B4-BE49-F238E27FC236}">
                <a16:creationId xmlns:a16="http://schemas.microsoft.com/office/drawing/2014/main" id="{04581B30-0FA2-184F-BC6F-5422358DB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1671" y="6650235"/>
            <a:ext cx="1378744" cy="47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38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Foundations Stack</a:t>
            </a:r>
          </a:p>
        </p:txBody>
      </p:sp>
      <p:pic>
        <p:nvPicPr>
          <p:cNvPr id="47" name="Graphic 34">
            <a:extLst>
              <a:ext uri="{FF2B5EF4-FFF2-40B4-BE49-F238E27FC236}">
                <a16:creationId xmlns:a16="http://schemas.microsoft.com/office/drawing/2014/main" id="{EA92CF00-DE34-EA49-9661-B50C57044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227" y="6131653"/>
            <a:ext cx="5143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595BF051-9D91-A046-A766-9E9AF93BAEDD}"/>
              </a:ext>
            </a:extLst>
          </p:cNvPr>
          <p:cNvSpPr/>
          <p:nvPr/>
        </p:nvSpPr>
        <p:spPr>
          <a:xfrm>
            <a:off x="9259275" y="5707721"/>
            <a:ext cx="4319820" cy="5150201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2870"/>
          <a:lstStyle/>
          <a:p>
            <a:pPr algn="ctr">
              <a:defRPr/>
            </a:pPr>
            <a:r>
              <a:rPr lang="en-US" sz="135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Lake</a:t>
            </a:r>
          </a:p>
        </p:txBody>
      </p:sp>
      <p:sp>
        <p:nvSpPr>
          <p:cNvPr id="49" name="TextBox 27">
            <a:extLst>
              <a:ext uri="{FF2B5EF4-FFF2-40B4-BE49-F238E27FC236}">
                <a16:creationId xmlns:a16="http://schemas.microsoft.com/office/drawing/2014/main" id="{B88F88A8-6A6D-934D-B637-C4594C80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88765" y="6800600"/>
            <a:ext cx="1378744" cy="47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38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Pipelines </a:t>
            </a:r>
            <a:br>
              <a:rPr lang="en-US" altLang="en-US" sz="1238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38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Stack</a:t>
            </a:r>
          </a:p>
        </p:txBody>
      </p:sp>
      <p:pic>
        <p:nvPicPr>
          <p:cNvPr id="50" name="Graphic 34">
            <a:extLst>
              <a:ext uri="{FF2B5EF4-FFF2-40B4-BE49-F238E27FC236}">
                <a16:creationId xmlns:a16="http://schemas.microsoft.com/office/drawing/2014/main" id="{EB00537E-12FC-F648-8FA0-A65F7A4FC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5261" y="6241712"/>
            <a:ext cx="5143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1D71B9A4-693D-D947-B4CE-4AB54C9965F0}"/>
              </a:ext>
            </a:extLst>
          </p:cNvPr>
          <p:cNvSpPr/>
          <p:nvPr/>
        </p:nvSpPr>
        <p:spPr>
          <a:xfrm>
            <a:off x="13831640" y="5707138"/>
            <a:ext cx="5015160" cy="5150201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2870"/>
          <a:lstStyle/>
          <a:p>
            <a:pPr algn="ctr">
              <a:defRPr/>
            </a:pPr>
            <a:r>
              <a:rPr lang="en-US" sz="135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Microservices</a:t>
            </a:r>
          </a:p>
        </p:txBody>
      </p:sp>
      <p:sp>
        <p:nvSpPr>
          <p:cNvPr id="121" name="TextBox 10">
            <a:extLst>
              <a:ext uri="{FF2B5EF4-FFF2-40B4-BE49-F238E27FC236}">
                <a16:creationId xmlns:a16="http://schemas.microsoft.com/office/drawing/2014/main" id="{78A98669-86D2-C34E-B0DD-BED2E2BE4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25327" y="9170656"/>
            <a:ext cx="70788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Step Function</a:t>
            </a:r>
          </a:p>
        </p:txBody>
      </p:sp>
      <p:pic>
        <p:nvPicPr>
          <p:cNvPr id="122" name="Graphic 10">
            <a:extLst>
              <a:ext uri="{FF2B5EF4-FFF2-40B4-BE49-F238E27FC236}">
                <a16:creationId xmlns:a16="http://schemas.microsoft.com/office/drawing/2014/main" id="{5A124F57-E4C8-584F-9FB0-9FE2EC218289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4859" y="7340421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" name="TextBox 11">
            <a:extLst>
              <a:ext uri="{FF2B5EF4-FFF2-40B4-BE49-F238E27FC236}">
                <a16:creationId xmlns:a16="http://schemas.microsoft.com/office/drawing/2014/main" id="{39FF8E8A-7914-054C-8B2C-DB9A80CAB7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0180" y="8026918"/>
            <a:ext cx="975555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b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</a:p>
        </p:txBody>
      </p:sp>
      <p:pic>
        <p:nvPicPr>
          <p:cNvPr id="124" name="Graphic 17">
            <a:extLst>
              <a:ext uri="{FF2B5EF4-FFF2-40B4-BE49-F238E27FC236}">
                <a16:creationId xmlns:a16="http://schemas.microsoft.com/office/drawing/2014/main" id="{58D58FB4-3A9E-5D40-87C8-6D58DB03EA5E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3013" y="8501209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" name="TextBox 11">
            <a:extLst>
              <a:ext uri="{FF2B5EF4-FFF2-40B4-BE49-F238E27FC236}">
                <a16:creationId xmlns:a16="http://schemas.microsoft.com/office/drawing/2014/main" id="{12383FA6-828C-0547-AB52-63DF5D035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0179" y="10245521"/>
            <a:ext cx="975555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b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SQS – Stage 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C9CDA0F-277C-6452-6A1D-85918A5E7C15}"/>
              </a:ext>
            </a:extLst>
          </p:cNvPr>
          <p:cNvGrpSpPr/>
          <p:nvPr/>
        </p:nvGrpSpPr>
        <p:grpSpPr>
          <a:xfrm>
            <a:off x="5531472" y="7327661"/>
            <a:ext cx="2819755" cy="3169231"/>
            <a:chOff x="5683893" y="7330734"/>
            <a:chExt cx="2819755" cy="3169231"/>
          </a:xfrm>
        </p:grpSpPr>
        <p:pic>
          <p:nvPicPr>
            <p:cNvPr id="113" name="Graphic 8">
              <a:extLst>
                <a:ext uri="{FF2B5EF4-FFF2-40B4-BE49-F238E27FC236}">
                  <a16:creationId xmlns:a16="http://schemas.microsoft.com/office/drawing/2014/main" id="{F8B7814F-747F-0440-857B-32D38A7FD8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3938" y="8289105"/>
              <a:ext cx="676656" cy="676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4" name="TextBox 9">
              <a:extLst>
                <a:ext uri="{FF2B5EF4-FFF2-40B4-BE49-F238E27FC236}">
                  <a16:creationId xmlns:a16="http://schemas.microsoft.com/office/drawing/2014/main" id="{A04C1675-FA78-DE46-A55D-5943DD78CD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3364" y="9009936"/>
              <a:ext cx="1075915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S3</a:t>
              </a:r>
              <a:b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Shared Buckets</a:t>
              </a:r>
            </a:p>
          </p:txBody>
        </p:sp>
        <p:pic>
          <p:nvPicPr>
            <p:cNvPr id="115" name="Graphic 10">
              <a:extLst>
                <a:ext uri="{FF2B5EF4-FFF2-40B4-BE49-F238E27FC236}">
                  <a16:creationId xmlns:a16="http://schemas.microsoft.com/office/drawing/2014/main" id="{8D8324FD-1488-1046-AC32-6D3DF5BCC4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1416" y="8282338"/>
              <a:ext cx="676656" cy="676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6" name="TextBox 11">
              <a:extLst>
                <a:ext uri="{FF2B5EF4-FFF2-40B4-BE49-F238E27FC236}">
                  <a16:creationId xmlns:a16="http://schemas.microsoft.com/office/drawing/2014/main" id="{4C413D5A-7001-2F4C-BD90-F488E7A936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83893" y="8979200"/>
              <a:ext cx="975555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</a:t>
              </a:r>
              <a:b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Lambda-Routing</a:t>
              </a:r>
            </a:p>
          </p:txBody>
        </p:sp>
        <p:pic>
          <p:nvPicPr>
            <p:cNvPr id="117" name="Graphic 23">
              <a:extLst>
                <a:ext uri="{FF2B5EF4-FFF2-40B4-BE49-F238E27FC236}">
                  <a16:creationId xmlns:a16="http://schemas.microsoft.com/office/drawing/2014/main" id="{F515387C-5143-354B-A07C-689B9174FD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0524" y="7330734"/>
              <a:ext cx="676656" cy="676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8" name="TextBox 11">
              <a:extLst>
                <a:ext uri="{FF2B5EF4-FFF2-40B4-BE49-F238E27FC236}">
                  <a16:creationId xmlns:a16="http://schemas.microsoft.com/office/drawing/2014/main" id="{E6B03F0F-E9F4-D342-8F83-15072A0D3E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8636" y="8043377"/>
              <a:ext cx="975555" cy="196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DynamoDB</a:t>
              </a:r>
            </a:p>
          </p:txBody>
        </p:sp>
        <p:pic>
          <p:nvPicPr>
            <p:cNvPr id="119" name="Graphic 9">
              <a:extLst>
                <a:ext uri="{FF2B5EF4-FFF2-40B4-BE49-F238E27FC236}">
                  <a16:creationId xmlns:a16="http://schemas.microsoft.com/office/drawing/2014/main" id="{FBC9DBF8-1B3F-5442-9E01-93A3D017F0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7430" y="9464775"/>
              <a:ext cx="676656" cy="676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0" name="TextBox 17">
              <a:extLst>
                <a:ext uri="{FF2B5EF4-FFF2-40B4-BE49-F238E27FC236}">
                  <a16:creationId xmlns:a16="http://schemas.microsoft.com/office/drawing/2014/main" id="{E1214C20-187D-9F46-8745-92894C826B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80884" y="10199883"/>
              <a:ext cx="1622764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</a:t>
              </a:r>
              <a:b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Lake Formation</a:t>
              </a:r>
            </a:p>
          </p:txBody>
        </p:sp>
        <p:pic>
          <p:nvPicPr>
            <p:cNvPr id="53" name="Graphic 10">
              <a:extLst>
                <a:ext uri="{FF2B5EF4-FFF2-40B4-BE49-F238E27FC236}">
                  <a16:creationId xmlns:a16="http://schemas.microsoft.com/office/drawing/2014/main" id="{CE904110-7089-E94C-8153-61B7152F32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3302" y="9464775"/>
              <a:ext cx="676656" cy="676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" name="TextBox 11">
              <a:extLst>
                <a:ext uri="{FF2B5EF4-FFF2-40B4-BE49-F238E27FC236}">
                  <a16:creationId xmlns:a16="http://schemas.microsoft.com/office/drawing/2014/main" id="{FF170892-9ABD-824E-8A00-AF277220E8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83893" y="10199883"/>
              <a:ext cx="975555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</a:t>
              </a:r>
              <a:b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Lambda-Routing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1F90EBB-06C7-5766-278F-25E2C4264BAA}"/>
              </a:ext>
            </a:extLst>
          </p:cNvPr>
          <p:cNvGrpSpPr/>
          <p:nvPr/>
        </p:nvGrpSpPr>
        <p:grpSpPr>
          <a:xfrm>
            <a:off x="11909289" y="6236053"/>
            <a:ext cx="1460430" cy="4272284"/>
            <a:chOff x="12126607" y="6261083"/>
            <a:chExt cx="1460430" cy="4272284"/>
          </a:xfrm>
        </p:grpSpPr>
        <p:sp>
          <p:nvSpPr>
            <p:cNvPr id="51" name="TextBox 27">
              <a:extLst>
                <a:ext uri="{FF2B5EF4-FFF2-40B4-BE49-F238E27FC236}">
                  <a16:creationId xmlns:a16="http://schemas.microsoft.com/office/drawing/2014/main" id="{2C6435BA-D5D8-7A40-858B-85C3A1628A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26607" y="6766762"/>
              <a:ext cx="1378744" cy="473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38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Datasets </a:t>
              </a:r>
              <a:br>
                <a:rPr lang="en-US" altLang="en-US" sz="1238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238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Stack</a:t>
              </a:r>
            </a:p>
          </p:txBody>
        </p:sp>
        <p:pic>
          <p:nvPicPr>
            <p:cNvPr id="52" name="Graphic 34">
              <a:extLst>
                <a:ext uri="{FF2B5EF4-FFF2-40B4-BE49-F238E27FC236}">
                  <a16:creationId xmlns:a16="http://schemas.microsoft.com/office/drawing/2014/main" id="{D78ABD29-273E-9949-8663-B06428A017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85534" y="6261083"/>
              <a:ext cx="463646" cy="4636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1" name="Graphic 6">
              <a:extLst>
                <a:ext uri="{FF2B5EF4-FFF2-40B4-BE49-F238E27FC236}">
                  <a16:creationId xmlns:a16="http://schemas.microsoft.com/office/drawing/2014/main" id="{ACEDF285-9438-7C46-A620-206BA3B7F583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71508" y="7350262"/>
              <a:ext cx="676656" cy="676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" name="TextBox 11">
              <a:extLst>
                <a:ext uri="{FF2B5EF4-FFF2-40B4-BE49-F238E27FC236}">
                  <a16:creationId xmlns:a16="http://schemas.microsoft.com/office/drawing/2014/main" id="{4E92260E-991F-4246-AF57-CCC9014BE5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06769" y="8046247"/>
              <a:ext cx="1196432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</a:t>
              </a:r>
              <a:b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Glue Job</a:t>
              </a:r>
            </a:p>
          </p:txBody>
        </p:sp>
        <p:sp>
          <p:nvSpPr>
            <p:cNvPr id="129" name="TextBox 24">
              <a:extLst>
                <a:ext uri="{FF2B5EF4-FFF2-40B4-BE49-F238E27FC236}">
                  <a16:creationId xmlns:a16="http://schemas.microsoft.com/office/drawing/2014/main" id="{F176FB5D-7FBB-1A41-B197-D3DAC0DC8A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60073" y="9156004"/>
              <a:ext cx="1426964" cy="317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</a:t>
              </a:r>
              <a:r>
                <a:rPr lang="en-US" altLang="en-US" sz="788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Glue</a:t>
              </a:r>
              <a:br>
                <a:rPr lang="en-US" altLang="en-US" sz="788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Database</a:t>
              </a:r>
            </a:p>
          </p:txBody>
        </p:sp>
        <p:pic>
          <p:nvPicPr>
            <p:cNvPr id="130" name="Graphic 9">
              <a:extLst>
                <a:ext uri="{FF2B5EF4-FFF2-40B4-BE49-F238E27FC236}">
                  <a16:creationId xmlns:a16="http://schemas.microsoft.com/office/drawing/2014/main" id="{080A1804-BF05-A748-B520-DEBF4C989C60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69329" y="8501209"/>
              <a:ext cx="676656" cy="676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8" name="TextBox 11">
              <a:extLst>
                <a:ext uri="{FF2B5EF4-FFF2-40B4-BE49-F238E27FC236}">
                  <a16:creationId xmlns:a16="http://schemas.microsoft.com/office/drawing/2014/main" id="{54E54BBF-2D39-2047-BA41-036534DAC3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21078" y="10233285"/>
              <a:ext cx="975555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</a:t>
              </a:r>
              <a:b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SQS – Stage B</a:t>
              </a:r>
            </a:p>
          </p:txBody>
        </p:sp>
        <p:pic>
          <p:nvPicPr>
            <p:cNvPr id="70" name="Graphic 26">
              <a:extLst>
                <a:ext uri="{FF2B5EF4-FFF2-40B4-BE49-F238E27FC236}">
                  <a16:creationId xmlns:a16="http://schemas.microsoft.com/office/drawing/2014/main" id="{D42F4ECA-86E0-554D-9ADA-E556BFFF0427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75697" y="9556629"/>
              <a:ext cx="676656" cy="676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6" name="Graphic 26">
            <a:extLst>
              <a:ext uri="{FF2B5EF4-FFF2-40B4-BE49-F238E27FC236}">
                <a16:creationId xmlns:a16="http://schemas.microsoft.com/office/drawing/2014/main" id="{83061F7B-5CF1-F44E-8EB3-7EB489CAEAD1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5529" y="9556629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AA2C859-1C3B-EEF4-9D5A-1D2CFF895D56}"/>
              </a:ext>
            </a:extLst>
          </p:cNvPr>
          <p:cNvGrpSpPr/>
          <p:nvPr/>
        </p:nvGrpSpPr>
        <p:grpSpPr>
          <a:xfrm>
            <a:off x="13911994" y="6236053"/>
            <a:ext cx="4701573" cy="4277991"/>
            <a:chOff x="13753639" y="6247860"/>
            <a:chExt cx="4701573" cy="4277991"/>
          </a:xfrm>
        </p:grpSpPr>
        <p:sp>
          <p:nvSpPr>
            <p:cNvPr id="72" name="TextBox 27">
              <a:extLst>
                <a:ext uri="{FF2B5EF4-FFF2-40B4-BE49-F238E27FC236}">
                  <a16:creationId xmlns:a16="http://schemas.microsoft.com/office/drawing/2014/main" id="{574F8502-ABD7-1E4C-8216-CC6C9B0F2F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45489" y="6752464"/>
              <a:ext cx="1378744" cy="473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38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TPS</a:t>
              </a:r>
              <a:br>
                <a:rPr lang="en-US" altLang="en-US" sz="1238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238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Stack</a:t>
              </a:r>
            </a:p>
          </p:txBody>
        </p:sp>
        <p:pic>
          <p:nvPicPr>
            <p:cNvPr id="73" name="Graphic 34">
              <a:extLst>
                <a:ext uri="{FF2B5EF4-FFF2-40B4-BE49-F238E27FC236}">
                  <a16:creationId xmlns:a16="http://schemas.microsoft.com/office/drawing/2014/main" id="{F7EE5B00-F92A-2149-B0F6-3AE2A25A5E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34698" y="6247860"/>
              <a:ext cx="514350" cy="514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" name="TextBox 27">
              <a:extLst>
                <a:ext uri="{FF2B5EF4-FFF2-40B4-BE49-F238E27FC236}">
                  <a16:creationId xmlns:a16="http://schemas.microsoft.com/office/drawing/2014/main" id="{D2ED5D75-1BDF-774D-ADB5-3139C2F9B2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12485" y="6766794"/>
              <a:ext cx="1378744" cy="473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38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WFM </a:t>
              </a:r>
              <a:br>
                <a:rPr lang="en-US" altLang="en-US" sz="1238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238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Stack</a:t>
              </a:r>
            </a:p>
          </p:txBody>
        </p:sp>
        <p:pic>
          <p:nvPicPr>
            <p:cNvPr id="75" name="Graphic 34">
              <a:extLst>
                <a:ext uri="{FF2B5EF4-FFF2-40B4-BE49-F238E27FC236}">
                  <a16:creationId xmlns:a16="http://schemas.microsoft.com/office/drawing/2014/main" id="{DC339267-EEC4-2940-8746-CC4A0A98CB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81537" y="6248655"/>
              <a:ext cx="514350" cy="514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8" name="TextBox 27">
              <a:extLst>
                <a:ext uri="{FF2B5EF4-FFF2-40B4-BE49-F238E27FC236}">
                  <a16:creationId xmlns:a16="http://schemas.microsoft.com/office/drawing/2014/main" id="{6A5CBC9F-354A-FE43-BD60-8DABFC847C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76468" y="6765379"/>
              <a:ext cx="1378744" cy="473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38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PMN </a:t>
              </a:r>
              <a:br>
                <a:rPr lang="en-US" altLang="en-US" sz="1238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238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Stack</a:t>
              </a:r>
            </a:p>
          </p:txBody>
        </p:sp>
        <p:pic>
          <p:nvPicPr>
            <p:cNvPr id="79" name="Graphic 34">
              <a:extLst>
                <a:ext uri="{FF2B5EF4-FFF2-40B4-BE49-F238E27FC236}">
                  <a16:creationId xmlns:a16="http://schemas.microsoft.com/office/drawing/2014/main" id="{6C42EFC6-6158-3B48-A683-75A5A8FD4C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08665" y="6287895"/>
              <a:ext cx="514350" cy="473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" name="Graphic 23">
              <a:extLst>
                <a:ext uri="{FF2B5EF4-FFF2-40B4-BE49-F238E27FC236}">
                  <a16:creationId xmlns:a16="http://schemas.microsoft.com/office/drawing/2014/main" id="{FFAB44AD-6929-294F-B195-A67C7985ACBE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35234" y="7340421"/>
              <a:ext cx="676656" cy="676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" name="TextBox 11">
              <a:extLst>
                <a:ext uri="{FF2B5EF4-FFF2-40B4-BE49-F238E27FC236}">
                  <a16:creationId xmlns:a16="http://schemas.microsoft.com/office/drawing/2014/main" id="{0BF93CA7-7780-DC47-8A65-4FEF7EBCFB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47084" y="8047307"/>
              <a:ext cx="975555" cy="196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DynamoDB</a:t>
              </a:r>
            </a:p>
          </p:txBody>
        </p:sp>
        <p:pic>
          <p:nvPicPr>
            <p:cNvPr id="60" name="Graphic 10">
              <a:extLst>
                <a:ext uri="{FF2B5EF4-FFF2-40B4-BE49-F238E27FC236}">
                  <a16:creationId xmlns:a16="http://schemas.microsoft.com/office/drawing/2014/main" id="{41883067-1DC0-8743-B7B0-27CF1C9B94F3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65930" y="8501209"/>
              <a:ext cx="676656" cy="676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" name="TextBox 11">
              <a:extLst>
                <a:ext uri="{FF2B5EF4-FFF2-40B4-BE49-F238E27FC236}">
                  <a16:creationId xmlns:a16="http://schemas.microsoft.com/office/drawing/2014/main" id="{ECA143BF-DC0A-154A-9369-0B33FB54AE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12290" y="9183853"/>
              <a:ext cx="975555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</a:t>
              </a:r>
              <a:b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Lambda</a:t>
              </a:r>
            </a:p>
          </p:txBody>
        </p:sp>
        <p:pic>
          <p:nvPicPr>
            <p:cNvPr id="68" name="Graphic 26">
              <a:extLst>
                <a:ext uri="{FF2B5EF4-FFF2-40B4-BE49-F238E27FC236}">
                  <a16:creationId xmlns:a16="http://schemas.microsoft.com/office/drawing/2014/main" id="{D871C3C5-71D8-404D-9376-A4E851F7F164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58206" y="8501209"/>
              <a:ext cx="676656" cy="676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9" name="TextBox 11">
              <a:extLst>
                <a:ext uri="{FF2B5EF4-FFF2-40B4-BE49-F238E27FC236}">
                  <a16:creationId xmlns:a16="http://schemas.microsoft.com/office/drawing/2014/main" id="{8801C30B-2809-FA49-B0F8-F5C6F36275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53639" y="9184203"/>
              <a:ext cx="975555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</a:t>
              </a:r>
              <a:b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SQS – TPS</a:t>
              </a:r>
            </a:p>
          </p:txBody>
        </p:sp>
        <p:sp>
          <p:nvSpPr>
            <p:cNvPr id="77" name="TextBox 10">
              <a:extLst>
                <a:ext uri="{FF2B5EF4-FFF2-40B4-BE49-F238E27FC236}">
                  <a16:creationId xmlns:a16="http://schemas.microsoft.com/office/drawing/2014/main" id="{3EB1F467-0899-D647-B146-3F591E80AF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97863" y="10208255"/>
              <a:ext cx="70788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Step Function</a:t>
              </a:r>
            </a:p>
          </p:txBody>
        </p:sp>
        <p:pic>
          <p:nvPicPr>
            <p:cNvPr id="80" name="Graphic 17">
              <a:extLst>
                <a:ext uri="{FF2B5EF4-FFF2-40B4-BE49-F238E27FC236}">
                  <a16:creationId xmlns:a16="http://schemas.microsoft.com/office/drawing/2014/main" id="{15D1C1CD-6060-1047-A8FA-44924F4F3142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03089" y="9532855"/>
              <a:ext cx="676656" cy="676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9246BBA-702E-EF43-AA22-957E8FA46D76}"/>
                </a:ext>
              </a:extLst>
            </p:cNvPr>
            <p:cNvSpPr txBox="1"/>
            <p:nvPr/>
          </p:nvSpPr>
          <p:spPr>
            <a:xfrm>
              <a:off x="14653228" y="10206965"/>
              <a:ext cx="502061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75" dirty="0">
                  <a:latin typeface="Arial" panose="020B0604020202020204" pitchFamily="34" charset="0"/>
                  <a:cs typeface="Arial" panose="020B0604020202020204" pitchFamily="34" charset="0"/>
                </a:rPr>
                <a:t>Amazon</a:t>
              </a:r>
            </a:p>
            <a:p>
              <a:pPr algn="ctr"/>
              <a:r>
                <a:rPr lang="en-US" sz="675" dirty="0">
                  <a:latin typeface="Arial" panose="020B0604020202020204" pitchFamily="34" charset="0"/>
                  <a:cs typeface="Arial" panose="020B0604020202020204" pitchFamily="34" charset="0"/>
                </a:rPr>
                <a:t>SNS</a:t>
              </a:r>
            </a:p>
          </p:txBody>
        </p:sp>
        <p:pic>
          <p:nvPicPr>
            <p:cNvPr id="81" name="Graphic 23">
              <a:extLst>
                <a:ext uri="{FF2B5EF4-FFF2-40B4-BE49-F238E27FC236}">
                  <a16:creationId xmlns:a16="http://schemas.microsoft.com/office/drawing/2014/main" id="{5B937690-7DC3-EC40-B60E-E153E912B171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03981" y="7321833"/>
              <a:ext cx="676656" cy="676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" name="TextBox 11">
              <a:extLst>
                <a:ext uri="{FF2B5EF4-FFF2-40B4-BE49-F238E27FC236}">
                  <a16:creationId xmlns:a16="http://schemas.microsoft.com/office/drawing/2014/main" id="{5770B57F-395A-CD46-BB87-42F510F887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97125" y="8017077"/>
              <a:ext cx="975555" cy="196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DynamoDB</a:t>
              </a:r>
            </a:p>
          </p:txBody>
        </p:sp>
        <p:pic>
          <p:nvPicPr>
            <p:cNvPr id="83" name="Graphic 10">
              <a:extLst>
                <a:ext uri="{FF2B5EF4-FFF2-40B4-BE49-F238E27FC236}">
                  <a16:creationId xmlns:a16="http://schemas.microsoft.com/office/drawing/2014/main" id="{49774498-6E48-FD43-892F-94643E378DC8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14573" y="8509056"/>
              <a:ext cx="676656" cy="676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4" name="TextBox 11">
              <a:extLst>
                <a:ext uri="{FF2B5EF4-FFF2-40B4-BE49-F238E27FC236}">
                  <a16:creationId xmlns:a16="http://schemas.microsoft.com/office/drawing/2014/main" id="{83F54809-B0F2-3147-8D7C-29BEBE97BA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21753" y="9180095"/>
              <a:ext cx="975555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</a:t>
              </a:r>
              <a:b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Lambda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3C7FDD6-BC23-DA4F-B08B-F02574A8141A}"/>
                </a:ext>
              </a:extLst>
            </p:cNvPr>
            <p:cNvSpPr txBox="1"/>
            <p:nvPr/>
          </p:nvSpPr>
          <p:spPr>
            <a:xfrm>
              <a:off x="15470441" y="9183853"/>
              <a:ext cx="655949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75" dirty="0">
                  <a:latin typeface="Arial" panose="020B0604020202020204" pitchFamily="34" charset="0"/>
                  <a:cs typeface="Arial" panose="020B0604020202020204" pitchFamily="34" charset="0"/>
                </a:rPr>
                <a:t>Amazon</a:t>
              </a:r>
              <a:br>
                <a:rPr lang="en-US" sz="675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675" dirty="0" err="1">
                  <a:latin typeface="Arial" panose="020B0604020202020204" pitchFamily="34" charset="0"/>
                  <a:cs typeface="Arial" panose="020B0604020202020204" pitchFamily="34" charset="0"/>
                </a:rPr>
                <a:t>EventBridge</a:t>
              </a:r>
              <a:endParaRPr lang="en-US" sz="675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3D048FE-616D-8349-BBB7-48218E0B446F}"/>
                </a:ext>
              </a:extLst>
            </p:cNvPr>
            <p:cNvSpPr txBox="1"/>
            <p:nvPr/>
          </p:nvSpPr>
          <p:spPr>
            <a:xfrm>
              <a:off x="15352484" y="10225769"/>
              <a:ext cx="906017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75" dirty="0">
                  <a:latin typeface="Arial" panose="020B0604020202020204" pitchFamily="34" charset="0"/>
                  <a:cs typeface="Arial" panose="020B0604020202020204" pitchFamily="34" charset="0"/>
                </a:rPr>
                <a:t>Amazon</a:t>
              </a:r>
            </a:p>
            <a:p>
              <a:pPr algn="ctr"/>
              <a:r>
                <a:rPr lang="en-US" sz="675" dirty="0">
                  <a:latin typeface="Arial" panose="020B0604020202020204" pitchFamily="34" charset="0"/>
                  <a:cs typeface="Arial" panose="020B0604020202020204" pitchFamily="34" charset="0"/>
                </a:rPr>
                <a:t>Athena Workgroup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4042D27-F96E-A84A-9EEE-1E32C3F8C094}"/>
                </a:ext>
              </a:extLst>
            </p:cNvPr>
            <p:cNvSpPr txBox="1"/>
            <p:nvPr/>
          </p:nvSpPr>
          <p:spPr>
            <a:xfrm>
              <a:off x="17255123" y="7951526"/>
              <a:ext cx="1021433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75" dirty="0">
                  <a:latin typeface="Arial" panose="020B0604020202020204" pitchFamily="34" charset="0"/>
                  <a:cs typeface="Arial" panose="020B0604020202020204" pitchFamily="34" charset="0"/>
                </a:rPr>
                <a:t>Amazon</a:t>
              </a:r>
            </a:p>
            <a:p>
              <a:pPr algn="ctr"/>
              <a:r>
                <a:rPr lang="en-US" sz="675" dirty="0">
                  <a:latin typeface="Arial" panose="020B0604020202020204" pitchFamily="34" charset="0"/>
                  <a:cs typeface="Arial" panose="020B0604020202020204" pitchFamily="34" charset="0"/>
                </a:rPr>
                <a:t>Sagemaker Notebook</a:t>
              </a:r>
            </a:p>
          </p:txBody>
        </p:sp>
        <p:pic>
          <p:nvPicPr>
            <p:cNvPr id="88" name="Graphic 14">
              <a:extLst>
                <a:ext uri="{FF2B5EF4-FFF2-40B4-BE49-F238E27FC236}">
                  <a16:creationId xmlns:a16="http://schemas.microsoft.com/office/drawing/2014/main" id="{26685706-0EDA-DD41-AEA0-24EEA4F73B9C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95629" y="9549113"/>
              <a:ext cx="676656" cy="676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" name="Graphic 24">
              <a:extLst>
                <a:ext uri="{FF2B5EF4-FFF2-40B4-BE49-F238E27FC236}">
                  <a16:creationId xmlns:a16="http://schemas.microsoft.com/office/drawing/2014/main" id="{4FAD60F1-39D6-2240-B5A6-E33067467FE8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92980" y="9531599"/>
              <a:ext cx="676656" cy="676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0" name="Graphic 26">
              <a:extLst>
                <a:ext uri="{FF2B5EF4-FFF2-40B4-BE49-F238E27FC236}">
                  <a16:creationId xmlns:a16="http://schemas.microsoft.com/office/drawing/2014/main" id="{64564AA3-E068-7C40-B1AA-664ABDC3284B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27512" y="7321833"/>
              <a:ext cx="676656" cy="676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1" name="Graphic 19">
              <a:extLst>
                <a:ext uri="{FF2B5EF4-FFF2-40B4-BE49-F238E27FC236}">
                  <a16:creationId xmlns:a16="http://schemas.microsoft.com/office/drawing/2014/main" id="{EC1F5FF6-4C15-AF4A-8D64-829E53C9CF13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93005" y="8498436"/>
              <a:ext cx="676656" cy="676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2C2B94E-1337-7A4E-A8C5-A401F9AAC3FE}"/>
                </a:ext>
              </a:extLst>
            </p:cNvPr>
            <p:cNvSpPr txBox="1"/>
            <p:nvPr/>
          </p:nvSpPr>
          <p:spPr>
            <a:xfrm>
              <a:off x="16258501" y="10225769"/>
              <a:ext cx="502061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75" dirty="0">
                  <a:latin typeface="Arial" panose="020B0604020202020204" pitchFamily="34" charset="0"/>
                  <a:cs typeface="Arial" panose="020B0604020202020204" pitchFamily="34" charset="0"/>
                </a:rPr>
                <a:t>Amazon</a:t>
              </a:r>
            </a:p>
            <a:p>
              <a:pPr algn="ctr"/>
              <a:r>
                <a:rPr lang="en-US" sz="675" dirty="0">
                  <a:latin typeface="Arial" panose="020B0604020202020204" pitchFamily="34" charset="0"/>
                  <a:cs typeface="Arial" panose="020B0604020202020204" pitchFamily="34" charset="0"/>
                </a:rPr>
                <a:t>SNS</a:t>
              </a:r>
            </a:p>
          </p:txBody>
        </p:sp>
        <p:pic>
          <p:nvPicPr>
            <p:cNvPr id="93" name="Graphic 24">
              <a:extLst>
                <a:ext uri="{FF2B5EF4-FFF2-40B4-BE49-F238E27FC236}">
                  <a16:creationId xmlns:a16="http://schemas.microsoft.com/office/drawing/2014/main" id="{583550B4-7F36-7044-9DCF-2F059C9B08CC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91072" y="9556629"/>
              <a:ext cx="676656" cy="676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22154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{453C0F3A-81C3-DF47-B0FC-B6BC7C5D6AB7}tf16401378</Template>
  <TotalTime>15791</TotalTime>
  <Words>348</Words>
  <Application>Microsoft Macintosh PowerPoint</Application>
  <PresentationFormat>Custom</PresentationFormat>
  <Paragraphs>111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bmaguir</dc:creator>
  <cp:lastModifiedBy>Troy Ameigh</cp:lastModifiedBy>
  <cp:revision>87</cp:revision>
  <cp:lastPrinted>2022-02-26T19:04:35Z</cp:lastPrinted>
  <dcterms:created xsi:type="dcterms:W3CDTF">2022-02-26T14:46:42Z</dcterms:created>
  <dcterms:modified xsi:type="dcterms:W3CDTF">2022-04-28T17:28:30Z</dcterms:modified>
</cp:coreProperties>
</file>