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148" y="-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5484D-A765-4D54-9A8D-20CC61163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73701-29BB-435A-A94C-66616060C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472C4-6FA8-4D86-9754-0F74E64D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572F-05C1-4FFC-8A36-4FB79795BB5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F756D-C6C3-46AC-8C18-062A79E6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CFB43-54F7-4ABB-B1D6-1A442C67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A215-6464-4D36-BF5D-0135D99E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0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0495B-B24E-4775-90EA-B974364A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BC286-0F70-4978-8B86-EC327D42A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F0825-E217-408A-A3A5-D7C0D93B0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572F-05C1-4FFC-8A36-4FB79795BB5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739DA-9888-4018-9C72-64A08B74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9BA89-E49F-49CA-8B53-95076EC90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A215-6464-4D36-BF5D-0135D99E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9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14C000-5AD0-49F3-A60A-871C708F04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CD961-CDD0-4938-BAD8-812BBDA7F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E5EB1-51EA-478F-AE50-7891D49B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572F-05C1-4FFC-8A36-4FB79795BB5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CB0F6-7C1D-43D1-852A-01C3E866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4614B-58E8-44C0-81DA-A0A158D5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A215-6464-4D36-BF5D-0135D99E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5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54CF-993C-4D1F-8EB7-72C9B39C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E8AB5-4F16-4087-BF6B-2668E78B0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ADC02-8D6F-42AC-84DE-B48597CD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572F-05C1-4FFC-8A36-4FB79795BB5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EB875-5399-4CF2-AB20-C923C05F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D099C-9221-4972-9714-20A36943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A215-6464-4D36-BF5D-0135D99E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3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C6C9-6FB5-4ED6-9D78-D1B3E6B99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3832E-C0A0-4B22-A3D7-27D50276E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B7542-721F-40CA-8067-E5A5D9E5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572F-05C1-4FFC-8A36-4FB79795BB5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33FE4-A4CD-47F6-95C7-6D6A3BC1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1374D-7FC2-4AB6-A6D5-4C64CE50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A215-6464-4D36-BF5D-0135D99E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6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1F99-2A08-4741-9AC3-B0F0A46B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46D48-5886-4072-9622-5F45BF705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325B0-FA17-4F09-A314-1EEC8B002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2D280-50A7-42A3-B386-7140925F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572F-05C1-4FFC-8A36-4FB79795BB5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82781-8ED7-42D0-945F-337E8B45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7D245-EC85-461F-94DF-3E84C37B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A215-6464-4D36-BF5D-0135D99E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1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27B6-F4AC-4A69-A6A8-33EE6331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11B10-9C2C-48CE-9E54-82B82A046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5EC1E-FA45-4529-96E8-4A061E50D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9BC26C-8593-4468-88FE-17DEC1E47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3D9D6E-D770-420A-950C-A59039AE3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44CAA-4B6F-4D47-8B79-AA9DF52AA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572F-05C1-4FFC-8A36-4FB79795BB5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A1870E-FFB3-4AB9-BA59-5174A206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239D00-149B-4DE7-894D-6284527F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A215-6464-4D36-BF5D-0135D99E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8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3725-69FA-4CB1-B35A-99FBAC170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76FF4B-64BE-4868-BA45-950AB246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572F-05C1-4FFC-8A36-4FB79795BB5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43A89-6BF6-4930-A640-9F1FCADDD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F2013-04E6-4D3A-835A-ECF6D4FE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A215-6464-4D36-BF5D-0135D99E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7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957017-921F-4E56-AC4C-CD5AC7C8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572F-05C1-4FFC-8A36-4FB79795BB5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4DBEE-827B-4EE0-89B9-7B6016DC4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6EA1D-F561-40B8-92FA-8B4F39B4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A215-6464-4D36-BF5D-0135D99E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7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89E8-2A35-4C9F-9FB2-0C52C6DA8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96258-9890-4AEB-A4F7-D7029A4EE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DF3A0-794D-4518-BA97-809BF6D66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4A5E8-8B2E-499C-B80B-521CB51B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572F-05C1-4FFC-8A36-4FB79795BB5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B5E45-D875-4246-A8D5-3964D7AD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3648D-9726-49E9-A1F2-F71E4664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A215-6464-4D36-BF5D-0135D99E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9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3FF9-D0B1-40A6-B0EE-0C59090D3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D4833-D79D-4A76-BE05-4E434A1C3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47EE9-568E-41C4-B685-E3671C2DD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FCABB-97F2-4011-A87B-8E8B20B4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572F-05C1-4FFC-8A36-4FB79795BB5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4E28D-EAA8-4F95-AF1E-3015BB6A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FCE5C-FC43-4431-8B6A-941E095A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A215-6464-4D36-BF5D-0135D99E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2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80896C-257D-4CCE-B8B2-D79DF528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F0639-CE2B-45D8-88E0-FD5E074FD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E03A3-C4D4-4191-BA7C-142D3CB0F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2572F-05C1-4FFC-8A36-4FB79795BB5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6DECE-43B4-4724-A44A-B539BE2C8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A1E65-EAC0-4400-AAEA-E1CF252E9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BA215-6464-4D36-BF5D-0135D99E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2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EFA7A8-0E44-4CE6-9463-EF103FCAF64B}"/>
              </a:ext>
            </a:extLst>
          </p:cNvPr>
          <p:cNvSpPr/>
          <p:nvPr/>
        </p:nvSpPr>
        <p:spPr>
          <a:xfrm>
            <a:off x="1676856" y="1732590"/>
            <a:ext cx="9344070" cy="3291797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39C115-63AC-437F-9EDB-BBB83B0E5FA4}"/>
              </a:ext>
            </a:extLst>
          </p:cNvPr>
          <p:cNvSpPr/>
          <p:nvPr/>
        </p:nvSpPr>
        <p:spPr>
          <a:xfrm>
            <a:off x="1473200" y="965199"/>
            <a:ext cx="9769107" cy="53682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5B715B2-DFA4-436B-900A-0D6CA224F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73200" y="964096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6B6BBA0-63AE-47FE-99E4-C27AFED58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6857" y="1734179"/>
            <a:ext cx="381000" cy="381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038AB4-45CC-4360-A7C7-C0274EA38C41}"/>
              </a:ext>
            </a:extLst>
          </p:cNvPr>
          <p:cNvSpPr/>
          <p:nvPr/>
        </p:nvSpPr>
        <p:spPr>
          <a:xfrm>
            <a:off x="2140108" y="1383196"/>
            <a:ext cx="2385135" cy="375669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84598A-5CC6-4979-B2F3-C2181414620F}"/>
              </a:ext>
            </a:extLst>
          </p:cNvPr>
          <p:cNvSpPr/>
          <p:nvPr/>
        </p:nvSpPr>
        <p:spPr>
          <a:xfrm>
            <a:off x="2246134" y="3603469"/>
            <a:ext cx="2178306" cy="1344168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3DC2FE-6CCE-47A0-BC2D-33D9938F9913}"/>
              </a:ext>
            </a:extLst>
          </p:cNvPr>
          <p:cNvSpPr/>
          <p:nvPr/>
        </p:nvSpPr>
        <p:spPr>
          <a:xfrm>
            <a:off x="2246134" y="2160589"/>
            <a:ext cx="2178306" cy="1342685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8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7" name="Graphic 10">
            <a:extLst>
              <a:ext uri="{FF2B5EF4-FFF2-40B4-BE49-F238E27FC236}">
                <a16:creationId xmlns:a16="http://schemas.microsoft.com/office/drawing/2014/main" id="{58B94C5B-724C-41C9-A4A0-952AC50119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46376" y="2157984"/>
            <a:ext cx="274320" cy="274320"/>
          </a:xfrm>
          <a:prstGeom prst="rect">
            <a:avLst/>
          </a:prstGeom>
        </p:spPr>
      </p:pic>
      <p:pic>
        <p:nvPicPr>
          <p:cNvPr id="21" name="Graphic 3">
            <a:extLst>
              <a:ext uri="{FF2B5EF4-FFF2-40B4-BE49-F238E27FC236}">
                <a16:creationId xmlns:a16="http://schemas.microsoft.com/office/drawing/2014/main" id="{E5F07F2C-A070-4B60-A7D3-B5F9842634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1793" y="3931920"/>
            <a:ext cx="330200" cy="330200"/>
          </a:xfrm>
          <a:prstGeom prst="rect">
            <a:avLst/>
          </a:prstGeom>
        </p:spPr>
      </p:pic>
      <p:pic>
        <p:nvPicPr>
          <p:cNvPr id="22" name="Graphic 13">
            <a:extLst>
              <a:ext uri="{FF2B5EF4-FFF2-40B4-BE49-F238E27FC236}">
                <a16:creationId xmlns:a16="http://schemas.microsoft.com/office/drawing/2014/main" id="{C013338F-0DC8-43E7-A4CE-4D698C6F5A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376" y="3603468"/>
            <a:ext cx="274320" cy="274320"/>
          </a:xfrm>
          <a:prstGeom prst="rect">
            <a:avLst/>
          </a:prstGeom>
        </p:spPr>
      </p:pic>
      <p:pic>
        <p:nvPicPr>
          <p:cNvPr id="23" name="Graphic 62">
            <a:extLst>
              <a:ext uri="{FF2B5EF4-FFF2-40B4-BE49-F238E27FC236}">
                <a16:creationId xmlns:a16="http://schemas.microsoft.com/office/drawing/2014/main" id="{570D01F5-0142-427B-9AF9-564745E72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687" y="39762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aphic 135">
            <a:extLst>
              <a:ext uri="{FF2B5EF4-FFF2-40B4-BE49-F238E27FC236}">
                <a16:creationId xmlns:a16="http://schemas.microsoft.com/office/drawing/2014/main" id="{5B464876-9843-42EA-B684-B332E99CB41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53048" y="2610248"/>
            <a:ext cx="469900" cy="469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78F95A2-A0D5-4326-A573-DA8D34F86749}"/>
              </a:ext>
            </a:extLst>
          </p:cNvPr>
          <p:cNvSpPr txBox="1"/>
          <p:nvPr/>
        </p:nvSpPr>
        <p:spPr>
          <a:xfrm>
            <a:off x="3351556" y="3082153"/>
            <a:ext cx="1072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4C0C8A51-541F-4EA2-ACF6-D290FEFB5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9459" y="308215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5" name="Graphic 35">
            <a:extLst>
              <a:ext uri="{FF2B5EF4-FFF2-40B4-BE49-F238E27FC236}">
                <a16:creationId xmlns:a16="http://schemas.microsoft.com/office/drawing/2014/main" id="{9B848684-B4C8-47AB-8187-0B2E6FC5F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715" y="26165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7">
            <a:extLst>
              <a:ext uri="{FF2B5EF4-FFF2-40B4-BE49-F238E27FC236}">
                <a16:creationId xmlns:a16="http://schemas.microsoft.com/office/drawing/2014/main" id="{59E68B51-7933-4777-8E8F-B894CA3F3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4173" y="4423361"/>
            <a:ext cx="12347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1E3560-1FA6-43CF-97BE-73B58E29CAFC}"/>
              </a:ext>
            </a:extLst>
          </p:cNvPr>
          <p:cNvSpPr/>
          <p:nvPr/>
        </p:nvSpPr>
        <p:spPr>
          <a:xfrm>
            <a:off x="5884589" y="1379151"/>
            <a:ext cx="2385135" cy="375669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4551413-D32E-416F-84E9-E2A0935EA72E}"/>
              </a:ext>
            </a:extLst>
          </p:cNvPr>
          <p:cNvSpPr/>
          <p:nvPr/>
        </p:nvSpPr>
        <p:spPr>
          <a:xfrm>
            <a:off x="5990615" y="3599424"/>
            <a:ext cx="2178306" cy="1344168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1BDB3E-A299-4EE8-9089-B29BECA70802}"/>
              </a:ext>
            </a:extLst>
          </p:cNvPr>
          <p:cNvSpPr/>
          <p:nvPr/>
        </p:nvSpPr>
        <p:spPr>
          <a:xfrm>
            <a:off x="5990615" y="2156544"/>
            <a:ext cx="2178306" cy="1342685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8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0" name="Graphic 10">
            <a:extLst>
              <a:ext uri="{FF2B5EF4-FFF2-40B4-BE49-F238E27FC236}">
                <a16:creationId xmlns:a16="http://schemas.microsoft.com/office/drawing/2014/main" id="{5CFC923E-195A-4937-A65E-54463FBE07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90857" y="2159630"/>
            <a:ext cx="274320" cy="274320"/>
          </a:xfrm>
          <a:prstGeom prst="rect">
            <a:avLst/>
          </a:prstGeom>
        </p:spPr>
      </p:pic>
      <p:pic>
        <p:nvPicPr>
          <p:cNvPr id="41" name="Graphic 13">
            <a:extLst>
              <a:ext uri="{FF2B5EF4-FFF2-40B4-BE49-F238E27FC236}">
                <a16:creationId xmlns:a16="http://schemas.microsoft.com/office/drawing/2014/main" id="{F43D65A5-F9AF-4CDF-BF07-7C0710CAA3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90857" y="3599423"/>
            <a:ext cx="274320" cy="274320"/>
          </a:xfrm>
          <a:prstGeom prst="rect">
            <a:avLst/>
          </a:prstGeom>
        </p:spPr>
      </p:pic>
      <p:pic>
        <p:nvPicPr>
          <p:cNvPr id="42" name="Graphic 62">
            <a:extLst>
              <a:ext uri="{FF2B5EF4-FFF2-40B4-BE49-F238E27FC236}">
                <a16:creationId xmlns:a16="http://schemas.microsoft.com/office/drawing/2014/main" id="{AB37912D-67EC-4F55-A92A-2063EF098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168" y="39722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7">
            <a:extLst>
              <a:ext uri="{FF2B5EF4-FFF2-40B4-BE49-F238E27FC236}">
                <a16:creationId xmlns:a16="http://schemas.microsoft.com/office/drawing/2014/main" id="{A9130C16-940D-49B7-9AD8-FA15D2AE0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940" y="3078108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35">
            <a:extLst>
              <a:ext uri="{FF2B5EF4-FFF2-40B4-BE49-F238E27FC236}">
                <a16:creationId xmlns:a16="http://schemas.microsoft.com/office/drawing/2014/main" id="{6F48DBA5-9457-452D-BF0E-9980B4BE1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196" y="26125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7">
            <a:extLst>
              <a:ext uri="{FF2B5EF4-FFF2-40B4-BE49-F238E27FC236}">
                <a16:creationId xmlns:a16="http://schemas.microsoft.com/office/drawing/2014/main" id="{89A7D06F-9529-4338-9ABA-03C3D97D1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8654" y="4419316"/>
            <a:ext cx="12347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B68E06-DD34-4049-9A78-3A93034967FE}"/>
              </a:ext>
            </a:extLst>
          </p:cNvPr>
          <p:cNvSpPr/>
          <p:nvPr/>
        </p:nvSpPr>
        <p:spPr>
          <a:xfrm>
            <a:off x="8425255" y="1380285"/>
            <a:ext cx="2385135" cy="37555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0CB755-E639-43E0-BB2D-18BFFC891791}"/>
              </a:ext>
            </a:extLst>
          </p:cNvPr>
          <p:cNvSpPr/>
          <p:nvPr/>
        </p:nvSpPr>
        <p:spPr>
          <a:xfrm>
            <a:off x="8531281" y="3599423"/>
            <a:ext cx="2178306" cy="1344168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71201DD-FAF3-4953-8D6F-0CACAFB7B0A7}"/>
              </a:ext>
            </a:extLst>
          </p:cNvPr>
          <p:cNvSpPr/>
          <p:nvPr/>
        </p:nvSpPr>
        <p:spPr>
          <a:xfrm>
            <a:off x="8531281" y="2157678"/>
            <a:ext cx="2178306" cy="1342685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8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9" name="Graphic 10">
            <a:extLst>
              <a:ext uri="{FF2B5EF4-FFF2-40B4-BE49-F238E27FC236}">
                <a16:creationId xmlns:a16="http://schemas.microsoft.com/office/drawing/2014/main" id="{063C4120-627E-41B2-A3DA-060C795A57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31523" y="2160764"/>
            <a:ext cx="274320" cy="274320"/>
          </a:xfrm>
          <a:prstGeom prst="rect">
            <a:avLst/>
          </a:prstGeom>
        </p:spPr>
      </p:pic>
      <p:pic>
        <p:nvPicPr>
          <p:cNvPr id="50" name="Graphic 13">
            <a:extLst>
              <a:ext uri="{FF2B5EF4-FFF2-40B4-BE49-F238E27FC236}">
                <a16:creationId xmlns:a16="http://schemas.microsoft.com/office/drawing/2014/main" id="{0847C6FB-003A-425F-BF94-A72FB11753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31523" y="3600557"/>
            <a:ext cx="274320" cy="274320"/>
          </a:xfrm>
          <a:prstGeom prst="rect">
            <a:avLst/>
          </a:prstGeom>
        </p:spPr>
      </p:pic>
      <p:pic>
        <p:nvPicPr>
          <p:cNvPr id="51" name="Graphic 62">
            <a:extLst>
              <a:ext uri="{FF2B5EF4-FFF2-40B4-BE49-F238E27FC236}">
                <a16:creationId xmlns:a16="http://schemas.microsoft.com/office/drawing/2014/main" id="{D396689E-E17A-44C6-8203-1029C267F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834" y="39733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17">
            <a:extLst>
              <a:ext uri="{FF2B5EF4-FFF2-40B4-BE49-F238E27FC236}">
                <a16:creationId xmlns:a16="http://schemas.microsoft.com/office/drawing/2014/main" id="{AA0EB8B4-5B95-4E30-981F-06B2BD521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4606" y="3079242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3" name="Graphic 35">
            <a:extLst>
              <a:ext uri="{FF2B5EF4-FFF2-40B4-BE49-F238E27FC236}">
                <a16:creationId xmlns:a16="http://schemas.microsoft.com/office/drawing/2014/main" id="{8ABF682D-595F-4BDD-A9DE-22A7CDA31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862" y="26136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17">
            <a:extLst>
              <a:ext uri="{FF2B5EF4-FFF2-40B4-BE49-F238E27FC236}">
                <a16:creationId xmlns:a16="http://schemas.microsoft.com/office/drawing/2014/main" id="{99DED65B-16DB-4813-8C49-C60490554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9320" y="4420450"/>
            <a:ext cx="12347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B78896-92EE-4788-A813-2DAE2F6B9124}"/>
              </a:ext>
            </a:extLst>
          </p:cNvPr>
          <p:cNvSpPr/>
          <p:nvPr/>
        </p:nvSpPr>
        <p:spPr>
          <a:xfrm>
            <a:off x="2810578" y="3928362"/>
            <a:ext cx="7440327" cy="95259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tabLst>
                <a:tab pos="1657350" algn="l"/>
              </a:tabLst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Auto Scaling group</a:t>
            </a:r>
          </a:p>
        </p:txBody>
      </p:sp>
      <p:sp>
        <p:nvSpPr>
          <p:cNvPr id="56" name="TextBox 12">
            <a:extLst>
              <a:ext uri="{FF2B5EF4-FFF2-40B4-BE49-F238E27FC236}">
                <a16:creationId xmlns:a16="http://schemas.microsoft.com/office/drawing/2014/main" id="{93F8E5F3-CC92-4794-91E6-70060FDF1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2289" y="5946670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Load Balancing</a:t>
            </a:r>
          </a:p>
        </p:txBody>
      </p:sp>
      <p:sp>
        <p:nvSpPr>
          <p:cNvPr id="58" name="TextBox 9">
            <a:extLst>
              <a:ext uri="{FF2B5EF4-FFF2-40B4-BE49-F238E27FC236}">
                <a16:creationId xmlns:a16="http://schemas.microsoft.com/office/drawing/2014/main" id="{FC01570A-97BF-496A-91AF-E33D750BB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8354" y="5946670"/>
            <a:ext cx="2268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id="{D17DE826-DD8A-4191-8766-3621F1A6C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53" y="5946670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EBS</a:t>
            </a:r>
          </a:p>
        </p:txBody>
      </p:sp>
      <p:sp>
        <p:nvSpPr>
          <p:cNvPr id="62" name="TextBox 9">
            <a:extLst>
              <a:ext uri="{FF2B5EF4-FFF2-40B4-BE49-F238E27FC236}">
                <a16:creationId xmlns:a16="http://schemas.microsoft.com/office/drawing/2014/main" id="{8C8EDC54-478E-4BAC-94CC-FB7BBF5C9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7724" y="5946670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pic>
        <p:nvPicPr>
          <p:cNvPr id="55" name="Graphic 6">
            <a:extLst>
              <a:ext uri="{FF2B5EF4-FFF2-40B4-BE49-F238E27FC236}">
                <a16:creationId xmlns:a16="http://schemas.microsoft.com/office/drawing/2014/main" id="{17D7CD46-EDB9-465A-8C33-57D2BE02E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/>
          <a:srcRect/>
          <a:stretch/>
        </p:blipFill>
        <p:spPr bwMode="auto">
          <a:xfrm>
            <a:off x="2782338" y="524459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Graphic 23">
            <a:extLst>
              <a:ext uri="{FF2B5EF4-FFF2-40B4-BE49-F238E27FC236}">
                <a16:creationId xmlns:a16="http://schemas.microsoft.com/office/drawing/2014/main" id="{18D417D9-CF20-446F-BC17-3D2D30EF8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164" y="524459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17">
            <a:extLst>
              <a:ext uri="{FF2B5EF4-FFF2-40B4-BE49-F238E27FC236}">
                <a16:creationId xmlns:a16="http://schemas.microsoft.com/office/drawing/2014/main" id="{AAE478E8-FB00-41F7-BAF1-D64A0223A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991" y="5258547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6">
            <a:extLst>
              <a:ext uri="{FF2B5EF4-FFF2-40B4-BE49-F238E27FC236}">
                <a16:creationId xmlns:a16="http://schemas.microsoft.com/office/drawing/2014/main" id="{1C265AA8-8985-4E5E-997A-C297BDD3D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817" y="5273424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Graphic 21">
            <a:extLst>
              <a:ext uri="{FF2B5EF4-FFF2-40B4-BE49-F238E27FC236}">
                <a16:creationId xmlns:a16="http://schemas.microsoft.com/office/drawing/2014/main" id="{77CCE3A5-6E89-4DE9-8E33-6B53D7373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644" y="528371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12">
            <a:extLst>
              <a:ext uri="{FF2B5EF4-FFF2-40B4-BE49-F238E27FC236}">
                <a16:creationId xmlns:a16="http://schemas.microsoft.com/office/drawing/2014/main" id="{EC3CE136-6ACF-487F-94D2-B1F21645F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326" y="5946670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</p:spTree>
    <p:extLst>
      <p:ext uri="{BB962C8B-B14F-4D97-AF65-F5344CB8AC3E}">
        <p14:creationId xmlns:p14="http://schemas.microsoft.com/office/powerpoint/2010/main" val="105394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4FB4EA9A-EC5B-4909-9B5C-1E7315246B2B}"/>
              </a:ext>
            </a:extLst>
          </p:cNvPr>
          <p:cNvSpPr/>
          <p:nvPr/>
        </p:nvSpPr>
        <p:spPr>
          <a:xfrm>
            <a:off x="2810578" y="3028241"/>
            <a:ext cx="6892839" cy="78753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tabLst>
                <a:tab pos="1657350" algn="l"/>
              </a:tabLst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Auto Scaling</a:t>
            </a:r>
          </a:p>
          <a:p>
            <a:pPr>
              <a:tabLst>
                <a:tab pos="1885950" algn="l"/>
              </a:tabLst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group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B78896-92EE-4788-A813-2DAE2F6B9124}"/>
              </a:ext>
            </a:extLst>
          </p:cNvPr>
          <p:cNvSpPr/>
          <p:nvPr/>
        </p:nvSpPr>
        <p:spPr>
          <a:xfrm>
            <a:off x="2796426" y="4284282"/>
            <a:ext cx="6906992" cy="95259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tabLst>
                <a:tab pos="1657350" algn="l"/>
              </a:tabLst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Auto Scaling</a:t>
            </a:r>
          </a:p>
          <a:p>
            <a:pPr>
              <a:tabLst>
                <a:tab pos="1885950" algn="l"/>
              </a:tabLst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group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FA7A8-0E44-4CE6-9463-EF103FCAF64B}"/>
              </a:ext>
            </a:extLst>
          </p:cNvPr>
          <p:cNvSpPr/>
          <p:nvPr/>
        </p:nvSpPr>
        <p:spPr>
          <a:xfrm>
            <a:off x="1676856" y="1615430"/>
            <a:ext cx="8949435" cy="37650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39C115-63AC-437F-9EDB-BBB83B0E5FA4}"/>
              </a:ext>
            </a:extLst>
          </p:cNvPr>
          <p:cNvSpPr/>
          <p:nvPr/>
        </p:nvSpPr>
        <p:spPr>
          <a:xfrm>
            <a:off x="1473200" y="760396"/>
            <a:ext cx="9384097" cy="59291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5B715B2-DFA4-436B-900A-0D6CA224F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72184" y="761973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6B6BBA0-63AE-47FE-99E4-C27AFED58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6857" y="1615430"/>
            <a:ext cx="381000" cy="381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038AB4-45CC-4360-A7C7-C0274EA38C41}"/>
              </a:ext>
            </a:extLst>
          </p:cNvPr>
          <p:cNvSpPr/>
          <p:nvPr/>
        </p:nvSpPr>
        <p:spPr>
          <a:xfrm>
            <a:off x="2140108" y="1270534"/>
            <a:ext cx="2385135" cy="422549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84598A-5CC6-4979-B2F3-C2181414620F}"/>
              </a:ext>
            </a:extLst>
          </p:cNvPr>
          <p:cNvSpPr/>
          <p:nvPr/>
        </p:nvSpPr>
        <p:spPr>
          <a:xfrm>
            <a:off x="2246134" y="3959603"/>
            <a:ext cx="2178306" cy="1344168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3DC2FE-6CCE-47A0-BC2D-33D9938F9913}"/>
              </a:ext>
            </a:extLst>
          </p:cNvPr>
          <p:cNvSpPr/>
          <p:nvPr/>
        </p:nvSpPr>
        <p:spPr>
          <a:xfrm>
            <a:off x="2246134" y="1982802"/>
            <a:ext cx="2178306" cy="1887926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8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7" name="Graphic 10">
            <a:extLst>
              <a:ext uri="{FF2B5EF4-FFF2-40B4-BE49-F238E27FC236}">
                <a16:creationId xmlns:a16="http://schemas.microsoft.com/office/drawing/2014/main" id="{58B94C5B-724C-41C9-A4A0-952AC50119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46376" y="1981357"/>
            <a:ext cx="274320" cy="274320"/>
          </a:xfrm>
          <a:prstGeom prst="rect">
            <a:avLst/>
          </a:prstGeom>
        </p:spPr>
      </p:pic>
      <p:pic>
        <p:nvPicPr>
          <p:cNvPr id="21" name="Graphic 3">
            <a:extLst>
              <a:ext uri="{FF2B5EF4-FFF2-40B4-BE49-F238E27FC236}">
                <a16:creationId xmlns:a16="http://schemas.microsoft.com/office/drawing/2014/main" id="{E5F07F2C-A070-4B60-A7D3-B5F9842634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16258" y="4287840"/>
            <a:ext cx="330200" cy="330200"/>
          </a:xfrm>
          <a:prstGeom prst="rect">
            <a:avLst/>
          </a:prstGeom>
        </p:spPr>
      </p:pic>
      <p:pic>
        <p:nvPicPr>
          <p:cNvPr id="22" name="Graphic 13">
            <a:extLst>
              <a:ext uri="{FF2B5EF4-FFF2-40B4-BE49-F238E27FC236}">
                <a16:creationId xmlns:a16="http://schemas.microsoft.com/office/drawing/2014/main" id="{C013338F-0DC8-43E7-A4CE-4D698C6F5A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376" y="3959602"/>
            <a:ext cx="274320" cy="274320"/>
          </a:xfrm>
          <a:prstGeom prst="rect">
            <a:avLst/>
          </a:prstGeom>
        </p:spPr>
      </p:pic>
      <p:pic>
        <p:nvPicPr>
          <p:cNvPr id="23" name="Graphic 62">
            <a:extLst>
              <a:ext uri="{FF2B5EF4-FFF2-40B4-BE49-F238E27FC236}">
                <a16:creationId xmlns:a16="http://schemas.microsoft.com/office/drawing/2014/main" id="{570D01F5-0142-427B-9AF9-564745E72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687" y="43324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aphic 135">
            <a:extLst>
              <a:ext uri="{FF2B5EF4-FFF2-40B4-BE49-F238E27FC236}">
                <a16:creationId xmlns:a16="http://schemas.microsoft.com/office/drawing/2014/main" id="{5B464876-9843-42EA-B684-B332E99CB41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00337" y="3091627"/>
            <a:ext cx="469900" cy="469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78F95A2-A0D5-4326-A573-DA8D34F86749}"/>
              </a:ext>
            </a:extLst>
          </p:cNvPr>
          <p:cNvSpPr txBox="1"/>
          <p:nvPr/>
        </p:nvSpPr>
        <p:spPr>
          <a:xfrm>
            <a:off x="2798845" y="3563532"/>
            <a:ext cx="1072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4C0C8A51-541F-4EA2-ACF6-D290FEFB5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7904" y="2734932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5" name="Graphic 35">
            <a:extLst>
              <a:ext uri="{FF2B5EF4-FFF2-40B4-BE49-F238E27FC236}">
                <a16:creationId xmlns:a16="http://schemas.microsoft.com/office/drawing/2014/main" id="{9B848684-B4C8-47AB-8187-0B2E6FC5F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687" y="226937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7">
            <a:extLst>
              <a:ext uri="{FF2B5EF4-FFF2-40B4-BE49-F238E27FC236}">
                <a16:creationId xmlns:a16="http://schemas.microsoft.com/office/drawing/2014/main" id="{59E68B51-7933-4777-8E8F-B894CA3F3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7904" y="4779495"/>
            <a:ext cx="12347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sp>
        <p:nvSpPr>
          <p:cNvPr id="56" name="TextBox 12">
            <a:extLst>
              <a:ext uri="{FF2B5EF4-FFF2-40B4-BE49-F238E27FC236}">
                <a16:creationId xmlns:a16="http://schemas.microsoft.com/office/drawing/2014/main" id="{93F8E5F3-CC92-4794-91E6-70060FDF1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409" y="6302804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Load Balancing</a:t>
            </a:r>
          </a:p>
        </p:txBody>
      </p:sp>
      <p:sp>
        <p:nvSpPr>
          <p:cNvPr id="58" name="TextBox 9">
            <a:extLst>
              <a:ext uri="{FF2B5EF4-FFF2-40B4-BE49-F238E27FC236}">
                <a16:creationId xmlns:a16="http://schemas.microsoft.com/office/drawing/2014/main" id="{FC01570A-97BF-496A-91AF-E33D750BB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0234" y="6302804"/>
            <a:ext cx="2268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id="{D17DE826-DD8A-4191-8766-3621F1A6C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7013" y="6302804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EBS</a:t>
            </a:r>
          </a:p>
        </p:txBody>
      </p:sp>
      <p:sp>
        <p:nvSpPr>
          <p:cNvPr id="62" name="TextBox 9">
            <a:extLst>
              <a:ext uri="{FF2B5EF4-FFF2-40B4-BE49-F238E27FC236}">
                <a16:creationId xmlns:a16="http://schemas.microsoft.com/office/drawing/2014/main" id="{8C8EDC54-478E-4BAC-94CC-FB7BBF5C9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4684" y="6302804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801086-CB86-4500-BDDE-FF3F22583ADB}"/>
              </a:ext>
            </a:extLst>
          </p:cNvPr>
          <p:cNvGrpSpPr/>
          <p:nvPr/>
        </p:nvGrpSpPr>
        <p:grpSpPr>
          <a:xfrm>
            <a:off x="2585020" y="5600727"/>
            <a:ext cx="7133106" cy="724920"/>
            <a:chOff x="2782338" y="5600727"/>
            <a:chExt cx="7133106" cy="724920"/>
          </a:xfrm>
        </p:grpSpPr>
        <p:pic>
          <p:nvPicPr>
            <p:cNvPr id="55" name="Graphic 6">
              <a:extLst>
                <a:ext uri="{FF2B5EF4-FFF2-40B4-BE49-F238E27FC236}">
                  <a16:creationId xmlns:a16="http://schemas.microsoft.com/office/drawing/2014/main" id="{17D7CD46-EDB9-465A-8C33-57D2BE02E1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/>
            <a:srcRect/>
            <a:stretch/>
          </p:blipFill>
          <p:spPr bwMode="auto">
            <a:xfrm>
              <a:off x="2782338" y="5600727"/>
              <a:ext cx="6858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Graphic 23">
              <a:extLst>
                <a:ext uri="{FF2B5EF4-FFF2-40B4-BE49-F238E27FC236}">
                  <a16:creationId xmlns:a16="http://schemas.microsoft.com/office/drawing/2014/main" id="{18D417D9-CF20-446F-BC17-3D2D30EF85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164" y="5600727"/>
              <a:ext cx="6858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Graphic 17">
              <a:extLst>
                <a:ext uri="{FF2B5EF4-FFF2-40B4-BE49-F238E27FC236}">
                  <a16:creationId xmlns:a16="http://schemas.microsoft.com/office/drawing/2014/main" id="{AAE478E8-FB00-41F7-BAF1-D64A0223A9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5991" y="5614681"/>
              <a:ext cx="6858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Graphic 6">
              <a:extLst>
                <a:ext uri="{FF2B5EF4-FFF2-40B4-BE49-F238E27FC236}">
                  <a16:creationId xmlns:a16="http://schemas.microsoft.com/office/drawing/2014/main" id="{1C265AA8-8985-4E5E-997A-C297BDD3DE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7817" y="5629558"/>
              <a:ext cx="6858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Graphic 21">
              <a:extLst>
                <a:ext uri="{FF2B5EF4-FFF2-40B4-BE49-F238E27FC236}">
                  <a16:creationId xmlns:a16="http://schemas.microsoft.com/office/drawing/2014/main" id="{77CCE3A5-6E89-4DE9-8E33-6B53D73735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9644" y="5639847"/>
              <a:ext cx="6858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TextBox 12">
            <a:extLst>
              <a:ext uri="{FF2B5EF4-FFF2-40B4-BE49-F238E27FC236}">
                <a16:creationId xmlns:a16="http://schemas.microsoft.com/office/drawing/2014/main" id="{EC3CE136-6ACF-487F-94D2-B1F21645F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6286" y="6302804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F5F3FB2-85C1-42B9-8A8A-5204EE46ECD5}"/>
              </a:ext>
            </a:extLst>
          </p:cNvPr>
          <p:cNvSpPr/>
          <p:nvPr/>
        </p:nvSpPr>
        <p:spPr>
          <a:xfrm>
            <a:off x="5431313" y="1270534"/>
            <a:ext cx="2385135" cy="422549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2BA5ED2-EA5C-4E02-9878-DFAA4A55D486}"/>
              </a:ext>
            </a:extLst>
          </p:cNvPr>
          <p:cNvSpPr/>
          <p:nvPr/>
        </p:nvSpPr>
        <p:spPr>
          <a:xfrm>
            <a:off x="5537339" y="3959603"/>
            <a:ext cx="2178306" cy="1344168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CB92CA9-7E63-4C03-88EE-22EFD1F2641B}"/>
              </a:ext>
            </a:extLst>
          </p:cNvPr>
          <p:cNvSpPr/>
          <p:nvPr/>
        </p:nvSpPr>
        <p:spPr>
          <a:xfrm>
            <a:off x="5537339" y="1982802"/>
            <a:ext cx="2178306" cy="1887926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8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7" name="Graphic 10">
            <a:extLst>
              <a:ext uri="{FF2B5EF4-FFF2-40B4-BE49-F238E27FC236}">
                <a16:creationId xmlns:a16="http://schemas.microsoft.com/office/drawing/2014/main" id="{E4439CB1-E500-49B7-8139-7D1C65827E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37581" y="1981357"/>
            <a:ext cx="274320" cy="274320"/>
          </a:xfrm>
          <a:prstGeom prst="rect">
            <a:avLst/>
          </a:prstGeom>
        </p:spPr>
      </p:pic>
      <p:pic>
        <p:nvPicPr>
          <p:cNvPr id="98" name="Graphic 13">
            <a:extLst>
              <a:ext uri="{FF2B5EF4-FFF2-40B4-BE49-F238E27FC236}">
                <a16:creationId xmlns:a16="http://schemas.microsoft.com/office/drawing/2014/main" id="{029A4C19-7FCA-42EA-8D7B-43D07C0019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37581" y="3959602"/>
            <a:ext cx="274320" cy="274320"/>
          </a:xfrm>
          <a:prstGeom prst="rect">
            <a:avLst/>
          </a:prstGeom>
        </p:spPr>
      </p:pic>
      <p:pic>
        <p:nvPicPr>
          <p:cNvPr id="99" name="Graphic 62">
            <a:extLst>
              <a:ext uri="{FF2B5EF4-FFF2-40B4-BE49-F238E27FC236}">
                <a16:creationId xmlns:a16="http://schemas.microsoft.com/office/drawing/2014/main" id="{C43D5AC0-E6CB-42D7-A7C4-3B83075E9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892" y="43324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Graphic 135">
            <a:extLst>
              <a:ext uri="{FF2B5EF4-FFF2-40B4-BE49-F238E27FC236}">
                <a16:creationId xmlns:a16="http://schemas.microsoft.com/office/drawing/2014/main" id="{DC4725C2-4D29-4F31-AA05-4F25E70B69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91542" y="3091627"/>
            <a:ext cx="469900" cy="469900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E5BD8894-885C-4D0D-ACA5-40C0912B7C4C}"/>
              </a:ext>
            </a:extLst>
          </p:cNvPr>
          <p:cNvSpPr txBox="1"/>
          <p:nvPr/>
        </p:nvSpPr>
        <p:spPr>
          <a:xfrm>
            <a:off x="6090050" y="3563532"/>
            <a:ext cx="1072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102" name="TextBox 17">
            <a:extLst>
              <a:ext uri="{FF2B5EF4-FFF2-40B4-BE49-F238E27FC236}">
                <a16:creationId xmlns:a16="http://schemas.microsoft.com/office/drawing/2014/main" id="{C8950370-AF0A-4D85-89BE-5E470A88D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9109" y="2734932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03" name="Graphic 35">
            <a:extLst>
              <a:ext uri="{FF2B5EF4-FFF2-40B4-BE49-F238E27FC236}">
                <a16:creationId xmlns:a16="http://schemas.microsoft.com/office/drawing/2014/main" id="{EE0D19B8-F58E-41EF-96D8-BE2EFAE30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892" y="226937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17">
            <a:extLst>
              <a:ext uri="{FF2B5EF4-FFF2-40B4-BE49-F238E27FC236}">
                <a16:creationId xmlns:a16="http://schemas.microsoft.com/office/drawing/2014/main" id="{638268CC-5575-4F5F-ABCB-8DE22092E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9109" y="4779495"/>
            <a:ext cx="12347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9BA760A-943A-42B0-98B8-61628F27DBAA}"/>
              </a:ext>
            </a:extLst>
          </p:cNvPr>
          <p:cNvSpPr/>
          <p:nvPr/>
        </p:nvSpPr>
        <p:spPr>
          <a:xfrm>
            <a:off x="7971796" y="1270534"/>
            <a:ext cx="2385135" cy="422549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DC38D9-8F46-404F-8611-6251BD28CFC2}"/>
              </a:ext>
            </a:extLst>
          </p:cNvPr>
          <p:cNvSpPr/>
          <p:nvPr/>
        </p:nvSpPr>
        <p:spPr>
          <a:xfrm>
            <a:off x="8077822" y="3959603"/>
            <a:ext cx="2178306" cy="1344168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93E9738-9F50-4CAA-BAC4-EBFB791DCD82}"/>
              </a:ext>
            </a:extLst>
          </p:cNvPr>
          <p:cNvSpPr/>
          <p:nvPr/>
        </p:nvSpPr>
        <p:spPr>
          <a:xfrm>
            <a:off x="8077822" y="1982802"/>
            <a:ext cx="2178306" cy="1887926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8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08" name="Graphic 10">
            <a:extLst>
              <a:ext uri="{FF2B5EF4-FFF2-40B4-BE49-F238E27FC236}">
                <a16:creationId xmlns:a16="http://schemas.microsoft.com/office/drawing/2014/main" id="{22D907AA-2530-4EAD-818A-2963E86806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8064" y="1981357"/>
            <a:ext cx="274320" cy="274320"/>
          </a:xfrm>
          <a:prstGeom prst="rect">
            <a:avLst/>
          </a:prstGeom>
        </p:spPr>
      </p:pic>
      <p:pic>
        <p:nvPicPr>
          <p:cNvPr id="109" name="Graphic 13">
            <a:extLst>
              <a:ext uri="{FF2B5EF4-FFF2-40B4-BE49-F238E27FC236}">
                <a16:creationId xmlns:a16="http://schemas.microsoft.com/office/drawing/2014/main" id="{EFA7B128-71B2-4061-B315-9E38BAA43C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78064" y="3959602"/>
            <a:ext cx="274320" cy="274320"/>
          </a:xfrm>
          <a:prstGeom prst="rect">
            <a:avLst/>
          </a:prstGeom>
        </p:spPr>
      </p:pic>
      <p:pic>
        <p:nvPicPr>
          <p:cNvPr id="110" name="Graphic 62">
            <a:extLst>
              <a:ext uri="{FF2B5EF4-FFF2-40B4-BE49-F238E27FC236}">
                <a16:creationId xmlns:a16="http://schemas.microsoft.com/office/drawing/2014/main" id="{C8EE6ACF-CB8B-48C7-A75C-D62A9DFC3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375" y="43324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Graphic 135">
            <a:extLst>
              <a:ext uri="{FF2B5EF4-FFF2-40B4-BE49-F238E27FC236}">
                <a16:creationId xmlns:a16="http://schemas.microsoft.com/office/drawing/2014/main" id="{52EB0D2C-0854-4407-90CF-559F234387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32025" y="3091627"/>
            <a:ext cx="469900" cy="46990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E1561E72-7C22-4D62-9DD4-19C2143C4C98}"/>
              </a:ext>
            </a:extLst>
          </p:cNvPr>
          <p:cNvSpPr txBox="1"/>
          <p:nvPr/>
        </p:nvSpPr>
        <p:spPr>
          <a:xfrm>
            <a:off x="8630533" y="3563532"/>
            <a:ext cx="1072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113" name="TextBox 17">
            <a:extLst>
              <a:ext uri="{FF2B5EF4-FFF2-40B4-BE49-F238E27FC236}">
                <a16:creationId xmlns:a16="http://schemas.microsoft.com/office/drawing/2014/main" id="{955350FB-E528-4622-BFA3-2BF083372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9592" y="2734932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14" name="Graphic 35">
            <a:extLst>
              <a:ext uri="{FF2B5EF4-FFF2-40B4-BE49-F238E27FC236}">
                <a16:creationId xmlns:a16="http://schemas.microsoft.com/office/drawing/2014/main" id="{9F1E2826-9F32-40FF-B9C5-9F6867D76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375" y="226937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TextBox 17">
            <a:extLst>
              <a:ext uri="{FF2B5EF4-FFF2-40B4-BE49-F238E27FC236}">
                <a16:creationId xmlns:a16="http://schemas.microsoft.com/office/drawing/2014/main" id="{9C33E6F3-D718-4563-8D01-36A714B7B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9592" y="4779495"/>
            <a:ext cx="12347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pic>
        <p:nvPicPr>
          <p:cNvPr id="117" name="Graphic 3">
            <a:extLst>
              <a:ext uri="{FF2B5EF4-FFF2-40B4-BE49-F238E27FC236}">
                <a16:creationId xmlns:a16="http://schemas.microsoft.com/office/drawing/2014/main" id="{DED281AF-18C7-45BB-82AB-758848FB6F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30411" y="3031799"/>
            <a:ext cx="330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305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118</Words>
  <Application>Microsoft Office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9</cp:revision>
  <dcterms:created xsi:type="dcterms:W3CDTF">2022-03-22T18:53:47Z</dcterms:created>
  <dcterms:modified xsi:type="dcterms:W3CDTF">2022-03-22T20:31:21Z</dcterms:modified>
</cp:coreProperties>
</file>