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se" id="{13362554-1F3A-4F7D-B9EB-E7B8B4D8573B}">
          <p14:sldIdLst>
            <p14:sldId id="256"/>
            <p14:sldId id="258"/>
          </p14:sldIdLst>
        </p14:section>
        <p14:section name="Old" id="{E71A7BEC-62E3-45B9-A171-C16E0E8C85D7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6" autoAdjust="0"/>
    <p:restoredTop sz="96405"/>
  </p:normalViewPr>
  <p:slideViewPr>
    <p:cSldViewPr snapToObjects="1">
      <p:cViewPr varScale="1">
        <p:scale>
          <a:sx n="86" d="100"/>
          <a:sy n="86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9533-446A-8641-81B4-5253BB521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F92E5-106C-4C4D-8FAF-C54D80513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FAE89-0EE7-A341-BF9B-12D01564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AAA95-3132-214E-A171-35A6C486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281A0-F914-3F4D-991F-9D7F0729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9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07B5-311F-C745-BE0D-1B98604D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63924-963E-6C47-A2B4-4F3D7AE6D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9541F-ACBD-9545-9CB9-70CFE8D3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DB70C-DC85-1C4F-B914-B17E5181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9B36-AF00-8246-9372-F39ABA92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9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C0FEB-53D6-AE43-A003-6D886BAEB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58EAD-098E-D542-8CE0-95DCAD444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38A22-CEDD-5A41-B58A-A0401004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5F2A4-A68A-114E-A858-CD406AEA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0E2ED-043A-DD4A-87FA-920CD43B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9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BA0C-159F-3D40-8022-79B3207E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1225-516C-794B-BA8E-298DA731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0EAD7-DD9E-3544-BDEF-246131EB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C3475-E85E-3C43-AB0A-11B542D7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195C6-3139-1E4F-B581-D7BEEE69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2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E14A-840F-C147-A5CD-F0E18609A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C21A-DA13-4F4A-8CCD-68872F799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C5C9E-FB03-C84E-9C73-2EB4F650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118F2-4778-3F47-9641-6AC529CF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AC0F1-40EF-1041-846F-7A63A68F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E1A1-1778-184B-B31C-562BC7A3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EB242-7C88-6B46-9ED0-43584C75D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4BA09-9E1D-9646-B4D7-C33762916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2148D-8974-0347-93C9-1F386E52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FBA25-78E9-5348-8C96-2D7E28FA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11C5C-49A3-EF41-90DD-2498EB0A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0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9B7E-38CF-C844-A655-59A46138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68260-40BE-6A44-9583-E4B06EBAC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68D76-D826-1A44-ABE0-30A147F7C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E74B5-7711-444E-9DD0-5C26635C4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A8465-1061-214A-BF55-8875DA295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4362E-AE2D-B741-A88A-5012F6CB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3B427-E656-6243-A1E6-78E4B563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90F30-05F0-DF44-AA76-F1E9A7E7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9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01CA-4DB4-A24C-86E2-62A21BCB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B2058-9DCD-F446-A62A-56201797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41AD4-AC96-1740-8415-571CE7AB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D1EFD-BBFF-C04C-B978-B3B4A4F6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8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85BFF-83AF-1F44-9709-9F91ADCA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BAA56-C865-FE4A-974B-D171A359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6D77-1EE3-064A-A507-BC4C98DE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4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6973-38BC-2644-849F-5167862A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408C-CB59-1C45-90D9-2496B2A41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52E5D-A7D9-8A48-A2B0-5762ADF76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79B2F-DCA7-AF4B-8775-2ACEA708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0BD23-AAC4-AE4C-B7BF-354DD956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F7B2C-FEE6-8C49-A6F8-9523B367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0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474C-48D5-634B-B2C4-1AFD11D1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0B236-217D-FE45-B38D-1331AA17D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B5D5F-7ADF-3F4D-9838-B1B38D298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6E1EF-52B1-1D43-A009-B1E08318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B785C-9949-FA4F-9B73-56F7950C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4AB89-3AA5-6142-A33A-EBCF62E5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7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22D0D-745E-8848-906F-4643EAEE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79C7B-8AF6-984A-AD1B-4A3E02FC1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3479A-5D72-D544-991C-54C6549E7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35ED2-9B9C-684A-B3DF-5A4A64DFB4BE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1FC1-A28C-7D44-BA3B-BF8D9FCCA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F3717-FCAF-2A4E-89B2-6E9C17656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9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9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EDC32-F6B2-E64C-84F2-03B352FCEA72}"/>
              </a:ext>
            </a:extLst>
          </p:cNvPr>
          <p:cNvSpPr/>
          <p:nvPr/>
        </p:nvSpPr>
        <p:spPr>
          <a:xfrm>
            <a:off x="1524000" y="228601"/>
            <a:ext cx="10287000" cy="57911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99183FC9-5CC7-5B45-9894-A2967EBD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23389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AB993A-BC29-4242-96F6-F89B651D64FC}"/>
              </a:ext>
            </a:extLst>
          </p:cNvPr>
          <p:cNvSpPr/>
          <p:nvPr/>
        </p:nvSpPr>
        <p:spPr>
          <a:xfrm>
            <a:off x="3125752" y="2440212"/>
            <a:ext cx="4771036" cy="329447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28">
            <a:extLst>
              <a:ext uri="{FF2B5EF4-FFF2-40B4-BE49-F238E27FC236}">
                <a16:creationId xmlns:a16="http://schemas.microsoft.com/office/drawing/2014/main" id="{BC5F7D37-5836-F04A-8E94-BF058B60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180" y="244021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B349B3-6B34-544E-81F4-A637F04EF7CA}"/>
              </a:ext>
            </a:extLst>
          </p:cNvPr>
          <p:cNvSpPr/>
          <p:nvPr/>
        </p:nvSpPr>
        <p:spPr>
          <a:xfrm>
            <a:off x="3532457" y="2170975"/>
            <a:ext cx="1534829" cy="366534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A3E2EC-E494-6E4E-94E4-0E840529610A}"/>
              </a:ext>
            </a:extLst>
          </p:cNvPr>
          <p:cNvSpPr/>
          <p:nvPr/>
        </p:nvSpPr>
        <p:spPr>
          <a:xfrm>
            <a:off x="6226560" y="2170975"/>
            <a:ext cx="1544546" cy="366534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5F7A81-B60B-0142-A5A9-E03D4D349D91}"/>
              </a:ext>
            </a:extLst>
          </p:cNvPr>
          <p:cNvSpPr/>
          <p:nvPr/>
        </p:nvSpPr>
        <p:spPr>
          <a:xfrm>
            <a:off x="3648712" y="4014386"/>
            <a:ext cx="1344333" cy="164339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477B50BA-62ED-5B4B-9BB3-8E1115395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711" y="4014386"/>
            <a:ext cx="29302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F403A07-936C-474E-B684-A6A8F7C3A7D7}"/>
              </a:ext>
            </a:extLst>
          </p:cNvPr>
          <p:cNvSpPr/>
          <p:nvPr/>
        </p:nvSpPr>
        <p:spPr>
          <a:xfrm>
            <a:off x="6334288" y="4014386"/>
            <a:ext cx="1371344" cy="16343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35">
            <a:extLst>
              <a:ext uri="{FF2B5EF4-FFF2-40B4-BE49-F238E27FC236}">
                <a16:creationId xmlns:a16="http://schemas.microsoft.com/office/drawing/2014/main" id="{904280AA-BFCE-1A49-B320-F0983E67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759" y="4014386"/>
            <a:ext cx="29302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4">
            <a:extLst>
              <a:ext uri="{FF2B5EF4-FFF2-40B4-BE49-F238E27FC236}">
                <a16:creationId xmlns:a16="http://schemas.microsoft.com/office/drawing/2014/main" id="{A5A9169F-0786-4A43-BB4B-6BD08AF50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78" y="48642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4C97ACB8-90C5-8742-A0C0-DC3226127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28" y="5293558"/>
            <a:ext cx="15268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7">
            <a:extLst>
              <a:ext uri="{FF2B5EF4-FFF2-40B4-BE49-F238E27FC236}">
                <a16:creationId xmlns:a16="http://schemas.microsoft.com/office/drawing/2014/main" id="{1998584A-AA8D-9E47-9B4C-EC1AAF4E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653" y="4370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CAF6503D-8C14-D24A-AE24-2D76DD2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5125" y="847402"/>
            <a:ext cx="8042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E9905324-61D1-A947-9556-350668EF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895" y="1289854"/>
            <a:ext cx="104928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24">
            <a:extLst>
              <a:ext uri="{FF2B5EF4-FFF2-40B4-BE49-F238E27FC236}">
                <a16:creationId xmlns:a16="http://schemas.microsoft.com/office/drawing/2014/main" id="{8C6F9E2A-A4F6-A249-AE62-B3EE59CA2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906" y="8451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55AE0C62-5F8A-964B-B6D0-FC4510637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1917" y="1400918"/>
            <a:ext cx="142608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scheduled event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055D0B3-8C7D-3941-A74B-CD319E1A9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833" y="9705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393E170D-9A57-5442-A764-6027BA7B0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8987" y="2801217"/>
            <a:ext cx="13776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21">
            <a:extLst>
              <a:ext uri="{FF2B5EF4-FFF2-40B4-BE49-F238E27FC236}">
                <a16:creationId xmlns:a16="http://schemas.microsoft.com/office/drawing/2014/main" id="{C855D362-9310-7045-81E1-4A56E3D08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833" y="31546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2">
            <a:extLst>
              <a:ext uri="{FF2B5EF4-FFF2-40B4-BE49-F238E27FC236}">
                <a16:creationId xmlns:a16="http://schemas.microsoft.com/office/drawing/2014/main" id="{1C8CDB59-0D24-AB47-8AE2-6DE2C348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743" y="3609195"/>
            <a:ext cx="11453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CodeCommit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Graphic 19">
            <a:extLst>
              <a:ext uri="{FF2B5EF4-FFF2-40B4-BE49-F238E27FC236}">
                <a16:creationId xmlns:a16="http://schemas.microsoft.com/office/drawing/2014/main" id="{0884A659-2E5C-FE4D-844B-1918D2739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833" y="396275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E5548EAD-E63C-5C46-8FFF-3B18FBCFC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437" y="4415578"/>
            <a:ext cx="92799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phic 17">
            <a:extLst>
              <a:ext uri="{FF2B5EF4-FFF2-40B4-BE49-F238E27FC236}">
                <a16:creationId xmlns:a16="http://schemas.microsoft.com/office/drawing/2014/main" id="{C7D86D82-AD12-B141-BDD4-C6E6F8AA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50" y="8451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DEB26A5E-3863-9D47-B667-7E1D4D969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743" y="1289854"/>
            <a:ext cx="118080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phic 20">
            <a:extLst>
              <a:ext uri="{FF2B5EF4-FFF2-40B4-BE49-F238E27FC236}">
                <a16:creationId xmlns:a16="http://schemas.microsoft.com/office/drawing/2014/main" id="{2122DA88-CB24-794F-A0E8-A05A91C6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833" y="48642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2">
            <a:extLst>
              <a:ext uri="{FF2B5EF4-FFF2-40B4-BE49-F238E27FC236}">
                <a16:creationId xmlns:a16="http://schemas.microsoft.com/office/drawing/2014/main" id="{4BBFCB3A-391D-424F-A359-15FC9F253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514" y="5293558"/>
            <a:ext cx="1241138" cy="27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ECR</a:t>
            </a:r>
          </a:p>
        </p:txBody>
      </p:sp>
      <p:pic>
        <p:nvPicPr>
          <p:cNvPr id="42" name="Graphic 7">
            <a:extLst>
              <a:ext uri="{FF2B5EF4-FFF2-40B4-BE49-F238E27FC236}">
                <a16:creationId xmlns:a16="http://schemas.microsoft.com/office/drawing/2014/main" id="{CE8C437E-7899-2443-B8EC-71EFA5F5A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497" y="2189875"/>
            <a:ext cx="465513" cy="46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>
            <a:extLst>
              <a:ext uri="{FF2B5EF4-FFF2-40B4-BE49-F238E27FC236}">
                <a16:creationId xmlns:a16="http://schemas.microsoft.com/office/drawing/2014/main" id="{1B1D5C6A-6BCA-4246-B8BB-A4BA26A02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8804" y="2666203"/>
            <a:ext cx="876899" cy="28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44" name="TextBox 25">
            <a:extLst>
              <a:ext uri="{FF2B5EF4-FFF2-40B4-BE49-F238E27FC236}">
                <a16:creationId xmlns:a16="http://schemas.microsoft.com/office/drawing/2014/main" id="{E19D2E8C-B29F-334A-A38F-B918BCFD9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8368" y="1289854"/>
            <a:ext cx="13539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24">
            <a:extLst>
              <a:ext uri="{FF2B5EF4-FFF2-40B4-BE49-F238E27FC236}">
                <a16:creationId xmlns:a16="http://schemas.microsoft.com/office/drawing/2014/main" id="{A3DEADBF-C914-3749-B49F-0D09A65A5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322" y="8451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23">
            <a:extLst>
              <a:ext uri="{FF2B5EF4-FFF2-40B4-BE49-F238E27FC236}">
                <a16:creationId xmlns:a16="http://schemas.microsoft.com/office/drawing/2014/main" id="{6B5C486F-DB0C-3D4C-B64A-DBFA8701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783" y="1289854"/>
            <a:ext cx="166779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Systems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tore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26">
            <a:extLst>
              <a:ext uri="{FF2B5EF4-FFF2-40B4-BE49-F238E27FC236}">
                <a16:creationId xmlns:a16="http://schemas.microsoft.com/office/drawing/2014/main" id="{1A8503C5-8F84-2B4A-95DB-F7196ADB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299" y="8451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B2792719-B739-7E4A-871B-33B17FD71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753" y="1289854"/>
            <a:ext cx="93258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 1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20">
            <a:extLst>
              <a:ext uri="{FF2B5EF4-FFF2-40B4-BE49-F238E27FC236}">
                <a16:creationId xmlns:a16="http://schemas.microsoft.com/office/drawing/2014/main" id="{772C7B33-7380-6947-9D1F-F747E21ED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6272" y="1289854"/>
            <a:ext cx="104876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 2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7A0C822B-7166-6742-A2A7-46FF6E70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0260" y="1289854"/>
            <a:ext cx="118808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 3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6">
            <a:extLst>
              <a:ext uri="{FF2B5EF4-FFF2-40B4-BE49-F238E27FC236}">
                <a16:creationId xmlns:a16="http://schemas.microsoft.com/office/drawing/2014/main" id="{0D2F2F34-467D-F64C-95D5-FA477E2E4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833" y="23513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1A2423-5C7E-0A45-B307-6BC6F5A54FAA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2325433" y="1831805"/>
            <a:ext cx="1" cy="17477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</p:cNvCxnSpPr>
          <p:nvPr/>
        </p:nvCxnSpPr>
        <p:spPr>
          <a:xfrm flipV="1">
            <a:off x="2325433" y="4679855"/>
            <a:ext cx="1" cy="20472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40" idx="3"/>
            <a:endCxn id="17" idx="1"/>
          </p:cNvCxnSpPr>
          <p:nvPr/>
        </p:nvCxnSpPr>
        <p:spPr>
          <a:xfrm>
            <a:off x="2554033" y="5092888"/>
            <a:ext cx="285614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750B0E-AB68-6C4D-AEEA-6F30B4759276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4283050" y="1072617"/>
            <a:ext cx="463980" cy="114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5204230" y="1072617"/>
            <a:ext cx="345307" cy="378860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130" idx="1"/>
            <a:endCxn id="29" idx="3"/>
          </p:cNvCxnSpPr>
          <p:nvPr/>
        </p:nvCxnSpPr>
        <p:spPr>
          <a:xfrm flipH="1">
            <a:off x="6547106" y="1072617"/>
            <a:ext cx="485947" cy="114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1CDB3F-E208-7240-9CF4-17BD6C1BCF59}"/>
              </a:ext>
            </a:extLst>
          </p:cNvPr>
          <p:cNvCxnSpPr>
            <a:cxnSpLocks/>
            <a:stCxn id="47" idx="1"/>
            <a:endCxn id="130" idx="3"/>
          </p:cNvCxnSpPr>
          <p:nvPr/>
        </p:nvCxnSpPr>
        <p:spPr>
          <a:xfrm flipH="1" flipV="1">
            <a:off x="7490253" y="1072617"/>
            <a:ext cx="558046" cy="114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2A71A7-80A2-FD48-849B-8187CED457E6}"/>
              </a:ext>
            </a:extLst>
          </p:cNvPr>
          <p:cNvCxnSpPr>
            <a:cxnSpLocks/>
            <a:stCxn id="45" idx="1"/>
            <a:endCxn id="47" idx="3"/>
          </p:cNvCxnSpPr>
          <p:nvPr/>
        </p:nvCxnSpPr>
        <p:spPr>
          <a:xfrm flipH="1">
            <a:off x="8505499" y="1073765"/>
            <a:ext cx="611823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133" idx="1"/>
            <a:endCxn id="45" idx="3"/>
          </p:cNvCxnSpPr>
          <p:nvPr/>
        </p:nvCxnSpPr>
        <p:spPr>
          <a:xfrm flipH="1" flipV="1">
            <a:off x="9574522" y="1073765"/>
            <a:ext cx="469144" cy="145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648710" y="2725302"/>
            <a:ext cx="1344335" cy="121374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  <a:endParaRPr lang="en-US" sz="11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711" y="2725302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328758" y="2725302"/>
            <a:ext cx="1376873" cy="121374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2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366" y="2725302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2687" y="3609012"/>
            <a:ext cx="10941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568" y="31146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94" idx="1"/>
            <a:endCxn id="133" idx="3"/>
          </p:cNvCxnSpPr>
          <p:nvPr/>
        </p:nvCxnSpPr>
        <p:spPr>
          <a:xfrm rot="10800000">
            <a:off x="10500867" y="1075220"/>
            <a:ext cx="477787" cy="40140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16">
            <a:extLst>
              <a:ext uri="{FF2B5EF4-FFF2-40B4-BE49-F238E27FC236}">
                <a16:creationId xmlns:a16="http://schemas.microsoft.com/office/drawing/2014/main" id="{B30F4969-F73B-2145-B92C-809596CF1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503" y="5343436"/>
            <a:ext cx="145744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CPU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&amp; memory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alarms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Graphic 6">
            <a:extLst>
              <a:ext uri="{FF2B5EF4-FFF2-40B4-BE49-F238E27FC236}">
                <a16:creationId xmlns:a16="http://schemas.microsoft.com/office/drawing/2014/main" id="{C0883B8D-1D26-4241-8A81-2379A8E7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626" y="48642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5867378" y="5092888"/>
            <a:ext cx="255424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92" idx="3"/>
            <a:endCxn id="74" idx="1"/>
          </p:cNvCxnSpPr>
          <p:nvPr/>
        </p:nvCxnSpPr>
        <p:spPr>
          <a:xfrm flipV="1">
            <a:off x="8878826" y="5089822"/>
            <a:ext cx="456607" cy="30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lg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  <a:endCxn id="29" idx="1"/>
          </p:cNvCxnSpPr>
          <p:nvPr/>
        </p:nvCxnSpPr>
        <p:spPr>
          <a:xfrm rot="5400000" flipH="1" flipV="1">
            <a:off x="4010462" y="2778307"/>
            <a:ext cx="3783985" cy="374903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1713062" y="2006577"/>
            <a:ext cx="1224742" cy="267327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CI/CD pipeline</a:t>
            </a:r>
            <a:endParaRPr lang="en-US" sz="11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19" idx="1"/>
            <a:endCxn id="133" idx="3"/>
          </p:cNvCxnSpPr>
          <p:nvPr/>
        </p:nvCxnSpPr>
        <p:spPr>
          <a:xfrm rot="10800000" flipV="1">
            <a:off x="10500867" y="665685"/>
            <a:ext cx="477787" cy="40953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030" y="8440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053" y="8440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666" y="8466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3451380" y="360253"/>
            <a:ext cx="8234725" cy="154474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Secrets and events management</a:t>
            </a:r>
            <a:endParaRPr lang="en-US" sz="11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10178" y="4466085"/>
            <a:ext cx="480060" cy="220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3975072" y="4419956"/>
            <a:ext cx="3390053" cy="115342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anchorCtr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72" name="TextBox 25">
            <a:extLst>
              <a:ext uri="{FF2B5EF4-FFF2-40B4-BE49-F238E27FC236}">
                <a16:creationId xmlns:a16="http://schemas.microsoft.com/office/drawing/2014/main" id="{00018E57-CFAC-A445-BD29-4EEF93B8E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3404" y="5339090"/>
            <a:ext cx="138588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 topic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Graphic 17">
            <a:extLst>
              <a:ext uri="{FF2B5EF4-FFF2-40B4-BE49-F238E27FC236}">
                <a16:creationId xmlns:a16="http://schemas.microsoft.com/office/drawing/2014/main" id="{F7E2F10A-D08E-FC49-B844-03F331E47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433" y="48612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25">
            <a:extLst>
              <a:ext uri="{FF2B5EF4-FFF2-40B4-BE49-F238E27FC236}">
                <a16:creationId xmlns:a16="http://schemas.microsoft.com/office/drawing/2014/main" id="{00018E57-CFAC-A445-BD29-4EEF93B8E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8401" y="1660493"/>
            <a:ext cx="9577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 topic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4" name="Graphic 17">
            <a:extLst>
              <a:ext uri="{FF2B5EF4-FFF2-40B4-BE49-F238E27FC236}">
                <a16:creationId xmlns:a16="http://schemas.microsoft.com/office/drawing/2014/main" id="{F7E2F10A-D08E-FC49-B844-03F331E47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653" y="12480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443" y="3603018"/>
            <a:ext cx="10941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6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324" y="31086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16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EDC32-F6B2-E64C-84F2-03B352FCEA72}"/>
              </a:ext>
            </a:extLst>
          </p:cNvPr>
          <p:cNvSpPr/>
          <p:nvPr/>
        </p:nvSpPr>
        <p:spPr>
          <a:xfrm>
            <a:off x="1524000" y="228601"/>
            <a:ext cx="10477501" cy="6248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99183FC9-5CC7-5B45-9894-A2967EBD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22502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AB993A-BC29-4242-96F6-F89B651D64FC}"/>
              </a:ext>
            </a:extLst>
          </p:cNvPr>
          <p:cNvSpPr/>
          <p:nvPr/>
        </p:nvSpPr>
        <p:spPr>
          <a:xfrm>
            <a:off x="3506752" y="2074790"/>
            <a:ext cx="4771036" cy="313345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28">
            <a:extLst>
              <a:ext uri="{FF2B5EF4-FFF2-40B4-BE49-F238E27FC236}">
                <a16:creationId xmlns:a16="http://schemas.microsoft.com/office/drawing/2014/main" id="{BC5F7D37-5836-F04A-8E94-BF058B60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180" y="207479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B349B3-6B34-544E-81F4-A637F04EF7CA}"/>
              </a:ext>
            </a:extLst>
          </p:cNvPr>
          <p:cNvSpPr/>
          <p:nvPr/>
        </p:nvSpPr>
        <p:spPr>
          <a:xfrm>
            <a:off x="3913457" y="1739485"/>
            <a:ext cx="1534829" cy="366442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A3E2EC-E494-6E4E-94E4-0E840529610A}"/>
              </a:ext>
            </a:extLst>
          </p:cNvPr>
          <p:cNvSpPr/>
          <p:nvPr/>
        </p:nvSpPr>
        <p:spPr>
          <a:xfrm>
            <a:off x="6568942" y="1739485"/>
            <a:ext cx="1565408" cy="366442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5F7A81-B60B-0142-A5A9-E03D4D349D91}"/>
              </a:ext>
            </a:extLst>
          </p:cNvPr>
          <p:cNvSpPr/>
          <p:nvPr/>
        </p:nvSpPr>
        <p:spPr>
          <a:xfrm>
            <a:off x="4029712" y="3370190"/>
            <a:ext cx="1344333" cy="169347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477B50BA-62ED-5B4B-9BB3-8E1115395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11" y="3366893"/>
            <a:ext cx="29302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F403A07-936C-474E-B684-A6A8F7C3A7D7}"/>
              </a:ext>
            </a:extLst>
          </p:cNvPr>
          <p:cNvSpPr/>
          <p:nvPr/>
        </p:nvSpPr>
        <p:spPr>
          <a:xfrm>
            <a:off x="6697532" y="3370190"/>
            <a:ext cx="1371344" cy="169347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35">
            <a:extLst>
              <a:ext uri="{FF2B5EF4-FFF2-40B4-BE49-F238E27FC236}">
                <a16:creationId xmlns:a16="http://schemas.microsoft.com/office/drawing/2014/main" id="{904280AA-BFCE-1A49-B320-F0983E67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003" y="3366892"/>
            <a:ext cx="29302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4">
            <a:extLst>
              <a:ext uri="{FF2B5EF4-FFF2-40B4-BE49-F238E27FC236}">
                <a16:creationId xmlns:a16="http://schemas.microsoft.com/office/drawing/2014/main" id="{A5A9169F-0786-4A43-BB4B-6BD08AF50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58" y="44996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4C97ACB8-90C5-8742-A0C0-DC3226127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608" y="4957638"/>
            <a:ext cx="152681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  <a:b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7">
            <a:extLst>
              <a:ext uri="{FF2B5EF4-FFF2-40B4-BE49-F238E27FC236}">
                <a16:creationId xmlns:a16="http://schemas.microsoft.com/office/drawing/2014/main" id="{1998584A-AA8D-9E47-9B4C-EC1AAF4E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521" y="55536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CAF6503D-8C14-D24A-AE24-2D76DD2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1" y="6015335"/>
            <a:ext cx="114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pic>
        <p:nvPicPr>
          <p:cNvPr id="21" name="Graphic 24">
            <a:extLst>
              <a:ext uri="{FF2B5EF4-FFF2-40B4-BE49-F238E27FC236}">
                <a16:creationId xmlns:a16="http://schemas.microsoft.com/office/drawing/2014/main" id="{586614D1-BADF-5B4E-A4A0-DB6AC34B6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626" y="55458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9">
            <a:extLst>
              <a:ext uri="{FF2B5EF4-FFF2-40B4-BE49-F238E27FC236}">
                <a16:creationId xmlns:a16="http://schemas.microsoft.com/office/drawing/2014/main" id="{5BD1F653-BA31-1B4A-AD76-6B41E3BDB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579" y="5995419"/>
            <a:ext cx="1095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E9905324-61D1-A947-9556-350668EF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431" y="1111696"/>
            <a:ext cx="144759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29" name="Graphic 24">
            <a:extLst>
              <a:ext uri="{FF2B5EF4-FFF2-40B4-BE49-F238E27FC236}">
                <a16:creationId xmlns:a16="http://schemas.microsoft.com/office/drawing/2014/main" id="{8C6F9E2A-A4F6-A249-AE62-B3EE59CA2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626" y="6584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55AE0C62-5F8A-964B-B6D0-FC4510637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928" y="1111696"/>
            <a:ext cx="142608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(time-based)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055D0B3-8C7D-3941-A74B-CD319E1A9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844" y="6812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393E170D-9A57-5442-A764-6027BA7B0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998" y="2527751"/>
            <a:ext cx="13776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21">
            <a:extLst>
              <a:ext uri="{FF2B5EF4-FFF2-40B4-BE49-F238E27FC236}">
                <a16:creationId xmlns:a16="http://schemas.microsoft.com/office/drawing/2014/main" id="{C855D362-9310-7045-81E1-4A56E3D08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844" y="28352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2">
            <a:extLst>
              <a:ext uri="{FF2B5EF4-FFF2-40B4-BE49-F238E27FC236}">
                <a16:creationId xmlns:a16="http://schemas.microsoft.com/office/drawing/2014/main" id="{1C8CDB59-0D24-AB47-8AE2-6DE2C348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754" y="3289751"/>
            <a:ext cx="11453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CodeCommit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Graphic 19">
            <a:extLst>
              <a:ext uri="{FF2B5EF4-FFF2-40B4-BE49-F238E27FC236}">
                <a16:creationId xmlns:a16="http://schemas.microsoft.com/office/drawing/2014/main" id="{0884A659-2E5C-FE4D-844B-1918D2739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844" y="35973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E5548EAD-E63C-5C46-8FFF-3B18FBCFC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448" y="4050156"/>
            <a:ext cx="92799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phic 17">
            <a:extLst>
              <a:ext uri="{FF2B5EF4-FFF2-40B4-BE49-F238E27FC236}">
                <a16:creationId xmlns:a16="http://schemas.microsoft.com/office/drawing/2014/main" id="{C7D86D82-AD12-B141-BDD4-C6E6F8AA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50" y="6675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DEB26A5E-3863-9D47-B667-7E1D4D969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743" y="1111696"/>
            <a:ext cx="118080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phic 20">
            <a:extLst>
              <a:ext uri="{FF2B5EF4-FFF2-40B4-BE49-F238E27FC236}">
                <a16:creationId xmlns:a16="http://schemas.microsoft.com/office/drawing/2014/main" id="{2122DA88-CB24-794F-A0E8-A05A91C6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844" y="45191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2">
            <a:extLst>
              <a:ext uri="{FF2B5EF4-FFF2-40B4-BE49-F238E27FC236}">
                <a16:creationId xmlns:a16="http://schemas.microsoft.com/office/drawing/2014/main" id="{4BBFCB3A-391D-424F-A359-15FC9F253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525" y="4974292"/>
            <a:ext cx="1241138" cy="27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ECR</a:t>
            </a:r>
          </a:p>
        </p:txBody>
      </p:sp>
      <p:pic>
        <p:nvPicPr>
          <p:cNvPr id="42" name="Graphic 7">
            <a:extLst>
              <a:ext uri="{FF2B5EF4-FFF2-40B4-BE49-F238E27FC236}">
                <a16:creationId xmlns:a16="http://schemas.microsoft.com/office/drawing/2014/main" id="{CE8C437E-7899-2443-B8EC-71EFA5F5A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521" y="45671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>
            <a:extLst>
              <a:ext uri="{FF2B5EF4-FFF2-40B4-BE49-F238E27FC236}">
                <a16:creationId xmlns:a16="http://schemas.microsoft.com/office/drawing/2014/main" id="{1B1D5C6A-6BCA-4246-B8BB-A4BA26A02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5968" y="5034549"/>
            <a:ext cx="87689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44" name="TextBox 25">
            <a:extLst>
              <a:ext uri="{FF2B5EF4-FFF2-40B4-BE49-F238E27FC236}">
                <a16:creationId xmlns:a16="http://schemas.microsoft.com/office/drawing/2014/main" id="{E19D2E8C-B29F-334A-A38F-B918BCFD9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1227" y="3869568"/>
            <a:ext cx="13539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45" name="Graphic 24">
            <a:extLst>
              <a:ext uri="{FF2B5EF4-FFF2-40B4-BE49-F238E27FC236}">
                <a16:creationId xmlns:a16="http://schemas.microsoft.com/office/drawing/2014/main" id="{A3DEADBF-C914-3749-B49F-0D09A65A5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181" y="34262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23">
            <a:extLst>
              <a:ext uri="{FF2B5EF4-FFF2-40B4-BE49-F238E27FC236}">
                <a16:creationId xmlns:a16="http://schemas.microsoft.com/office/drawing/2014/main" id="{6B5C486F-DB0C-3D4C-B64A-DBFA8701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1665" y="2421241"/>
            <a:ext cx="166779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Systems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tore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26">
            <a:extLst>
              <a:ext uri="{FF2B5EF4-FFF2-40B4-BE49-F238E27FC236}">
                <a16:creationId xmlns:a16="http://schemas.microsoft.com/office/drawing/2014/main" id="{1A8503C5-8F84-2B4A-95DB-F7196ADB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181" y="19676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10">
            <a:extLst>
              <a:ext uri="{FF2B5EF4-FFF2-40B4-BE49-F238E27FC236}">
                <a16:creationId xmlns:a16="http://schemas.microsoft.com/office/drawing/2014/main" id="{75723CD8-C63F-B542-8AEB-D13B3BD79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460" y="6584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B2792719-B739-7E4A-871B-33B17FD71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93" y="1111696"/>
            <a:ext cx="85245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Graphic 10">
            <a:extLst>
              <a:ext uri="{FF2B5EF4-FFF2-40B4-BE49-F238E27FC236}">
                <a16:creationId xmlns:a16="http://schemas.microsoft.com/office/drawing/2014/main" id="{C5501E7C-D9CF-B74B-9069-D4E9C7A00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181" y="6557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20">
            <a:extLst>
              <a:ext uri="{FF2B5EF4-FFF2-40B4-BE49-F238E27FC236}">
                <a16:creationId xmlns:a16="http://schemas.microsoft.com/office/drawing/2014/main" id="{772C7B33-7380-6947-9D1F-F747E21ED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3825" y="1111696"/>
            <a:ext cx="8015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Graphic 10">
            <a:extLst>
              <a:ext uri="{FF2B5EF4-FFF2-40B4-BE49-F238E27FC236}">
                <a16:creationId xmlns:a16="http://schemas.microsoft.com/office/drawing/2014/main" id="{F44D5E4E-6C7D-8B46-9ACC-E46BB5E53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181" y="55458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20">
            <a:extLst>
              <a:ext uri="{FF2B5EF4-FFF2-40B4-BE49-F238E27FC236}">
                <a16:creationId xmlns:a16="http://schemas.microsoft.com/office/drawing/2014/main" id="{7A0C822B-7166-6742-A2A7-46FF6E70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4741" y="6010808"/>
            <a:ext cx="118808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6">
            <a:extLst>
              <a:ext uri="{FF2B5EF4-FFF2-40B4-BE49-F238E27FC236}">
                <a16:creationId xmlns:a16="http://schemas.microsoft.com/office/drawing/2014/main" id="{0D2F2F34-467D-F64C-95D5-FA477E2E4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844" y="20779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1A2423-5C7E-0A45-B307-6BC6F5A54FAA}"/>
              </a:ext>
            </a:extLst>
          </p:cNvPr>
          <p:cNvCxnSpPr>
            <a:cxnSpLocks/>
          </p:cNvCxnSpPr>
          <p:nvPr/>
        </p:nvCxnSpPr>
        <p:spPr>
          <a:xfrm flipV="1">
            <a:off x="2407444" y="1542583"/>
            <a:ext cx="1" cy="19690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</p:cNvCxnSpPr>
          <p:nvPr/>
        </p:nvCxnSpPr>
        <p:spPr>
          <a:xfrm flipV="1">
            <a:off x="2407444" y="4314433"/>
            <a:ext cx="1" cy="20472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40" idx="3"/>
            <a:endCxn id="17" idx="1"/>
          </p:cNvCxnSpPr>
          <p:nvPr/>
        </p:nvCxnSpPr>
        <p:spPr>
          <a:xfrm flipV="1">
            <a:off x="2636044" y="4728242"/>
            <a:ext cx="3185614" cy="1951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750B0E-AB68-6C4D-AEEA-6F30B4759276}"/>
              </a:ext>
            </a:extLst>
          </p:cNvPr>
          <p:cNvCxnSpPr>
            <a:cxnSpLocks/>
            <a:stCxn id="48" idx="1"/>
            <a:endCxn id="38" idx="3"/>
          </p:cNvCxnSpPr>
          <p:nvPr/>
        </p:nvCxnSpPr>
        <p:spPr>
          <a:xfrm flipH="1">
            <a:off x="4664050" y="887011"/>
            <a:ext cx="475410" cy="912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596660" y="887011"/>
            <a:ext cx="365990" cy="3608789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50" idx="1"/>
            <a:endCxn id="29" idx="3"/>
          </p:cNvCxnSpPr>
          <p:nvPr/>
        </p:nvCxnSpPr>
        <p:spPr>
          <a:xfrm flipH="1">
            <a:off x="9259826" y="884361"/>
            <a:ext cx="760355" cy="265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1CDB3F-E208-7240-9CF4-17BD6C1BCF59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10248781" y="1336123"/>
            <a:ext cx="0" cy="63148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2A71A7-80A2-FD48-849B-8187CED457E6}"/>
              </a:ext>
            </a:extLst>
          </p:cNvPr>
          <p:cNvCxnSpPr>
            <a:cxnSpLocks/>
          </p:cNvCxnSpPr>
          <p:nvPr/>
        </p:nvCxnSpPr>
        <p:spPr>
          <a:xfrm flipH="1" flipV="1">
            <a:off x="10245687" y="2935241"/>
            <a:ext cx="6189" cy="49098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52" idx="0"/>
            <a:endCxn id="44" idx="2"/>
          </p:cNvCxnSpPr>
          <p:nvPr/>
        </p:nvCxnSpPr>
        <p:spPr>
          <a:xfrm flipH="1" flipV="1">
            <a:off x="10248212" y="4300455"/>
            <a:ext cx="569" cy="124540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029710" y="2359880"/>
            <a:ext cx="1344335" cy="9596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  <a:endParaRPr lang="en-US" sz="11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11" y="235988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692002" y="2359880"/>
            <a:ext cx="1376873" cy="9596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2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610" y="235988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816" y="2745958"/>
            <a:ext cx="72038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04" y="27328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045" y="2745958"/>
            <a:ext cx="9000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7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746" y="27328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21" idx="3"/>
            <a:endCxn id="52" idx="1"/>
          </p:cNvCxnSpPr>
          <p:nvPr/>
        </p:nvCxnSpPr>
        <p:spPr>
          <a:xfrm>
            <a:off x="9259826" y="5774459"/>
            <a:ext cx="76035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16">
            <a:extLst>
              <a:ext uri="{FF2B5EF4-FFF2-40B4-BE49-F238E27FC236}">
                <a16:creationId xmlns:a16="http://schemas.microsoft.com/office/drawing/2014/main" id="{B30F4969-F73B-2145-B92C-809596CF1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503" y="4929774"/>
            <a:ext cx="14574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CPU &amp; memory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alarms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Graphic 6">
            <a:extLst>
              <a:ext uri="{FF2B5EF4-FFF2-40B4-BE49-F238E27FC236}">
                <a16:creationId xmlns:a16="http://schemas.microsoft.com/office/drawing/2014/main" id="{C0883B8D-1D26-4241-8A81-2379A8E7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626" y="44929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92" idx="1"/>
            <a:endCxn id="17" idx="3"/>
          </p:cNvCxnSpPr>
          <p:nvPr/>
        </p:nvCxnSpPr>
        <p:spPr>
          <a:xfrm flipH="1">
            <a:off x="6278858" y="4721522"/>
            <a:ext cx="2523768" cy="672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91" idx="2"/>
            <a:endCxn id="21" idx="0"/>
          </p:cNvCxnSpPr>
          <p:nvPr/>
        </p:nvCxnSpPr>
        <p:spPr>
          <a:xfrm flipH="1">
            <a:off x="9031226" y="5360661"/>
            <a:ext cx="1" cy="1851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lg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  <a:endCxn id="29" idx="1"/>
          </p:cNvCxnSpPr>
          <p:nvPr/>
        </p:nvCxnSpPr>
        <p:spPr>
          <a:xfrm rot="5400000" flipH="1" flipV="1">
            <a:off x="5635394" y="1347618"/>
            <a:ext cx="3627839" cy="2706626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1795073" y="1739485"/>
            <a:ext cx="1224742" cy="257494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CI/CD pipeline</a:t>
            </a:r>
            <a:endParaRPr lang="en-US" sz="11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19" idx="1"/>
            <a:endCxn id="52" idx="3"/>
          </p:cNvCxnSpPr>
          <p:nvPr/>
        </p:nvCxnSpPr>
        <p:spPr>
          <a:xfrm flipH="1" flipV="1">
            <a:off x="10477381" y="5774459"/>
            <a:ext cx="739140" cy="774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23">
            <a:extLst>
              <a:ext uri="{FF2B5EF4-FFF2-40B4-BE49-F238E27FC236}">
                <a16:creationId xmlns:a16="http://schemas.microsoft.com/office/drawing/2014/main" id="{6B5C486F-DB0C-3D4C-B64A-DBFA8701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585" y="3971539"/>
            <a:ext cx="5959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r>
              <a:rPr lang="en-US" altLang="en-US" sz="105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 </a:t>
            </a:r>
            <a:br>
              <a:rPr lang="en-US" altLang="en-US" sz="105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5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keys</a:t>
            </a:r>
            <a:endParaRPr lang="en-US" altLang="en-US" sz="105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838200" y="76200"/>
            <a:ext cx="10896600" cy="6629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85800" y="152400"/>
            <a:ext cx="11049000" cy="64023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55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EDC32-F6B2-E64C-84F2-03B352FCEA72}"/>
              </a:ext>
            </a:extLst>
          </p:cNvPr>
          <p:cNvSpPr/>
          <p:nvPr/>
        </p:nvSpPr>
        <p:spPr>
          <a:xfrm>
            <a:off x="1065125" y="303280"/>
            <a:ext cx="10802619" cy="62514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99183FC9-5CC7-5B45-9894-A2967EBD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25" y="30328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AB993A-BC29-4242-96F6-F89B651D64FC}"/>
              </a:ext>
            </a:extLst>
          </p:cNvPr>
          <p:cNvSpPr/>
          <p:nvPr/>
        </p:nvSpPr>
        <p:spPr>
          <a:xfrm>
            <a:off x="5213350" y="2285999"/>
            <a:ext cx="5253612" cy="397861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28">
            <a:extLst>
              <a:ext uri="{FF2B5EF4-FFF2-40B4-BE49-F238E27FC236}">
                <a16:creationId xmlns:a16="http://schemas.microsoft.com/office/drawing/2014/main" id="{BC5F7D37-5836-F04A-8E94-BF058B60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0" y="22860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B349B3-6B34-544E-81F4-A637F04EF7CA}"/>
              </a:ext>
            </a:extLst>
          </p:cNvPr>
          <p:cNvSpPr/>
          <p:nvPr/>
        </p:nvSpPr>
        <p:spPr>
          <a:xfrm>
            <a:off x="5543550" y="2514600"/>
            <a:ext cx="1765300" cy="350168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A3E2EC-E494-6E4E-94E4-0E840529610A}"/>
              </a:ext>
            </a:extLst>
          </p:cNvPr>
          <p:cNvSpPr/>
          <p:nvPr/>
        </p:nvSpPr>
        <p:spPr>
          <a:xfrm>
            <a:off x="8519403" y="2514600"/>
            <a:ext cx="1765300" cy="350168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A0602A-81AE-244E-8373-EC0344468D49}"/>
              </a:ext>
            </a:extLst>
          </p:cNvPr>
          <p:cNvSpPr/>
          <p:nvPr/>
        </p:nvSpPr>
        <p:spPr>
          <a:xfrm>
            <a:off x="5634679" y="4397208"/>
            <a:ext cx="4569635" cy="78271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5F7A81-B60B-0142-A5A9-E03D4D349D91}"/>
              </a:ext>
            </a:extLst>
          </p:cNvPr>
          <p:cNvSpPr/>
          <p:nvPr/>
        </p:nvSpPr>
        <p:spPr>
          <a:xfrm>
            <a:off x="5778230" y="4013721"/>
            <a:ext cx="1225685" cy="184233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477B50BA-62ED-5B4B-9BB3-8E1115395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9" y="4068762"/>
            <a:ext cx="29302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F403A07-936C-474E-B684-A6A8F7C3A7D7}"/>
              </a:ext>
            </a:extLst>
          </p:cNvPr>
          <p:cNvSpPr/>
          <p:nvPr/>
        </p:nvSpPr>
        <p:spPr>
          <a:xfrm>
            <a:off x="8789210" y="4013720"/>
            <a:ext cx="1225685" cy="18465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35">
            <a:extLst>
              <a:ext uri="{FF2B5EF4-FFF2-40B4-BE49-F238E27FC236}">
                <a16:creationId xmlns:a16="http://schemas.microsoft.com/office/drawing/2014/main" id="{904280AA-BFCE-1A49-B320-F0983E67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681" y="4068761"/>
            <a:ext cx="29302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4">
            <a:extLst>
              <a:ext uri="{FF2B5EF4-FFF2-40B4-BE49-F238E27FC236}">
                <a16:creationId xmlns:a16="http://schemas.microsoft.com/office/drawing/2014/main" id="{A5A9169F-0786-4A43-BB4B-6BD08AF50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459" y="452280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4C97ACB8-90C5-8742-A0C0-DC3226127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234" y="4980801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</a:p>
        </p:txBody>
      </p:sp>
      <p:pic>
        <p:nvPicPr>
          <p:cNvPr id="19" name="Graphic 7">
            <a:extLst>
              <a:ext uri="{FF2B5EF4-FFF2-40B4-BE49-F238E27FC236}">
                <a16:creationId xmlns:a16="http://schemas.microsoft.com/office/drawing/2014/main" id="{1998584A-AA8D-9E47-9B4C-EC1AAF4E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459" y="52488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CAF6503D-8C14-D24A-AE24-2D76DD2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5491" y="5710535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pic>
        <p:nvPicPr>
          <p:cNvPr id="21" name="Graphic 24">
            <a:extLst>
              <a:ext uri="{FF2B5EF4-FFF2-40B4-BE49-F238E27FC236}">
                <a16:creationId xmlns:a16="http://schemas.microsoft.com/office/drawing/2014/main" id="{586614D1-BADF-5B4E-A4A0-DB6AC34B6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632" y="5039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9">
            <a:extLst>
              <a:ext uri="{FF2B5EF4-FFF2-40B4-BE49-F238E27FC236}">
                <a16:creationId xmlns:a16="http://schemas.microsoft.com/office/drawing/2014/main" id="{5BD1F653-BA31-1B4A-AD76-6B41E3BDB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5964" y="5496560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962BA3D4-A017-9D44-98F4-8BEC84E4D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6507" y="3276600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CPU Alarm</a:t>
            </a:r>
          </a:p>
        </p:txBody>
      </p:sp>
      <p:pic>
        <p:nvPicPr>
          <p:cNvPr id="24" name="Graphic 6">
            <a:extLst>
              <a:ext uri="{FF2B5EF4-FFF2-40B4-BE49-F238E27FC236}">
                <a16:creationId xmlns:a16="http://schemas.microsoft.com/office/drawing/2014/main" id="{781A9B25-D332-904F-8DD3-695B3DD03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632" y="28051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B30F4969-F73B-2145-B92C-809596CF1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6507" y="4411495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Memory Alarm</a:t>
            </a:r>
          </a:p>
        </p:txBody>
      </p:sp>
      <p:pic>
        <p:nvPicPr>
          <p:cNvPr id="26" name="Graphic 6">
            <a:extLst>
              <a:ext uri="{FF2B5EF4-FFF2-40B4-BE49-F238E27FC236}">
                <a16:creationId xmlns:a16="http://schemas.microsoft.com/office/drawing/2014/main" id="{C0883B8D-1D26-4241-8A81-2379A8E7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632" y="39400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5">
            <a:extLst>
              <a:ext uri="{FF2B5EF4-FFF2-40B4-BE49-F238E27FC236}">
                <a16:creationId xmlns:a16="http://schemas.microsoft.com/office/drawing/2014/main" id="{E9905324-61D1-A947-9556-350668EF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594" y="1621537"/>
            <a:ext cx="1163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29" name="Graphic 24">
            <a:extLst>
              <a:ext uri="{FF2B5EF4-FFF2-40B4-BE49-F238E27FC236}">
                <a16:creationId xmlns:a16="http://schemas.microsoft.com/office/drawing/2014/main" id="{8C6F9E2A-A4F6-A249-AE62-B3EE59CA2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256" y="11643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55AE0C62-5F8A-964B-B6D0-FC4510637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0515" y="1653944"/>
            <a:ext cx="1163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(time-based)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055D0B3-8C7D-3941-A74B-CD319E1A9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000" y="11872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393E170D-9A57-5442-A764-6027BA7B0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637" y="2824066"/>
            <a:ext cx="224313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34" name="Graphic 21">
            <a:extLst>
              <a:ext uri="{FF2B5EF4-FFF2-40B4-BE49-F238E27FC236}">
                <a16:creationId xmlns:a16="http://schemas.microsoft.com/office/drawing/2014/main" id="{C855D362-9310-7045-81E1-4A56E3D08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208" y="32949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2">
            <a:extLst>
              <a:ext uri="{FF2B5EF4-FFF2-40B4-BE49-F238E27FC236}">
                <a16:creationId xmlns:a16="http://schemas.microsoft.com/office/drawing/2014/main" id="{1C8CDB59-0D24-AB47-8AE2-6DE2C348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872" y="3752110"/>
            <a:ext cx="22796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36" name="Graphic 19">
            <a:extLst>
              <a:ext uri="{FF2B5EF4-FFF2-40B4-BE49-F238E27FC236}">
                <a16:creationId xmlns:a16="http://schemas.microsoft.com/office/drawing/2014/main" id="{0884A659-2E5C-FE4D-844B-1918D2739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57" y="43014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E5548EAD-E63C-5C46-8FFF-3B18FBCFC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5746" y="4756956"/>
            <a:ext cx="2292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38" name="Graphic 17">
            <a:extLst>
              <a:ext uri="{FF2B5EF4-FFF2-40B4-BE49-F238E27FC236}">
                <a16:creationId xmlns:a16="http://schemas.microsoft.com/office/drawing/2014/main" id="{C7D86D82-AD12-B141-BDD4-C6E6F8AA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92" y="11734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DEB26A5E-3863-9D47-B667-7E1D4D969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079" y="1626700"/>
            <a:ext cx="2292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40" name="Graphic 20">
            <a:extLst>
              <a:ext uri="{FF2B5EF4-FFF2-40B4-BE49-F238E27FC236}">
                <a16:creationId xmlns:a16="http://schemas.microsoft.com/office/drawing/2014/main" id="{2122DA88-CB24-794F-A0E8-A05A91C6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123" y="55079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2">
            <a:extLst>
              <a:ext uri="{FF2B5EF4-FFF2-40B4-BE49-F238E27FC236}">
                <a16:creationId xmlns:a16="http://schemas.microsoft.com/office/drawing/2014/main" id="{4BBFCB3A-391D-424F-A359-15FC9F253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594" y="5963116"/>
            <a:ext cx="228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ECR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78241AE-EA2C-6B48-83B5-A692BE5B8178}"/>
              </a:ext>
            </a:extLst>
          </p:cNvPr>
          <p:cNvGrpSpPr/>
          <p:nvPr/>
        </p:nvGrpSpPr>
        <p:grpSpPr>
          <a:xfrm>
            <a:off x="7502122" y="478233"/>
            <a:ext cx="876899" cy="728538"/>
            <a:chOff x="1746471" y="422276"/>
            <a:chExt cx="876899" cy="728538"/>
          </a:xfrm>
        </p:grpSpPr>
        <p:pic>
          <p:nvPicPr>
            <p:cNvPr id="42" name="Graphic 7">
              <a:extLst>
                <a:ext uri="{FF2B5EF4-FFF2-40B4-BE49-F238E27FC236}">
                  <a16:creationId xmlns:a16="http://schemas.microsoft.com/office/drawing/2014/main" id="{CE8C437E-7899-2443-B8EC-71EFA5F5A6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024" y="42227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9">
              <a:extLst>
                <a:ext uri="{FF2B5EF4-FFF2-40B4-BE49-F238E27FC236}">
                  <a16:creationId xmlns:a16="http://schemas.microsoft.com/office/drawing/2014/main" id="{1B1D5C6A-6BCA-4246-B8BB-A4BA26A02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471" y="889204"/>
              <a:ext cx="87689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KMS</a:t>
              </a:r>
            </a:p>
          </p:txBody>
        </p:sp>
      </p:grpSp>
      <p:sp>
        <p:nvSpPr>
          <p:cNvPr id="44" name="TextBox 25">
            <a:extLst>
              <a:ext uri="{FF2B5EF4-FFF2-40B4-BE49-F238E27FC236}">
                <a16:creationId xmlns:a16="http://schemas.microsoft.com/office/drawing/2014/main" id="{E19D2E8C-B29F-334A-A38F-B918BCFD9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4858" y="4389348"/>
            <a:ext cx="1163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45" name="Graphic 24">
            <a:extLst>
              <a:ext uri="{FF2B5EF4-FFF2-40B4-BE49-F238E27FC236}">
                <a16:creationId xmlns:a16="http://schemas.microsoft.com/office/drawing/2014/main" id="{A3DEADBF-C914-3749-B49F-0D09A65A5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077" y="39321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23">
            <a:extLst>
              <a:ext uri="{FF2B5EF4-FFF2-40B4-BE49-F238E27FC236}">
                <a16:creationId xmlns:a16="http://schemas.microsoft.com/office/drawing/2014/main" id="{6B5C486F-DB0C-3D4C-B64A-DBFA8701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2508" y="3179557"/>
            <a:ext cx="14550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47" name="Graphic 26">
            <a:extLst>
              <a:ext uri="{FF2B5EF4-FFF2-40B4-BE49-F238E27FC236}">
                <a16:creationId xmlns:a16="http://schemas.microsoft.com/office/drawing/2014/main" id="{1A8503C5-8F84-2B4A-95DB-F7196ADB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431" y="27223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10">
            <a:extLst>
              <a:ext uri="{FF2B5EF4-FFF2-40B4-BE49-F238E27FC236}">
                <a16:creationId xmlns:a16="http://schemas.microsoft.com/office/drawing/2014/main" id="{75723CD8-C63F-B542-8AEB-D13B3BD79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687" y="11643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B2792719-B739-7E4A-871B-33B17FD71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30" y="1635824"/>
            <a:ext cx="2292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50" name="Graphic 10">
            <a:extLst>
              <a:ext uri="{FF2B5EF4-FFF2-40B4-BE49-F238E27FC236}">
                <a16:creationId xmlns:a16="http://schemas.microsoft.com/office/drawing/2014/main" id="{C5501E7C-D9CF-B74B-9069-D4E9C7A00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621" y="11616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20">
            <a:extLst>
              <a:ext uri="{FF2B5EF4-FFF2-40B4-BE49-F238E27FC236}">
                <a16:creationId xmlns:a16="http://schemas.microsoft.com/office/drawing/2014/main" id="{772C7B33-7380-6947-9D1F-F747E21ED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0046" y="1624684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52" name="Graphic 10">
            <a:extLst>
              <a:ext uri="{FF2B5EF4-FFF2-40B4-BE49-F238E27FC236}">
                <a16:creationId xmlns:a16="http://schemas.microsoft.com/office/drawing/2014/main" id="{F44D5E4E-6C7D-8B46-9ACC-E46BB5E53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731" y="52648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20">
            <a:extLst>
              <a:ext uri="{FF2B5EF4-FFF2-40B4-BE49-F238E27FC236}">
                <a16:creationId xmlns:a16="http://schemas.microsoft.com/office/drawing/2014/main" id="{7A0C822B-7166-6742-A2A7-46FF6E70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3156" y="574280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318F903-C2F3-A346-8230-F9CB9D3232D9}"/>
              </a:ext>
            </a:extLst>
          </p:cNvPr>
          <p:cNvSpPr/>
          <p:nvPr/>
        </p:nvSpPr>
        <p:spPr>
          <a:xfrm>
            <a:off x="1955490" y="2359765"/>
            <a:ext cx="1540982" cy="2820159"/>
          </a:xfrm>
          <a:prstGeom prst="rect">
            <a:avLst/>
          </a:prstGeom>
          <a:noFill/>
          <a:ln w="12700">
            <a:solidFill>
              <a:srgbClr val="5A6B8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6">
            <a:extLst>
              <a:ext uri="{FF2B5EF4-FFF2-40B4-BE49-F238E27FC236}">
                <a16:creationId xmlns:a16="http://schemas.microsoft.com/office/drawing/2014/main" id="{0D2F2F34-467D-F64C-95D5-FA477E2E4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479" y="23637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1A2423-5C7E-0A45-B307-6BC6F5A54FAA}"/>
              </a:ext>
            </a:extLst>
          </p:cNvPr>
          <p:cNvCxnSpPr>
            <a:cxnSpLocks/>
            <a:stCxn id="55" idx="0"/>
            <a:endCxn id="30" idx="2"/>
          </p:cNvCxnSpPr>
          <p:nvPr/>
        </p:nvCxnSpPr>
        <p:spPr>
          <a:xfrm flipV="1">
            <a:off x="2725981" y="2084831"/>
            <a:ext cx="6354" cy="27493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F2DA1EC-94D0-1F41-A1A2-0FBF7AE405F6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2720957" y="4013720"/>
            <a:ext cx="740" cy="28774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flipV="1">
            <a:off x="2718723" y="5018566"/>
            <a:ext cx="3198" cy="48941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2947323" y="4876800"/>
            <a:ext cx="4741136" cy="85978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750B0E-AB68-6C4D-AEEA-6F30B4759276}"/>
              </a:ext>
            </a:extLst>
          </p:cNvPr>
          <p:cNvCxnSpPr>
            <a:cxnSpLocks/>
            <a:stCxn id="48" idx="1"/>
            <a:endCxn id="38" idx="3"/>
          </p:cNvCxnSpPr>
          <p:nvPr/>
        </p:nvCxnSpPr>
        <p:spPr>
          <a:xfrm flipH="1">
            <a:off x="4930292" y="1392937"/>
            <a:ext cx="1224395" cy="912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  <a:stCxn id="48" idx="3"/>
            <a:endCxn id="17" idx="0"/>
          </p:cNvCxnSpPr>
          <p:nvPr/>
        </p:nvCxnSpPr>
        <p:spPr>
          <a:xfrm>
            <a:off x="6611887" y="1392937"/>
            <a:ext cx="1305172" cy="3129868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EB5D35CE-8D93-EA4D-9752-EB51B5E0DA47}"/>
              </a:ext>
            </a:extLst>
          </p:cNvPr>
          <p:cNvCxnSpPr>
            <a:cxnSpLocks/>
            <a:stCxn id="17" idx="0"/>
            <a:endCxn id="29" idx="1"/>
          </p:cNvCxnSpPr>
          <p:nvPr/>
        </p:nvCxnSpPr>
        <p:spPr>
          <a:xfrm rot="5400000" flipH="1" flipV="1">
            <a:off x="7028223" y="2281773"/>
            <a:ext cx="3129868" cy="135219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50" idx="1"/>
            <a:endCxn id="29" idx="3"/>
          </p:cNvCxnSpPr>
          <p:nvPr/>
        </p:nvCxnSpPr>
        <p:spPr>
          <a:xfrm flipH="1">
            <a:off x="9726456" y="1390287"/>
            <a:ext cx="1301165" cy="265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1CDB3F-E208-7240-9CF4-17BD6C1BCF59}"/>
              </a:ext>
            </a:extLst>
          </p:cNvPr>
          <p:cNvCxnSpPr>
            <a:cxnSpLocks/>
            <a:stCxn id="47" idx="0"/>
            <a:endCxn id="51" idx="2"/>
          </p:cNvCxnSpPr>
          <p:nvPr/>
        </p:nvCxnSpPr>
        <p:spPr>
          <a:xfrm flipV="1">
            <a:off x="11250031" y="1901683"/>
            <a:ext cx="6190" cy="82067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2A71A7-80A2-FD48-849B-8187CED457E6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V="1">
            <a:off x="11246677" y="3441167"/>
            <a:ext cx="3355" cy="49098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52" idx="0"/>
            <a:endCxn id="44" idx="2"/>
          </p:cNvCxnSpPr>
          <p:nvPr/>
        </p:nvCxnSpPr>
        <p:spPr>
          <a:xfrm flipH="1" flipV="1">
            <a:off x="11246678" y="4820235"/>
            <a:ext cx="2653" cy="44457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8A553808-B142-EC41-ADE9-68ED06D9D914}"/>
              </a:ext>
            </a:extLst>
          </p:cNvPr>
          <p:cNvCxnSpPr>
            <a:cxnSpLocks/>
            <a:stCxn id="53" idx="2"/>
            <a:endCxn id="22" idx="2"/>
          </p:cNvCxnSpPr>
          <p:nvPr/>
        </p:nvCxnSpPr>
        <p:spPr>
          <a:xfrm rot="5400000" flipH="1">
            <a:off x="7826661" y="2597131"/>
            <a:ext cx="246241" cy="6599098"/>
          </a:xfrm>
          <a:prstGeom prst="bentConnector3">
            <a:avLst>
              <a:gd name="adj1" fmla="val -59077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6C2E5BB3-432C-1D48-9542-B74C5AB8DEE3}"/>
              </a:ext>
            </a:extLst>
          </p:cNvPr>
          <p:cNvCxnSpPr>
            <a:cxnSpLocks/>
            <a:stCxn id="17" idx="1"/>
            <a:endCxn id="24" idx="3"/>
          </p:cNvCxnSpPr>
          <p:nvPr/>
        </p:nvCxnSpPr>
        <p:spPr>
          <a:xfrm rot="10800000">
            <a:off x="4878833" y="3033713"/>
            <a:ext cx="2809627" cy="1717692"/>
          </a:xfrm>
          <a:prstGeom prst="bentConnector3">
            <a:avLst>
              <a:gd name="adj1" fmla="val 8254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6F9F4D0C-54D0-8E42-AE9D-E2F149A675E4}"/>
              </a:ext>
            </a:extLst>
          </p:cNvPr>
          <p:cNvCxnSpPr>
            <a:cxnSpLocks/>
          </p:cNvCxnSpPr>
          <p:nvPr/>
        </p:nvCxnSpPr>
        <p:spPr>
          <a:xfrm rot="10800000">
            <a:off x="4919208" y="4168609"/>
            <a:ext cx="2809627" cy="582797"/>
          </a:xfrm>
          <a:prstGeom prst="bentConnector3">
            <a:avLst>
              <a:gd name="adj1" fmla="val 8402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3E1BCC29-22CE-7A45-8700-6AA23A241974}"/>
              </a:ext>
            </a:extLst>
          </p:cNvPr>
          <p:cNvCxnSpPr>
            <a:cxnSpLocks/>
            <a:stCxn id="24" idx="1"/>
            <a:endCxn id="21" idx="1"/>
          </p:cNvCxnSpPr>
          <p:nvPr/>
        </p:nvCxnSpPr>
        <p:spPr>
          <a:xfrm rot="10800000" flipV="1">
            <a:off x="4421632" y="3033712"/>
            <a:ext cx="12700" cy="2234247"/>
          </a:xfrm>
          <a:prstGeom prst="bentConnector3">
            <a:avLst>
              <a:gd name="adj1" fmla="val 359027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C7E2C2A2-E7CA-4E48-9AB0-5D06F403C763}"/>
              </a:ext>
            </a:extLst>
          </p:cNvPr>
          <p:cNvCxnSpPr>
            <a:cxnSpLocks/>
            <a:stCxn id="26" idx="1"/>
            <a:endCxn id="21" idx="1"/>
          </p:cNvCxnSpPr>
          <p:nvPr/>
        </p:nvCxnSpPr>
        <p:spPr>
          <a:xfrm rot="10800000" flipV="1">
            <a:off x="4421632" y="4168608"/>
            <a:ext cx="12700" cy="1099352"/>
          </a:xfrm>
          <a:prstGeom prst="bentConnector3">
            <a:avLst>
              <a:gd name="adj1" fmla="val 359026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1CDB3F-E208-7240-9CF4-17BD6C1BCF59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179875" y="5493410"/>
            <a:ext cx="2840856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5778229" y="2820988"/>
            <a:ext cx="1225686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2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1</a:t>
            </a: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9" y="28194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8763000" y="2820988"/>
            <a:ext cx="1225686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2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2</a:t>
            </a:r>
          </a:p>
        </p:txBody>
      </p:sp>
      <p:pic>
        <p:nvPicPr>
          <p:cNvPr id="82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8194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634" y="373538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890" y="3276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373538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7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6" y="3276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838200" y="76200"/>
            <a:ext cx="10896600" cy="6629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85800" y="152400"/>
            <a:ext cx="11049000" cy="64023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1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226</Words>
  <Application>Microsoft Office PowerPoint</Application>
  <PresentationFormat>Widescreen</PresentationFormat>
  <Paragraphs>90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56</cp:revision>
  <dcterms:created xsi:type="dcterms:W3CDTF">2021-04-17T03:22:28Z</dcterms:created>
  <dcterms:modified xsi:type="dcterms:W3CDTF">2021-05-27T05:24:28Z</dcterms:modified>
</cp:coreProperties>
</file>