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</p14:sldIdLst>
        </p14:section>
        <p14:section name="Old" id="{E71A7BEC-62E3-45B9-A171-C16E0E8C85D7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 varScale="1">
        <p:scale>
          <a:sx n="74" d="100"/>
          <a:sy n="74" d="100"/>
        </p:scale>
        <p:origin x="1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19200" y="685800"/>
            <a:ext cx="12344400" cy="7680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576573" y="4162696"/>
            <a:ext cx="5725243" cy="3953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87" y="4162694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064622" y="3839613"/>
            <a:ext cx="184179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297543" y="3839613"/>
            <a:ext cx="185345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204125" y="6051706"/>
            <a:ext cx="1613200" cy="19720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426816" y="6051706"/>
            <a:ext cx="1645613" cy="19611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2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83" y="70620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425" y="7577161"/>
            <a:ext cx="18321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126" y="382599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7893" y="4378202"/>
            <a:ext cx="9651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436" y="2297697"/>
            <a:ext cx="125914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48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71" y="1711202"/>
            <a:ext cx="147574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scheduled event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54" y="119471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025" y="3537485"/>
            <a:ext cx="1244131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93" y="29920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08" y="3537485"/>
            <a:ext cx="12543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41713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570" y="4714773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51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26" y="2297697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26" y="7620175"/>
            <a:ext cx="148936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557264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223" y="6144243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604" y="2297697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47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302" y="2297697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520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25" y="2297700"/>
            <a:ext cx="151537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Rebuild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089" y="2297698"/>
            <a:ext cx="125852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Duo MFA settings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3103" y="2297698"/>
            <a:ext cx="142569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or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notify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29976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1852814" y="2333352"/>
            <a:ext cx="787883" cy="540780"/>
          </a:xfrm>
          <a:prstGeom prst="bentConnector3">
            <a:avLst>
              <a:gd name="adj1" fmla="val 8505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97" idx="2"/>
          </p:cNvCxnSpPr>
          <p:nvPr/>
        </p:nvCxnSpPr>
        <p:spPr>
          <a:xfrm flipV="1">
            <a:off x="1976365" y="6278970"/>
            <a:ext cx="4" cy="79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101" idx="3"/>
            <a:endCxn id="17" idx="1"/>
          </p:cNvCxnSpPr>
          <p:nvPr/>
        </p:nvCxnSpPr>
        <p:spPr>
          <a:xfrm flipV="1">
            <a:off x="3810900" y="7336357"/>
            <a:ext cx="3506983" cy="95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  <a:endCxn id="38" idx="3"/>
          </p:cNvCxnSpPr>
          <p:nvPr/>
        </p:nvCxnSpPr>
        <p:spPr>
          <a:xfrm flipH="1">
            <a:off x="5824093" y="2037012"/>
            <a:ext cx="51666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8057091" y="2037012"/>
            <a:ext cx="58313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9188866" y="2037012"/>
            <a:ext cx="669655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10407163" y="2038389"/>
            <a:ext cx="7341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11689987" y="2038389"/>
            <a:ext cx="581644" cy="17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04123" y="4504804"/>
            <a:ext cx="1613202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420182" y="4504804"/>
            <a:ext cx="1652248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0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5565255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51" y="497197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94" idx="0"/>
            <a:endCxn id="53" idx="2"/>
          </p:cNvCxnSpPr>
          <p:nvPr/>
        </p:nvCxnSpPr>
        <p:spPr>
          <a:xfrm rot="16200000" flipV="1">
            <a:off x="12453826" y="3294688"/>
            <a:ext cx="627663" cy="4434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673" y="7646565"/>
            <a:ext cx="204351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CPU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79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7866524" y="7345906"/>
            <a:ext cx="331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11725519" y="7342226"/>
            <a:ext cx="989523" cy="36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784008" y="2796295"/>
            <a:ext cx="0" cy="4265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0"/>
            <a:endCxn id="53" idx="2"/>
          </p:cNvCxnSpPr>
          <p:nvPr/>
        </p:nvCxnSpPr>
        <p:spPr>
          <a:xfrm rot="5400000" flipH="1" flipV="1">
            <a:off x="12006481" y="3286527"/>
            <a:ext cx="623437" cy="4555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57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25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631" y="176581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954112" y="1219200"/>
            <a:ext cx="8459613" cy="213142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359" y="7647659"/>
            <a:ext cx="10300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notification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7067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654" y="4401390"/>
            <a:ext cx="108541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38302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604" y="5558063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58" y="49647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1619750" y="2508861"/>
            <a:ext cx="1823969" cy="26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2434073"/>
            <a:ext cx="2302620" cy="39471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deployment</a:t>
            </a:r>
          </a:p>
        </p:txBody>
      </p:sp>
      <p:sp>
        <p:nvSpPr>
          <p:cNvPr id="97" name="TextBox 30">
            <a:extLst>
              <a:ext uri="{FF2B5EF4-FFF2-40B4-BE49-F238E27FC236}">
                <a16:creationId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3" y="5780371"/>
            <a:ext cx="114857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52556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251" y="7620175"/>
            <a:ext cx="141990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103617" y="4721559"/>
            <a:ext cx="3859476" cy="821483"/>
          </a:xfrm>
          <a:prstGeom prst="bentConnector3">
            <a:avLst>
              <a:gd name="adj1" fmla="val 1026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8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60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23958" y="6678357"/>
            <a:ext cx="1602857" cy="23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cxnSp>
        <p:nvCxnSpPr>
          <p:cNvPr id="128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2250685" y="7345906"/>
            <a:ext cx="1011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98" idx="0"/>
            <a:endCxn id="37" idx="2"/>
          </p:cNvCxnSpPr>
          <p:nvPr/>
        </p:nvCxnSpPr>
        <p:spPr>
          <a:xfrm flipV="1">
            <a:off x="1976366" y="5010240"/>
            <a:ext cx="1" cy="2454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H="1" flipV="1">
            <a:off x="1975091" y="3832951"/>
            <a:ext cx="1275" cy="3384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250687" y="3266384"/>
            <a:ext cx="607408" cy="5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6503412"/>
            <a:ext cx="2912130" cy="16153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discovery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638285" y="6573878"/>
            <a:ext cx="4064087" cy="134176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 </a:t>
            </a: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</a:t>
            </a: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 </a:t>
            </a: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652755" y="8534400"/>
            <a:ext cx="4049617" cy="134166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03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182" y="8589182"/>
            <a:ext cx="684173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or…?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828803" y="1188721"/>
            <a:ext cx="12573001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1" y="1184425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208104" y="3404151"/>
            <a:ext cx="5725243" cy="376014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17" y="340415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4696152" y="3001784"/>
            <a:ext cx="1841795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7882730" y="3001784"/>
            <a:ext cx="1878490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835655" y="4958631"/>
            <a:ext cx="1613200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4954673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037039" y="4958631"/>
            <a:ext cx="1645613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05" y="4954671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90" y="6313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531" y="6863570"/>
            <a:ext cx="183217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757873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01" y="8132804"/>
            <a:ext cx="13716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296" y="8108906"/>
            <a:ext cx="13143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917" y="2248436"/>
            <a:ext cx="173710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14" y="2248436"/>
            <a:ext cx="17113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319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199" y="3947703"/>
            <a:ext cx="165317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31668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707" y="4862101"/>
            <a:ext cx="13744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23120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38" y="5774587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20" y="171544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695" y="2248435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633738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230" y="6883553"/>
            <a:ext cx="148936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63949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5163" y="6955859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474" y="5557884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50258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000" y="3819890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32755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52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115" y="2248437"/>
            <a:ext cx="102294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170131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92" y="2248435"/>
            <a:ext cx="96188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5692" y="8127371"/>
            <a:ext cx="142569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4079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888937" y="2765502"/>
            <a:ext cx="1" cy="2362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888937" y="6091723"/>
            <a:ext cx="1" cy="2456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3163255" y="6588293"/>
            <a:ext cx="3822737" cy="234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596861" y="1978815"/>
            <a:ext cx="570492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15993" y="1978817"/>
            <a:ext cx="439188" cy="43305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111794" y="1975634"/>
            <a:ext cx="912426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298537" y="2517749"/>
            <a:ext cx="0" cy="7577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2294828" y="4436693"/>
            <a:ext cx="7427" cy="5891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2297857" y="6056483"/>
            <a:ext cx="681" cy="15129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35654" y="3746258"/>
            <a:ext cx="1613202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030405" y="3746258"/>
            <a:ext cx="1652248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3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983" y="4209552"/>
            <a:ext cx="86446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55" y="4209551"/>
            <a:ext cx="10801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9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11111794" y="7843751"/>
            <a:ext cx="9124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004" y="6830131"/>
            <a:ext cx="174893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CPU &amp; memory alarms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6305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7534629" y="6580226"/>
            <a:ext cx="3028522" cy="80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10837472" y="7328729"/>
            <a:ext cx="1" cy="2407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6762477" y="2531544"/>
            <a:ext cx="4353407" cy="324795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54088" y="3001784"/>
            <a:ext cx="1469690" cy="308993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2572858" y="7843755"/>
            <a:ext cx="886968" cy="929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05" y="5680250"/>
            <a:ext cx="71514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78154" y="1278338"/>
            <a:ext cx="12963143" cy="7501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50" y="1278336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6256021" y="3657600"/>
            <a:ext cx="6304334" cy="477433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1" y="36576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6652261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10223285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6761617" y="6191051"/>
            <a:ext cx="5483562" cy="939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6933877" y="5730865"/>
            <a:ext cx="1470822" cy="22107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5796915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10547054" y="5730865"/>
            <a:ext cx="1470822" cy="22158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9" y="579691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63417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682" y="6891364"/>
            <a:ext cx="27355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7212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591" y="7767045"/>
            <a:ext cx="269176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69616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158" y="7510275"/>
            <a:ext cx="27222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4846321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42805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6208195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564241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917" y="2860246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07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18" y="2899134"/>
            <a:ext cx="13963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00" y="23390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68" y="4303281"/>
            <a:ext cx="2691764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0" y="4868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248" y="5416932"/>
            <a:ext cx="27355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8" y="607616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95" y="6622747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10" y="23225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96" y="2866440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8" y="752397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13" y="8070142"/>
            <a:ext cx="273748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9002549" y="1488281"/>
            <a:ext cx="1052279" cy="1088229"/>
            <a:chOff x="1746471" y="422276"/>
            <a:chExt cx="876899" cy="640954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17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32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834" y="6181620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2" y="563297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012" y="4729870"/>
            <a:ext cx="17460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717" y="41812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24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677" y="2877389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45" y="23084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2056" y="2864025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77" y="72321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788" y="7805764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2346589" y="3746122"/>
            <a:ext cx="1849178" cy="3384191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5" y="37508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3271178" y="3397733"/>
            <a:ext cx="7624" cy="34838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265148" y="5712398"/>
            <a:ext cx="890" cy="363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3262469" y="6918213"/>
            <a:ext cx="3837" cy="605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36790" y="6766563"/>
            <a:ext cx="5689363" cy="10317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916351" y="2585926"/>
            <a:ext cx="1469274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7934265" y="2585925"/>
            <a:ext cx="1566206" cy="37558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8433869" y="3652530"/>
            <a:ext cx="3755842" cy="162263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671748" y="2582746"/>
            <a:ext cx="1561398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3500038" y="3177958"/>
            <a:ext cx="7429" cy="10032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3496012" y="5025336"/>
            <a:ext cx="4028" cy="6076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3496017" y="6680218"/>
            <a:ext cx="3180" cy="551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9391995" y="4012493"/>
            <a:ext cx="295489" cy="7918918"/>
          </a:xfrm>
          <a:prstGeom prst="bentConnector3">
            <a:avLst>
              <a:gd name="adj1" fmla="val -7736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5854603" y="4554857"/>
            <a:ext cx="3371552" cy="2061230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5903052" y="5916732"/>
            <a:ext cx="3371552" cy="699356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5305960" y="4554858"/>
            <a:ext cx="15240" cy="2681096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5305960" y="5916732"/>
            <a:ext cx="15240" cy="131922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815851" y="7506492"/>
            <a:ext cx="34090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933876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515601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76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8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07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2079</TotalTime>
  <Words>255</Words>
  <Application>Microsoft Office PowerPoint</Application>
  <PresentationFormat>Custom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72</cp:revision>
  <dcterms:created xsi:type="dcterms:W3CDTF">2021-04-17T03:22:28Z</dcterms:created>
  <dcterms:modified xsi:type="dcterms:W3CDTF">2021-05-29T01:29:15Z</dcterms:modified>
</cp:coreProperties>
</file>