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" id="{13362554-1F3A-4F7D-B9EB-E7B8B4D8573B}">
          <p14:sldIdLst>
            <p14:sldId id="256"/>
          </p14:sldIdLst>
        </p14:section>
        <p14:section name="Old" id="{E71A7BEC-62E3-45B9-A171-C16E0E8C85D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6" autoAdjust="0"/>
    <p:restoredTop sz="96405"/>
  </p:normalViewPr>
  <p:slideViewPr>
    <p:cSldViewPr snapToObjects="1">
      <p:cViewPr varScale="1">
        <p:scale>
          <a:sx n="115" d="100"/>
          <a:sy n="115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9533-446A-8641-81B4-5253BB521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F92E5-106C-4C4D-8FAF-C54D8051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AE89-0EE7-A341-BF9B-12D01564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AA95-3132-214E-A171-35A6C486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81A0-F914-3F4D-991F-9D7F0729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9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07B5-311F-C745-BE0D-1B98604D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63924-963E-6C47-A2B4-4F3D7AE6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541F-ACBD-9545-9CB9-70CFE8D3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B70C-DC85-1C4F-B914-B17E5181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9B36-AF00-8246-9372-F39ABA92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9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C0FEB-53D6-AE43-A003-6D886BAEB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58EAD-098E-D542-8CE0-95DCAD444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8A22-CEDD-5A41-B58A-A0401004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F2A4-A68A-114E-A858-CD406AEA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E2ED-043A-DD4A-87FA-920CD43B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9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BA0C-159F-3D40-8022-79B3207E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1225-516C-794B-BA8E-298DA731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EAD7-DD9E-3544-BDEF-246131EB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3475-E85E-3C43-AB0A-11B542D7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95C6-3139-1E4F-B581-D7BEEE69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14A-840F-C147-A5CD-F0E18609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C21A-DA13-4F4A-8CCD-68872F79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5C9E-FB03-C84E-9C73-2EB4F650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18F2-4778-3F47-9641-6AC529CF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C0F1-40EF-1041-846F-7A63A68F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E1A1-1778-184B-B31C-562BC7A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B242-7C88-6B46-9ED0-43584C75D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4BA09-9E1D-9646-B4D7-C3376291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2148D-8974-0347-93C9-1F386E52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BA25-78E9-5348-8C96-2D7E28FA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11C5C-49A3-EF41-90DD-2498EB0A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9B7E-38CF-C844-A655-59A46138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68260-40BE-6A44-9583-E4B06EBAC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68D76-D826-1A44-ABE0-30A147F7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E74B5-7711-444E-9DD0-5C26635C4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A8465-1061-214A-BF55-8875DA295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4362E-AE2D-B741-A88A-5012F6CB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3B427-E656-6243-A1E6-78E4B56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90F30-05F0-DF44-AA76-F1E9A7E7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01CA-4DB4-A24C-86E2-62A21BC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B2058-9DCD-F446-A62A-56201797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41AD4-AC96-1740-8415-571CE7AB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D1EFD-BBFF-C04C-B978-B3B4A4F6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8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85BFF-83AF-1F44-9709-9F91ADCA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BAA56-C865-FE4A-974B-D171A359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6D77-1EE3-064A-A507-BC4C98DE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4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6973-38BC-2644-849F-5167862A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408C-CB59-1C45-90D9-2496B2A41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52E5D-A7D9-8A48-A2B0-5762ADF7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79B2F-DCA7-AF4B-8775-2ACEA708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0BD23-AAC4-AE4C-B7BF-354DD956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7B2C-FEE6-8C49-A6F8-9523B367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0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74C-48D5-634B-B2C4-1AFD11D1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0B236-217D-FE45-B38D-1331AA17D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B5D5F-7ADF-3F4D-9838-B1B38D29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6E1EF-52B1-1D43-A009-B1E08318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785C-9949-FA4F-9B73-56F7950C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4AB89-3AA5-6142-A33A-EBCF62E5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7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22D0D-745E-8848-906F-4643EAEE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79C7B-8AF6-984A-AD1B-4A3E02FC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479A-5D72-D544-991C-54C6549E7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5ED2-9B9C-684A-B3DF-5A4A64DFB4B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1FC1-A28C-7D44-BA3B-BF8D9FCCA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3717-FCAF-2A4E-89B2-6E9C17656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9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301750" y="76200"/>
            <a:ext cx="9623447" cy="6629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7217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3543328" y="2505349"/>
            <a:ext cx="4715895" cy="35658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56" y="250534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3959177" y="2170044"/>
            <a:ext cx="1663465" cy="40349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6527529" y="2170044"/>
            <a:ext cx="1624082" cy="40349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4121152" y="3800749"/>
            <a:ext cx="1344333" cy="21335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1" y="3797452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6656119" y="3800749"/>
            <a:ext cx="1371344" cy="21335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590" y="3797451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34" y="49302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4" y="5388197"/>
            <a:ext cx="152681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52" y="219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31" y="681335"/>
            <a:ext cx="1260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6" y="5976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579" y="6425978"/>
            <a:ext cx="1095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431" y="1542255"/>
            <a:ext cx="14475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6" y="1088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778" y="1542255"/>
            <a:ext cx="14260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19" y="1111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2667000"/>
            <a:ext cx="2243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24" y="2971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3426317"/>
            <a:ext cx="22796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24" y="4027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80715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50" y="10980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743" y="1542255"/>
            <a:ext cx="118080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19" y="49497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04851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29" y="219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376" y="690565"/>
            <a:ext cx="87689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227" y="4300127"/>
            <a:ext cx="13539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38567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665" y="2851800"/>
            <a:ext cx="16677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tore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23981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60" y="1088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93" y="1542255"/>
            <a:ext cx="8524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10863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3825" y="1542255"/>
            <a:ext cx="8015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5976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4741" y="6441367"/>
            <a:ext cx="11880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117" idx="0"/>
            <a:endCxn id="30" idx="2"/>
          </p:cNvCxnSpPr>
          <p:nvPr/>
        </p:nvCxnSpPr>
        <p:spPr>
          <a:xfrm flipV="1">
            <a:off x="2359820" y="1973142"/>
            <a:ext cx="0" cy="23665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117" idx="2"/>
          </p:cNvCxnSpPr>
          <p:nvPr/>
        </p:nvCxnSpPr>
        <p:spPr>
          <a:xfrm flipV="1">
            <a:off x="2359819" y="4744991"/>
            <a:ext cx="1" cy="20472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 flipV="1">
            <a:off x="2588419" y="5158801"/>
            <a:ext cx="3269815" cy="1951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4664050" y="1317570"/>
            <a:ext cx="475410" cy="912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</p:cNvCxnSpPr>
          <p:nvPr/>
        </p:nvCxnSpPr>
        <p:spPr>
          <a:xfrm>
            <a:off x="6082262" y="1318226"/>
            <a:ext cx="0" cy="29830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9259826" y="1314920"/>
            <a:ext cx="760355" cy="26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0248781" y="1766682"/>
            <a:ext cx="0" cy="63148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</p:cNvCxnSpPr>
          <p:nvPr/>
        </p:nvCxnSpPr>
        <p:spPr>
          <a:xfrm flipH="1" flipV="1">
            <a:off x="10245687" y="3365800"/>
            <a:ext cx="6189" cy="4909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0248212" y="4731014"/>
            <a:ext cx="569" cy="124540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121150" y="2790439"/>
            <a:ext cx="1344335" cy="9596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endParaRPr lang="en-US" sz="11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1" y="279043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629909" y="2790439"/>
            <a:ext cx="1397554" cy="9596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909" y="279043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256" y="3176517"/>
            <a:ext cx="7203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44" y="3163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632" y="3176517"/>
            <a:ext cx="9000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33" y="3163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>
            <a:off x="9259826" y="6205018"/>
            <a:ext cx="76035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503" y="5360333"/>
            <a:ext cx="14574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CPU &amp; memory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6" y="49234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92" idx="1"/>
            <a:endCxn id="17" idx="3"/>
          </p:cNvCxnSpPr>
          <p:nvPr/>
        </p:nvCxnSpPr>
        <p:spPr>
          <a:xfrm flipH="1">
            <a:off x="6315434" y="5152081"/>
            <a:ext cx="2487192" cy="67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515556" y="2209800"/>
            <a:ext cx="1688527" cy="253519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1" idx="2"/>
            <a:endCxn id="21" idx="0"/>
          </p:cNvCxnSpPr>
          <p:nvPr/>
        </p:nvCxnSpPr>
        <p:spPr>
          <a:xfrm flipH="1">
            <a:off x="9031226" y="5791220"/>
            <a:ext cx="1" cy="1851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29" idx="1"/>
            <a:endCxn id="48" idx="3"/>
          </p:cNvCxnSpPr>
          <p:nvPr/>
        </p:nvCxnSpPr>
        <p:spPr>
          <a:xfrm flipH="1">
            <a:off x="5596660" y="1317570"/>
            <a:ext cx="320596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238744" y="4191000"/>
            <a:ext cx="3685510" cy="149688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sz="11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br>
              <a:rPr lang="en-US" sz="11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1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15" y="41921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</p:cNvCxnSpPr>
          <p:nvPr/>
        </p:nvCxnSpPr>
        <p:spPr>
          <a:xfrm flipV="1">
            <a:off x="2362200" y="3725742"/>
            <a:ext cx="0" cy="23665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6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065125" y="303280"/>
            <a:ext cx="10802619" cy="6251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032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5213350" y="2285999"/>
            <a:ext cx="5253612" cy="39786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2860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5543550" y="2514600"/>
            <a:ext cx="1765300" cy="35016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8519403" y="2514600"/>
            <a:ext cx="1765300" cy="35016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0602A-81AE-244E-8373-EC0344468D49}"/>
              </a:ext>
            </a:extLst>
          </p:cNvPr>
          <p:cNvSpPr/>
          <p:nvPr/>
        </p:nvSpPr>
        <p:spPr>
          <a:xfrm>
            <a:off x="5634679" y="4397208"/>
            <a:ext cx="4569635" cy="78271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5778230" y="4013721"/>
            <a:ext cx="1225685" cy="184233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9" y="4068762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8789210" y="4013720"/>
            <a:ext cx="1225685" cy="18465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81" y="4068761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59" y="45228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234" y="498080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59" y="52488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91" y="5710535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5039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964" y="5496560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962BA3D4-A017-9D44-98F4-8BEC84E4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507" y="3276600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CPU Alarm</a:t>
            </a: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781A9B25-D332-904F-8DD3-695B3DD0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2805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507" y="4411495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Memory Alarm</a:t>
            </a: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39400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594" y="1621537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56" y="1164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515" y="1653944"/>
            <a:ext cx="1163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000" y="11872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637" y="2824066"/>
            <a:ext cx="2243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08" y="32949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872" y="3752110"/>
            <a:ext cx="22796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57" y="43014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746" y="4756956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92" y="1173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079" y="1626700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23" y="55079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594" y="5963116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8241AE-EA2C-6B48-83B5-A692BE5B8178}"/>
              </a:ext>
            </a:extLst>
          </p:cNvPr>
          <p:cNvGrpSpPr/>
          <p:nvPr/>
        </p:nvGrpSpPr>
        <p:grpSpPr>
          <a:xfrm>
            <a:off x="7502122" y="478233"/>
            <a:ext cx="876899" cy="728538"/>
            <a:chOff x="1746471" y="422276"/>
            <a:chExt cx="876899" cy="728538"/>
          </a:xfrm>
        </p:grpSpPr>
        <p:pic>
          <p:nvPicPr>
            <p:cNvPr id="42" name="Graphic 7">
              <a:extLst>
                <a:ext uri="{FF2B5EF4-FFF2-40B4-BE49-F238E27FC236}">
                  <a16:creationId xmlns:a16="http://schemas.microsoft.com/office/drawing/2014/main" id="{CE8C437E-7899-2443-B8EC-71EFA5F5A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024" y="4222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1B1D5C6A-6BCA-4246-B8BB-A4BA26A02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471" y="889204"/>
              <a:ext cx="87689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KMS</a:t>
              </a:r>
            </a:p>
          </p:txBody>
        </p:sp>
      </p:grp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4858" y="4389348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077" y="39321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2508" y="3179557"/>
            <a:ext cx="14550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431" y="27223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87" y="1164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30" y="1635824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621" y="11616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46" y="162468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731" y="52648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156" y="57428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18F903-C2F3-A346-8230-F9CB9D3232D9}"/>
              </a:ext>
            </a:extLst>
          </p:cNvPr>
          <p:cNvSpPr/>
          <p:nvPr/>
        </p:nvSpPr>
        <p:spPr>
          <a:xfrm>
            <a:off x="1955490" y="2359765"/>
            <a:ext cx="1540982" cy="2820159"/>
          </a:xfrm>
          <a:prstGeom prst="rect">
            <a:avLst/>
          </a:prstGeom>
          <a:noFill/>
          <a:ln w="12700">
            <a:solidFill>
              <a:srgbClr val="5A6B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79" y="23637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55" idx="0"/>
            <a:endCxn id="30" idx="2"/>
          </p:cNvCxnSpPr>
          <p:nvPr/>
        </p:nvCxnSpPr>
        <p:spPr>
          <a:xfrm flipV="1">
            <a:off x="2725981" y="2084831"/>
            <a:ext cx="6354" cy="27493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2DA1EC-94D0-1F41-A1A2-0FBF7AE405F6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2720957" y="4013720"/>
            <a:ext cx="740" cy="2877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2718723" y="5018566"/>
            <a:ext cx="3198" cy="48941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947323" y="4876800"/>
            <a:ext cx="4741136" cy="85978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4930292" y="1392937"/>
            <a:ext cx="1224395" cy="912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6611887" y="1392937"/>
            <a:ext cx="1305172" cy="312986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B5D35CE-8D93-EA4D-9752-EB51B5E0DA47}"/>
              </a:ext>
            </a:extLst>
          </p:cNvPr>
          <p:cNvCxnSpPr>
            <a:cxnSpLocks/>
            <a:stCxn id="17" idx="0"/>
            <a:endCxn id="29" idx="1"/>
          </p:cNvCxnSpPr>
          <p:nvPr/>
        </p:nvCxnSpPr>
        <p:spPr>
          <a:xfrm rot="5400000" flipH="1" flipV="1">
            <a:off x="7028223" y="2281773"/>
            <a:ext cx="3129868" cy="135219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9726456" y="1390287"/>
            <a:ext cx="1301165" cy="26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11250031" y="1901683"/>
            <a:ext cx="6190" cy="8206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11246677" y="3441167"/>
            <a:ext cx="3355" cy="4909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1246678" y="4820235"/>
            <a:ext cx="2653" cy="44457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A553808-B142-EC41-ADE9-68ED06D9D914}"/>
              </a:ext>
            </a:extLst>
          </p:cNvPr>
          <p:cNvCxnSpPr>
            <a:cxnSpLocks/>
            <a:stCxn id="53" idx="2"/>
            <a:endCxn id="22" idx="2"/>
          </p:cNvCxnSpPr>
          <p:nvPr/>
        </p:nvCxnSpPr>
        <p:spPr>
          <a:xfrm rot="5400000" flipH="1">
            <a:off x="7826661" y="2597131"/>
            <a:ext cx="246241" cy="6599098"/>
          </a:xfrm>
          <a:prstGeom prst="bentConnector3">
            <a:avLst>
              <a:gd name="adj1" fmla="val -5907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C2E5BB3-432C-1D48-9542-B74C5AB8DEE3}"/>
              </a:ext>
            </a:extLst>
          </p:cNvPr>
          <p:cNvCxnSpPr>
            <a:cxnSpLocks/>
            <a:stCxn id="17" idx="1"/>
            <a:endCxn id="24" idx="3"/>
          </p:cNvCxnSpPr>
          <p:nvPr/>
        </p:nvCxnSpPr>
        <p:spPr>
          <a:xfrm rot="10800000">
            <a:off x="4878833" y="3033713"/>
            <a:ext cx="2809627" cy="1717692"/>
          </a:xfrm>
          <a:prstGeom prst="bentConnector3">
            <a:avLst>
              <a:gd name="adj1" fmla="val 8254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F9F4D0C-54D0-8E42-AE9D-E2F149A675E4}"/>
              </a:ext>
            </a:extLst>
          </p:cNvPr>
          <p:cNvCxnSpPr>
            <a:cxnSpLocks/>
          </p:cNvCxnSpPr>
          <p:nvPr/>
        </p:nvCxnSpPr>
        <p:spPr>
          <a:xfrm rot="10800000">
            <a:off x="4919208" y="4168609"/>
            <a:ext cx="2809627" cy="582797"/>
          </a:xfrm>
          <a:prstGeom prst="bentConnector3">
            <a:avLst>
              <a:gd name="adj1" fmla="val 8402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E1BCC29-22CE-7A45-8700-6AA23A241974}"/>
              </a:ext>
            </a:extLst>
          </p:cNvPr>
          <p:cNvCxnSpPr>
            <a:cxnSpLocks/>
            <a:stCxn id="24" idx="1"/>
            <a:endCxn id="21" idx="1"/>
          </p:cNvCxnSpPr>
          <p:nvPr/>
        </p:nvCxnSpPr>
        <p:spPr>
          <a:xfrm rot="10800000" flipV="1">
            <a:off x="4421632" y="3033712"/>
            <a:ext cx="12700" cy="2234247"/>
          </a:xfrm>
          <a:prstGeom prst="bentConnector3">
            <a:avLst>
              <a:gd name="adj1" fmla="val 359027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C7E2C2A2-E7CA-4E48-9AB0-5D06F403C763}"/>
              </a:ext>
            </a:extLst>
          </p:cNvPr>
          <p:cNvCxnSpPr>
            <a:cxnSpLocks/>
            <a:stCxn id="26" idx="1"/>
            <a:endCxn id="21" idx="1"/>
          </p:cNvCxnSpPr>
          <p:nvPr/>
        </p:nvCxnSpPr>
        <p:spPr>
          <a:xfrm rot="10800000" flipV="1">
            <a:off x="4421632" y="4168608"/>
            <a:ext cx="12700" cy="1099352"/>
          </a:xfrm>
          <a:prstGeom prst="bentConnector3">
            <a:avLst>
              <a:gd name="adj1" fmla="val 359026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179875" y="5493410"/>
            <a:ext cx="284085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778229" y="2820988"/>
            <a:ext cx="1225686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1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9" y="28194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8763000" y="2820988"/>
            <a:ext cx="1225686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2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8194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634" y="3735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890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735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6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838200" y="76200"/>
            <a:ext cx="10896600" cy="662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85800" y="152400"/>
            <a:ext cx="11049000" cy="6402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151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May, Dave</cp:lastModifiedBy>
  <cp:revision>36</cp:revision>
  <dcterms:created xsi:type="dcterms:W3CDTF">2021-04-17T03:22:28Z</dcterms:created>
  <dcterms:modified xsi:type="dcterms:W3CDTF">2021-05-25T14:31:39Z</dcterms:modified>
</cp:coreProperties>
</file>