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" id="{13362554-1F3A-4F7D-B9EB-E7B8B4D8573B}">
          <p14:sldIdLst>
            <p14:sldId id="256"/>
          </p14:sldIdLst>
        </p14:section>
        <p14:section name="Old" id="{E71A7BEC-62E3-45B9-A171-C16E0E8C85D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6" autoAdjust="0"/>
    <p:restoredTop sz="96405"/>
  </p:normalViewPr>
  <p:slideViewPr>
    <p:cSldViewPr snapToObjects="1">
      <p:cViewPr varScale="1">
        <p:scale>
          <a:sx n="91" d="100"/>
          <a:sy n="91" d="100"/>
        </p:scale>
        <p:origin x="101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9533-446A-8641-81B4-5253BB521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92E5-106C-4C4D-8FAF-C54D8051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E89-0EE7-A341-BF9B-12D0156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AA95-3132-214E-A171-35A6C486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81A0-F914-3F4D-991F-9D7F072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7B5-311F-C745-BE0D-1B98604D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63924-963E-6C47-A2B4-4F3D7AE6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541F-ACBD-9545-9CB9-70CFE8D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B70C-DC85-1C4F-B914-B17E5181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9B36-AF00-8246-9372-F39ABA9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C0FEB-53D6-AE43-A003-6D886BAEB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58EAD-098E-D542-8CE0-95DCAD44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A22-CEDD-5A41-B58A-A0401004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2A4-A68A-114E-A858-CD406AEA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0E2ED-043A-DD4A-87FA-920CD43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9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BA0C-159F-3D40-8022-79B3207E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1225-516C-794B-BA8E-298DA73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EAD7-DD9E-3544-BDEF-246131EB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C3475-E85E-3C43-AB0A-11B542D7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195C6-3139-1E4F-B581-D7BEEE69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2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14A-840F-C147-A5CD-F0E18609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C21A-DA13-4F4A-8CCD-68872F79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5C9E-FB03-C84E-9C73-2EB4F650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18F2-4778-3F47-9641-6AC529CF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C0F1-40EF-1041-846F-7A63A68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E1A1-1778-184B-B31C-562BC7A3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B242-7C88-6B46-9ED0-43584C75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4BA09-9E1D-9646-B4D7-C337629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148D-8974-0347-93C9-1F386E5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BA25-78E9-5348-8C96-2D7E28FA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1C5C-49A3-EF41-90DD-2498EB0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9B7E-38CF-C844-A655-59A4613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68260-40BE-6A44-9583-E4B06EBAC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8D76-D826-1A44-ABE0-30A147F7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74B5-7711-444E-9DD0-5C26635C4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A8465-1061-214A-BF55-8875DA29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362E-AE2D-B741-A88A-5012F6CB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B427-E656-6243-A1E6-78E4B56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90F30-05F0-DF44-AA76-F1E9A7E7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01CA-4DB4-A24C-86E2-62A21BC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B2058-9DCD-F446-A62A-56201797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1AD4-AC96-1740-8415-571CE7AB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1EFD-BBFF-C04C-B978-B3B4A4F6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8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85BFF-83AF-1F44-9709-9F91ADCA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BAA56-C865-FE4A-974B-D171A359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6D77-1EE3-064A-A507-BC4C98DE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4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973-38BC-2644-849F-5167862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408C-CB59-1C45-90D9-2496B2A41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52E5D-A7D9-8A48-A2B0-5762ADF7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79B2F-DCA7-AF4B-8775-2ACEA708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0BD23-AAC4-AE4C-B7BF-354DD95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7B2C-FEE6-8C49-A6F8-9523B367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74C-48D5-634B-B2C4-1AFD11D1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B236-217D-FE45-B38D-1331AA17D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5D5F-7ADF-3F4D-9838-B1B38D298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6E1EF-52B1-1D43-A009-B1E08318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785C-9949-FA4F-9B73-56F7950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AB89-3AA5-6142-A33A-EBCF62E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22D0D-745E-8848-906F-4643EAEE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79C7B-8AF6-984A-AD1B-4A3E02FC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479A-5D72-D544-991C-54C6549E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ED2-9B9C-684A-B3DF-5A4A64DFB4BE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1FC1-A28C-7D44-BA3B-BF8D9FCCA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F3717-FCAF-2A4E-89B2-6E9C17656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4B54-2977-8F4A-B234-B8F7B0BEB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301750" y="76200"/>
            <a:ext cx="9623447" cy="6629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721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3543328" y="2505349"/>
            <a:ext cx="4715895" cy="35658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56" y="250534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3959177" y="2170044"/>
            <a:ext cx="1663465" cy="40349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6527529" y="2170044"/>
            <a:ext cx="1624082" cy="40349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4121152" y="3800749"/>
            <a:ext cx="1344333" cy="21335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1" y="379745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6656119" y="3800749"/>
            <a:ext cx="1371344" cy="21335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90" y="3797451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03" y="4892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5350734"/>
            <a:ext cx="152681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52" y="219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31" y="681335"/>
            <a:ext cx="126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5976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579" y="6425978"/>
            <a:ext cx="10952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431" y="1542255"/>
            <a:ext cx="14475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1088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778" y="1542255"/>
            <a:ext cx="142608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1111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807" y="2925417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24" y="3265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3720410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24" y="40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80715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50" y="10980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743" y="1542255"/>
            <a:ext cx="1180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49122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67388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pic>
        <p:nvPicPr>
          <p:cNvPr id="42" name="Graphic 7">
            <a:extLst>
              <a:ext uri="{FF2B5EF4-FFF2-40B4-BE49-F238E27FC236}">
                <a16:creationId xmlns:a16="http://schemas.microsoft.com/office/drawing/2014/main" id="{CE8C437E-7899-2443-B8EC-71EFA5F5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29" y="2196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1B1D5C6A-6BCA-4246-B8BB-A4BA26A0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376" y="690565"/>
            <a:ext cx="8768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227" y="4300127"/>
            <a:ext cx="13539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38567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665" y="2851800"/>
            <a:ext cx="16677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tore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2398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460" y="10889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93" y="1542255"/>
            <a:ext cx="8524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1086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3825" y="1542255"/>
            <a:ext cx="8015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81" y="5976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4741" y="6441367"/>
            <a:ext cx="11880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663" y="24916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117" idx="0"/>
            <a:endCxn id="30" idx="2"/>
          </p:cNvCxnSpPr>
          <p:nvPr/>
        </p:nvCxnSpPr>
        <p:spPr>
          <a:xfrm flipV="1">
            <a:off x="2359820" y="1973142"/>
            <a:ext cx="0" cy="1969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117" idx="2"/>
          </p:cNvCxnSpPr>
          <p:nvPr/>
        </p:nvCxnSpPr>
        <p:spPr>
          <a:xfrm flipV="1">
            <a:off x="2359819" y="4744991"/>
            <a:ext cx="1" cy="16726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  <a:endCxn id="17" idx="1"/>
          </p:cNvCxnSpPr>
          <p:nvPr/>
        </p:nvCxnSpPr>
        <p:spPr>
          <a:xfrm flipV="1">
            <a:off x="2588419" y="5121338"/>
            <a:ext cx="1993384" cy="195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664050" y="1317570"/>
            <a:ext cx="475410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</p:cNvCxnSpPr>
          <p:nvPr/>
        </p:nvCxnSpPr>
        <p:spPr>
          <a:xfrm>
            <a:off x="6082262" y="1318226"/>
            <a:ext cx="0" cy="29830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259826" y="1314920"/>
            <a:ext cx="76035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0248781" y="1766682"/>
            <a:ext cx="0" cy="63148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</p:cNvCxnSpPr>
          <p:nvPr/>
        </p:nvCxnSpPr>
        <p:spPr>
          <a:xfrm flipH="1" flipV="1">
            <a:off x="10245687" y="3365800"/>
            <a:ext cx="6189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0248212" y="4731014"/>
            <a:ext cx="569" cy="124540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4121150" y="2790439"/>
            <a:ext cx="1344335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endParaRPr lang="en-US" sz="11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1" y="279043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629909" y="2790439"/>
            <a:ext cx="1397554" cy="9596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09" y="279043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256" y="3176517"/>
            <a:ext cx="720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44" y="3163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632" y="3176517"/>
            <a:ext cx="90009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33" y="3163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9259826" y="6205018"/>
            <a:ext cx="76035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503" y="5322870"/>
            <a:ext cx="14574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CPU &amp; memory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alarms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6" y="48860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92" idx="1"/>
            <a:endCxn id="17" idx="3"/>
          </p:cNvCxnSpPr>
          <p:nvPr/>
        </p:nvCxnSpPr>
        <p:spPr>
          <a:xfrm flipH="1">
            <a:off x="5039003" y="5114618"/>
            <a:ext cx="3763623" cy="672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515556" y="2170044"/>
            <a:ext cx="1688527" cy="257494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CI/CD pipeline</a:t>
            </a:r>
            <a:endParaRPr lang="en-US" sz="11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91" idx="2"/>
            <a:endCxn id="21" idx="0"/>
          </p:cNvCxnSpPr>
          <p:nvPr/>
        </p:nvCxnSpPr>
        <p:spPr>
          <a:xfrm flipH="1">
            <a:off x="9031226" y="5753757"/>
            <a:ext cx="1" cy="222661"/>
          </a:xfrm>
          <a:prstGeom prst="straightConnector1">
            <a:avLst/>
          </a:prstGeom>
          <a:ln w="12700">
            <a:solidFill>
              <a:srgbClr val="545B64"/>
            </a:solidFill>
            <a:headEnd type="none" w="lg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29" idx="1"/>
            <a:endCxn id="48" idx="3"/>
          </p:cNvCxnSpPr>
          <p:nvPr/>
        </p:nvCxnSpPr>
        <p:spPr>
          <a:xfrm flipH="1">
            <a:off x="5596660" y="1317570"/>
            <a:ext cx="320596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4238744" y="4300127"/>
            <a:ext cx="3685510" cy="149688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1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br>
              <a:rPr lang="en-US" sz="11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1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15" y="430126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1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EDC32-F6B2-E64C-84F2-03B352FCEA72}"/>
              </a:ext>
            </a:extLst>
          </p:cNvPr>
          <p:cNvSpPr/>
          <p:nvPr/>
        </p:nvSpPr>
        <p:spPr>
          <a:xfrm>
            <a:off x="1065125" y="303280"/>
            <a:ext cx="10802619" cy="6251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9183FC9-5CC7-5B45-9894-A2967EB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5" y="3032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AB993A-BC29-4242-96F6-F89B651D64FC}"/>
              </a:ext>
            </a:extLst>
          </p:cNvPr>
          <p:cNvSpPr/>
          <p:nvPr/>
        </p:nvSpPr>
        <p:spPr>
          <a:xfrm>
            <a:off x="5213350" y="2285999"/>
            <a:ext cx="5253612" cy="397861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28">
            <a:extLst>
              <a:ext uri="{FF2B5EF4-FFF2-40B4-BE49-F238E27FC236}">
                <a16:creationId xmlns:a16="http://schemas.microsoft.com/office/drawing/2014/main" id="{BC5F7D37-5836-F04A-8E94-BF058B60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0" y="22860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B349B3-6B34-544E-81F4-A637F04EF7CA}"/>
              </a:ext>
            </a:extLst>
          </p:cNvPr>
          <p:cNvSpPr/>
          <p:nvPr/>
        </p:nvSpPr>
        <p:spPr>
          <a:xfrm>
            <a:off x="5543550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E2EC-E494-6E4E-94E4-0E840529610A}"/>
              </a:ext>
            </a:extLst>
          </p:cNvPr>
          <p:cNvSpPr/>
          <p:nvPr/>
        </p:nvSpPr>
        <p:spPr>
          <a:xfrm>
            <a:off x="8519403" y="2514600"/>
            <a:ext cx="1765300" cy="35016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A0602A-81AE-244E-8373-EC0344468D49}"/>
              </a:ext>
            </a:extLst>
          </p:cNvPr>
          <p:cNvSpPr/>
          <p:nvPr/>
        </p:nvSpPr>
        <p:spPr>
          <a:xfrm>
            <a:off x="5634679" y="4397208"/>
            <a:ext cx="4569635" cy="78271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F7A81-B60B-0142-A5A9-E03D4D349D91}"/>
              </a:ext>
            </a:extLst>
          </p:cNvPr>
          <p:cNvSpPr/>
          <p:nvPr/>
        </p:nvSpPr>
        <p:spPr>
          <a:xfrm>
            <a:off x="5778230" y="4013721"/>
            <a:ext cx="1225685" cy="184233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477B50BA-62ED-5B4B-9BB3-8E1115395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4068762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403A07-936C-474E-B684-A6A8F7C3A7D7}"/>
              </a:ext>
            </a:extLst>
          </p:cNvPr>
          <p:cNvSpPr/>
          <p:nvPr/>
        </p:nvSpPr>
        <p:spPr>
          <a:xfrm>
            <a:off x="8789210" y="4013720"/>
            <a:ext cx="1225685" cy="18465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35">
            <a:extLst>
              <a:ext uri="{FF2B5EF4-FFF2-40B4-BE49-F238E27FC236}">
                <a16:creationId xmlns:a16="http://schemas.microsoft.com/office/drawing/2014/main" id="{904280AA-BFCE-1A49-B320-F0983E67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81" y="4068761"/>
            <a:ext cx="29302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4">
            <a:extLst>
              <a:ext uri="{FF2B5EF4-FFF2-40B4-BE49-F238E27FC236}">
                <a16:creationId xmlns:a16="http://schemas.microsoft.com/office/drawing/2014/main" id="{A5A9169F-0786-4A43-BB4B-6BD08AF5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45228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4C97ACB8-90C5-8742-A0C0-DC3226127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234" y="498080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1998584A-AA8D-9E47-9B4C-EC1AAF4E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59" y="5248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CAF6503D-8C14-D24A-AE24-2D76DD2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91" y="57105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Directory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  <p:pic>
        <p:nvPicPr>
          <p:cNvPr id="21" name="Graphic 24">
            <a:extLst>
              <a:ext uri="{FF2B5EF4-FFF2-40B4-BE49-F238E27FC236}">
                <a16:creationId xmlns:a16="http://schemas.microsoft.com/office/drawing/2014/main" id="{586614D1-BADF-5B4E-A4A0-DB6AC34B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503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5BD1F653-BA31-1B4A-AD76-6B41E3BD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64" y="549656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962BA3D4-A017-9D44-98F4-8BEC84E4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3276600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CPU Alarm</a:t>
            </a:r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781A9B25-D332-904F-8DD3-695B3DD0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2805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B30F4969-F73B-2145-B92C-809596CF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507" y="441149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Memory Alarm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C0883B8D-1D26-4241-8A81-2379A8E7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32" y="39400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5">
            <a:extLst>
              <a:ext uri="{FF2B5EF4-FFF2-40B4-BE49-F238E27FC236}">
                <a16:creationId xmlns:a16="http://schemas.microsoft.com/office/drawing/2014/main" id="{E9905324-61D1-A947-9556-350668EF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594" y="1621537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29" name="Graphic 24">
            <a:extLst>
              <a:ext uri="{FF2B5EF4-FFF2-40B4-BE49-F238E27FC236}">
                <a16:creationId xmlns:a16="http://schemas.microsoft.com/office/drawing/2014/main" id="{8C6F9E2A-A4F6-A249-AE62-B3EE59CA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56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55AE0C62-5F8A-964B-B6D0-FC4510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5" y="1653944"/>
            <a:ext cx="1163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(time-based)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055D0B3-8C7D-3941-A74B-CD319E1A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00" y="1187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393E170D-9A57-5442-A764-6027BA7B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37" y="2824066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1">
            <a:extLst>
              <a:ext uri="{FF2B5EF4-FFF2-40B4-BE49-F238E27FC236}">
                <a16:creationId xmlns:a16="http://schemas.microsoft.com/office/drawing/2014/main" id="{C855D362-9310-7045-81E1-4A56E3D08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08" y="32949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1C8CDB59-0D24-AB47-8AE2-6DE2C34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872" y="3752110"/>
            <a:ext cx="22796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0884A659-2E5C-FE4D-844B-1918D273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57" y="43014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E5548EAD-E63C-5C46-8FFF-3B18FBCF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46" y="4756956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8" name="Graphic 17">
            <a:extLst>
              <a:ext uri="{FF2B5EF4-FFF2-40B4-BE49-F238E27FC236}">
                <a16:creationId xmlns:a16="http://schemas.microsoft.com/office/drawing/2014/main" id="{C7D86D82-AD12-B141-BDD4-C6E6F8A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1173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DEB26A5E-3863-9D47-B667-7E1D4D969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79" y="1626700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0" name="Graphic 20">
            <a:extLst>
              <a:ext uri="{FF2B5EF4-FFF2-40B4-BE49-F238E27FC236}">
                <a16:creationId xmlns:a16="http://schemas.microsoft.com/office/drawing/2014/main" id="{2122DA88-CB24-794F-A0E8-A05A91C6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23" y="5507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2">
            <a:extLst>
              <a:ext uri="{FF2B5EF4-FFF2-40B4-BE49-F238E27FC236}">
                <a16:creationId xmlns:a16="http://schemas.microsoft.com/office/drawing/2014/main" id="{4BBFCB3A-391D-424F-A359-15FC9F25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94" y="5963116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ECR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78241AE-EA2C-6B48-83B5-A692BE5B8178}"/>
              </a:ext>
            </a:extLst>
          </p:cNvPr>
          <p:cNvGrpSpPr/>
          <p:nvPr/>
        </p:nvGrpSpPr>
        <p:grpSpPr>
          <a:xfrm>
            <a:off x="7502122" y="478233"/>
            <a:ext cx="876899" cy="728538"/>
            <a:chOff x="1746471" y="422276"/>
            <a:chExt cx="876899" cy="728538"/>
          </a:xfrm>
        </p:grpSpPr>
        <p:pic>
          <p:nvPicPr>
            <p:cNvPr id="42" name="Graphic 7">
              <a:extLst>
                <a:ext uri="{FF2B5EF4-FFF2-40B4-BE49-F238E27FC236}">
                  <a16:creationId xmlns:a16="http://schemas.microsoft.com/office/drawing/2014/main" id="{CE8C437E-7899-2443-B8EC-71EFA5F5A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024" y="42227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1B1D5C6A-6BCA-4246-B8BB-A4BA26A0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471" y="889204"/>
              <a:ext cx="87689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KMS</a:t>
              </a:r>
            </a:p>
          </p:txBody>
        </p:sp>
      </p:grpSp>
      <p:sp>
        <p:nvSpPr>
          <p:cNvPr id="44" name="TextBox 25">
            <a:extLst>
              <a:ext uri="{FF2B5EF4-FFF2-40B4-BE49-F238E27FC236}">
                <a16:creationId xmlns:a16="http://schemas.microsoft.com/office/drawing/2014/main" id="{E19D2E8C-B29F-334A-A38F-B918BCFD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4858" y="438934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(event-based)</a:t>
            </a:r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A3DEADBF-C914-3749-B49F-0D09A65A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077" y="39321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3">
            <a:extLst>
              <a:ext uri="{FF2B5EF4-FFF2-40B4-BE49-F238E27FC236}">
                <a16:creationId xmlns:a16="http://schemas.microsoft.com/office/drawing/2014/main" id="{6B5C486F-DB0C-3D4C-B64A-DBFA87010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2508" y="3179557"/>
            <a:ext cx="14550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47" name="Graphic 26">
            <a:extLst>
              <a:ext uri="{FF2B5EF4-FFF2-40B4-BE49-F238E27FC236}">
                <a16:creationId xmlns:a16="http://schemas.microsoft.com/office/drawing/2014/main" id="{1A8503C5-8F84-2B4A-95DB-F7196AD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431" y="2722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75723CD8-C63F-B542-8AEB-D13B3BD7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87" y="116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B2792719-B739-7E4A-871B-33B17FD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30" y="1635824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C5501E7C-D9CF-B74B-9069-D4E9C7A0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621" y="11616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0">
            <a:extLst>
              <a:ext uri="{FF2B5EF4-FFF2-40B4-BE49-F238E27FC236}">
                <a16:creationId xmlns:a16="http://schemas.microsoft.com/office/drawing/2014/main" id="{772C7B33-7380-6947-9D1F-F747E21E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46" y="162468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52" name="Graphic 10">
            <a:extLst>
              <a:ext uri="{FF2B5EF4-FFF2-40B4-BE49-F238E27FC236}">
                <a16:creationId xmlns:a16="http://schemas.microsoft.com/office/drawing/2014/main" id="{F44D5E4E-6C7D-8B46-9ACC-E46BB5E5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731" y="52648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20">
            <a:extLst>
              <a:ext uri="{FF2B5EF4-FFF2-40B4-BE49-F238E27FC236}">
                <a16:creationId xmlns:a16="http://schemas.microsoft.com/office/drawing/2014/main" id="{7A0C822B-7166-6742-A2A7-46FF6E70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156" y="57428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18F903-C2F3-A346-8230-F9CB9D3232D9}"/>
              </a:ext>
            </a:extLst>
          </p:cNvPr>
          <p:cNvSpPr/>
          <p:nvPr/>
        </p:nvSpPr>
        <p:spPr>
          <a:xfrm>
            <a:off x="1955490" y="2359765"/>
            <a:ext cx="1540982" cy="2820159"/>
          </a:xfrm>
          <a:prstGeom prst="rect">
            <a:avLst/>
          </a:prstGeom>
          <a:noFill/>
          <a:ln w="12700">
            <a:solidFill>
              <a:srgbClr val="5A6B8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6">
            <a:extLst>
              <a:ext uri="{FF2B5EF4-FFF2-40B4-BE49-F238E27FC236}">
                <a16:creationId xmlns:a16="http://schemas.microsoft.com/office/drawing/2014/main" id="{0D2F2F34-467D-F64C-95D5-FA477E2E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79" y="23637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1A2423-5C7E-0A45-B307-6BC6F5A54FAA}"/>
              </a:ext>
            </a:extLst>
          </p:cNvPr>
          <p:cNvCxnSpPr>
            <a:cxnSpLocks/>
            <a:stCxn id="55" idx="0"/>
            <a:endCxn id="30" idx="2"/>
          </p:cNvCxnSpPr>
          <p:nvPr/>
        </p:nvCxnSpPr>
        <p:spPr>
          <a:xfrm flipV="1">
            <a:off x="2725981" y="2084831"/>
            <a:ext cx="6354" cy="27493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F2DA1EC-94D0-1F41-A1A2-0FBF7AE405F6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2720957" y="4013720"/>
            <a:ext cx="740" cy="2877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A12B64-4A05-874C-89DA-76A8638C8AB5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2718723" y="5018566"/>
            <a:ext cx="3198" cy="4894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230002F-7070-FB4D-B003-B1E6344CF3B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947323" y="4876800"/>
            <a:ext cx="4741136" cy="8597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0B0E-AB68-6C4D-AEEA-6F30B4759276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>
            <a:off x="4930292" y="1392937"/>
            <a:ext cx="1224395" cy="912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990BAB7-A982-2043-BFE5-CD1053D8FAA8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6611887" y="1392937"/>
            <a:ext cx="1305172" cy="312986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B5D35CE-8D93-EA4D-9752-EB51B5E0DA47}"/>
              </a:ext>
            </a:extLst>
          </p:cNvPr>
          <p:cNvCxnSpPr>
            <a:cxnSpLocks/>
            <a:stCxn id="17" idx="0"/>
            <a:endCxn id="29" idx="1"/>
          </p:cNvCxnSpPr>
          <p:nvPr/>
        </p:nvCxnSpPr>
        <p:spPr>
          <a:xfrm rot="5400000" flipH="1" flipV="1">
            <a:off x="7028223" y="2281773"/>
            <a:ext cx="3129868" cy="135219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1C83EB7-3466-5146-B141-069486F05194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H="1">
            <a:off x="9726456" y="1390287"/>
            <a:ext cx="1301165" cy="265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11250031" y="1901683"/>
            <a:ext cx="6190" cy="8206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2A71A7-80A2-FD48-849B-8187CED457E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11246677" y="3441167"/>
            <a:ext cx="3355" cy="4909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32B525-5C54-654B-AD49-0B54567AB43A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H="1" flipV="1">
            <a:off x="11246678" y="4820235"/>
            <a:ext cx="2653" cy="44457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A553808-B142-EC41-ADE9-68ED06D9D914}"/>
              </a:ext>
            </a:extLst>
          </p:cNvPr>
          <p:cNvCxnSpPr>
            <a:cxnSpLocks/>
            <a:stCxn id="53" idx="2"/>
            <a:endCxn id="22" idx="2"/>
          </p:cNvCxnSpPr>
          <p:nvPr/>
        </p:nvCxnSpPr>
        <p:spPr>
          <a:xfrm rot="5400000" flipH="1">
            <a:off x="7826661" y="2597131"/>
            <a:ext cx="246241" cy="6599098"/>
          </a:xfrm>
          <a:prstGeom prst="bentConnector3">
            <a:avLst>
              <a:gd name="adj1" fmla="val -5907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C2E5BB3-432C-1D48-9542-B74C5AB8DEE3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4878833" y="3033713"/>
            <a:ext cx="2809627" cy="1717692"/>
          </a:xfrm>
          <a:prstGeom prst="bentConnector3">
            <a:avLst>
              <a:gd name="adj1" fmla="val 8254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F9F4D0C-54D0-8E42-AE9D-E2F149A675E4}"/>
              </a:ext>
            </a:extLst>
          </p:cNvPr>
          <p:cNvCxnSpPr>
            <a:cxnSpLocks/>
          </p:cNvCxnSpPr>
          <p:nvPr/>
        </p:nvCxnSpPr>
        <p:spPr>
          <a:xfrm rot="10800000">
            <a:off x="4919208" y="4168609"/>
            <a:ext cx="2809627" cy="582797"/>
          </a:xfrm>
          <a:prstGeom prst="bentConnector3">
            <a:avLst>
              <a:gd name="adj1" fmla="val 8402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3E1BCC29-22CE-7A45-8700-6AA23A241974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 flipV="1">
            <a:off x="4421632" y="3033712"/>
            <a:ext cx="12700" cy="2234247"/>
          </a:xfrm>
          <a:prstGeom prst="bentConnector3">
            <a:avLst>
              <a:gd name="adj1" fmla="val 359027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C7E2C2A2-E7CA-4E48-9AB0-5D06F403C763}"/>
              </a:ext>
            </a:extLst>
          </p:cNvPr>
          <p:cNvCxnSpPr>
            <a:cxnSpLocks/>
            <a:stCxn id="26" idx="1"/>
            <a:endCxn id="21" idx="1"/>
          </p:cNvCxnSpPr>
          <p:nvPr/>
        </p:nvCxnSpPr>
        <p:spPr>
          <a:xfrm rot="10800000" flipV="1">
            <a:off x="4421632" y="4168608"/>
            <a:ext cx="12700" cy="1099352"/>
          </a:xfrm>
          <a:prstGeom prst="bentConnector3">
            <a:avLst>
              <a:gd name="adj1" fmla="val 359026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1CDB3F-E208-7240-9CF4-17BD6C1BCF5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179875" y="5493410"/>
            <a:ext cx="284085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778229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1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229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8763000" y="2820988"/>
            <a:ext cx="1225686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2</a:t>
            </a:r>
          </a:p>
        </p:txBody>
      </p:sp>
      <p:pic>
        <p:nvPicPr>
          <p:cNvPr id="82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8194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634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89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3538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7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6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38200" y="76200"/>
            <a:ext cx="10896600" cy="662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85800" y="152400"/>
            <a:ext cx="11049000" cy="6402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154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35</cp:revision>
  <dcterms:created xsi:type="dcterms:W3CDTF">2021-04-17T03:22:28Z</dcterms:created>
  <dcterms:modified xsi:type="dcterms:W3CDTF">2021-05-25T04:33:49Z</dcterms:modified>
</cp:coreProperties>
</file>