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5"/>
    <p:restoredTop sz="96405"/>
  </p:normalViewPr>
  <p:slideViewPr>
    <p:cSldViewPr snapToGrid="0" snapToObjects="1">
      <p:cViewPr varScale="1">
        <p:scale>
          <a:sx n="257" d="100"/>
          <a:sy n="257" d="100"/>
        </p:scale>
        <p:origin x="3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533-446A-8641-81B4-5253BB5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92E5-106C-4C4D-8FAF-C54D8051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E89-0EE7-A341-BF9B-12D0156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AA95-3132-214E-A171-35A6C48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1A0-F914-3F4D-991F-9D7F07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7B5-311F-C745-BE0D-1B98604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63924-963E-6C47-A2B4-4F3D7AE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41F-ACBD-9545-9CB9-70CFE8D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B70C-DC85-1C4F-B914-B17E518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B36-AF00-8246-9372-F39ABA9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C0FEB-53D6-AE43-A003-6D886BAE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8EAD-098E-D542-8CE0-95DCAD44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A22-CEDD-5A41-B58A-A040100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2A4-A68A-114E-A858-CD406AEA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E2ED-043A-DD4A-87FA-920CD43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A0C-159F-3D40-8022-79B3207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225-516C-794B-BA8E-298DA73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AD7-DD9E-3544-BDEF-246131E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475-E85E-3C43-AB0A-11B542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95C6-3139-1E4F-B581-D7BEEE6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14A-840F-C147-A5CD-F0E1860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C21A-DA13-4F4A-8CCD-68872F7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C9E-FB03-C84E-9C73-2EB4F650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18F2-4778-3F47-9641-6AC529C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C0F1-40EF-1041-846F-7A63A68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1A1-1778-184B-B31C-562BC7A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242-7C88-6B46-9ED0-43584C75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A09-9E1D-9646-B4D7-C337629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148D-8974-0347-93C9-1F386E5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BA25-78E9-5348-8C96-2D7E28F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1C5C-49A3-EF41-90DD-2498EB0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7E-38CF-C844-A655-59A4613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260-40BE-6A44-9583-E4B06EBA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8D76-D826-1A44-ABE0-30A147F7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74B5-7711-444E-9DD0-5C26635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A8465-1061-214A-BF55-8875DA29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362E-AE2D-B741-A88A-5012F6C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427-E656-6243-A1E6-78E4B56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0F30-05F0-DF44-AA76-F1E9A7E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1CA-4DB4-A24C-86E2-62A21B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2058-9DCD-F446-A62A-5620179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1AD4-AC96-1740-8415-571CE7A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EFD-BBFF-C04C-B978-B3B4A4F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5BFF-83AF-1F44-9709-9F91ADC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AA56-C865-FE4A-974B-D171A35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6D77-1EE3-064A-A507-BC4C98D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973-38BC-2644-849F-5167862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8C-CB59-1C45-90D9-2496B2A4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2E5D-A7D9-8A48-A2B0-5762ADF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9B2F-DCA7-AF4B-8775-2ACEA70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BD23-AAC4-AE4C-B7BF-354DD95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7B2C-FEE6-8C49-A6F8-9523B36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74C-48D5-634B-B2C4-1AFD11D1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B236-217D-FE45-B38D-1331AA17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5F-7ADF-3F4D-9838-B1B38D29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1EF-52B1-1D43-A009-B1E0831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785C-9949-FA4F-9B73-56F7950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AB89-3AA5-6142-A33A-EBCF62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22D0D-745E-8848-906F-4643EAE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9C7B-8AF6-984A-AD1B-4A3E02FC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9A-5D72-D544-991C-54C6549E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FC1-A28C-7D44-BA3B-BF8D9FCC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3717-FCAF-2A4E-89B2-6E9C1765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065125" y="303280"/>
            <a:ext cx="10802619" cy="625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032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213350" y="2285999"/>
            <a:ext cx="5253612" cy="39786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286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543550" y="2864525"/>
            <a:ext cx="1765300" cy="31517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519403" y="2864525"/>
            <a:ext cx="1765300" cy="31517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5634679" y="3333615"/>
            <a:ext cx="4569635" cy="13648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778230" y="3333615"/>
            <a:ext cx="1225685" cy="25224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3333614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789210" y="3337866"/>
            <a:ext cx="1225685" cy="25224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81" y="3333613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3478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234" y="393649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495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91" y="542006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503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64" y="549656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327660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2805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441149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39400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594" y="162153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56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5" y="1653944"/>
            <a:ext cx="116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0" y="1187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37" y="2824066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8" y="3294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872" y="37521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7" y="4301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46" y="4756956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1173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9" y="1626700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3" y="5507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94" y="5963116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7502122" y="478233"/>
            <a:ext cx="876899" cy="728538"/>
            <a:chOff x="1746471" y="422276"/>
            <a:chExt cx="876899" cy="728538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58" y="43893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77" y="3932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508" y="3179557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431" y="272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7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30" y="1635824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21" y="1161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46" y="16246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31" y="5108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156" y="55833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1955490" y="2359765"/>
            <a:ext cx="1540982" cy="2820159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9" y="2363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25981" y="2084831"/>
            <a:ext cx="6354" cy="2749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2720957" y="4013720"/>
            <a:ext cx="740" cy="2877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718723" y="5018566"/>
            <a:ext cx="3198" cy="4894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0"/>
          </p:cNvCxnSpPr>
          <p:nvPr/>
        </p:nvCxnSpPr>
        <p:spPr>
          <a:xfrm flipV="1">
            <a:off x="2947323" y="3478500"/>
            <a:ext cx="4969736" cy="2258081"/>
          </a:xfrm>
          <a:prstGeom prst="bentConnector4">
            <a:avLst>
              <a:gd name="adj1" fmla="val 14681"/>
              <a:gd name="adj2" fmla="val 16353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930292" y="1392937"/>
            <a:ext cx="1224395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6611887" y="1392937"/>
            <a:ext cx="1305172" cy="208556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7550376" y="1759621"/>
            <a:ext cx="2085563" cy="13521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726456" y="1390287"/>
            <a:ext cx="130116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1250031" y="1901683"/>
            <a:ext cx="6190" cy="8206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1246677" y="3441167"/>
            <a:ext cx="3355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1246678" y="4820235"/>
            <a:ext cx="2653" cy="2886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6D31B941-932F-7347-B745-95A70DF75D7D}"/>
              </a:ext>
            </a:extLst>
          </p:cNvPr>
          <p:cNvCxnSpPr>
            <a:cxnSpLocks/>
            <a:stCxn id="52" idx="1"/>
            <a:endCxn id="19" idx="3"/>
          </p:cNvCxnSpPr>
          <p:nvPr/>
        </p:nvCxnSpPr>
        <p:spPr>
          <a:xfrm rot="10800000">
            <a:off x="8145659" y="5186935"/>
            <a:ext cx="2875072" cy="1505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7906366" y="2517426"/>
            <a:ext cx="86831" cy="6599098"/>
          </a:xfrm>
          <a:prstGeom prst="bentConnector3">
            <a:avLst>
              <a:gd name="adj1" fmla="val -26327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8" idx="2"/>
            <a:endCxn id="24" idx="3"/>
          </p:cNvCxnSpPr>
          <p:nvPr/>
        </p:nvCxnSpPr>
        <p:spPr>
          <a:xfrm rot="5400000" flipH="1">
            <a:off x="5808055" y="2104491"/>
            <a:ext cx="1179782" cy="3038227"/>
          </a:xfrm>
          <a:prstGeom prst="bentConnector4">
            <a:avLst>
              <a:gd name="adj1" fmla="val -19376"/>
              <a:gd name="adj2" fmla="val 803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  <a:stCxn id="18" idx="2"/>
            <a:endCxn id="26" idx="3"/>
          </p:cNvCxnSpPr>
          <p:nvPr/>
        </p:nvCxnSpPr>
        <p:spPr>
          <a:xfrm rot="5400000" flipH="1">
            <a:off x="6375502" y="2671939"/>
            <a:ext cx="44887" cy="3038227"/>
          </a:xfrm>
          <a:prstGeom prst="bentConnector4">
            <a:avLst>
              <a:gd name="adj1" fmla="val -509279"/>
              <a:gd name="adj2" fmla="val 803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4421632" y="3033712"/>
            <a:ext cx="12700" cy="2234247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4421632" y="4168608"/>
            <a:ext cx="12700" cy="109935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2021-04-17T03:22:28Z</dcterms:created>
  <dcterms:modified xsi:type="dcterms:W3CDTF">2021-04-19T18:03:11Z</dcterms:modified>
</cp:coreProperties>
</file>