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7" r:id="rId4"/>
  </p:sldIdLst>
  <p:sldSz cx="14630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se" id="{13362554-1F3A-4F7D-B9EB-E7B8B4D8573B}">
          <p14:sldIdLst>
            <p14:sldId id="256"/>
            <p14:sldId id="258"/>
          </p14:sldIdLst>
        </p14:section>
        <p14:section name="Old" id="{E71A7BEC-62E3-45B9-A171-C16E0E8C85D7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16" autoAdjust="0"/>
    <p:restoredTop sz="96405"/>
  </p:normalViewPr>
  <p:slideViewPr>
    <p:cSldViewPr snapToObjects="1">
      <p:cViewPr>
        <p:scale>
          <a:sx n="80" d="100"/>
          <a:sy n="80" d="100"/>
        </p:scale>
        <p:origin x="1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646133"/>
            <a:ext cx="1243584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282989"/>
            <a:ext cx="109728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5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0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35517"/>
            <a:ext cx="3154680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35517"/>
            <a:ext cx="9281160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507618"/>
            <a:ext cx="1261872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6731215"/>
            <a:ext cx="1261872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6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677584"/>
            <a:ext cx="621792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677584"/>
            <a:ext cx="621792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1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35519"/>
            <a:ext cx="12618720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465706"/>
            <a:ext cx="6189344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3674110"/>
            <a:ext cx="6189344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465706"/>
            <a:ext cx="6219826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3674110"/>
            <a:ext cx="6219826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52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8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8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448226"/>
            <a:ext cx="740664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8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448226"/>
            <a:ext cx="740664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0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35519"/>
            <a:ext cx="1261872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677584"/>
            <a:ext cx="1261872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35ED2-9B9C-684A-B3DF-5A4A64DFB4BE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9322649"/>
            <a:ext cx="49377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4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9.pn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EDC32-F6B2-E64C-84F2-03B352FCEA72}"/>
              </a:ext>
            </a:extLst>
          </p:cNvPr>
          <p:cNvSpPr/>
          <p:nvPr/>
        </p:nvSpPr>
        <p:spPr>
          <a:xfrm>
            <a:off x="1828800" y="1371600"/>
            <a:ext cx="12344400" cy="76809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9728"/>
          <a:lstStyle/>
          <a:p>
            <a:pPr>
              <a:defRPr/>
            </a:pPr>
            <a:r>
              <a:rPr lang="en-US" sz="132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99183FC9-5CC7-5B45-9894-A2967EBD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396240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AB993A-BC29-4242-96F6-F89B651D64FC}"/>
              </a:ext>
            </a:extLst>
          </p:cNvPr>
          <p:cNvSpPr/>
          <p:nvPr/>
        </p:nvSpPr>
        <p:spPr>
          <a:xfrm>
            <a:off x="5186173" y="4848496"/>
            <a:ext cx="5725243" cy="395337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9728"/>
          <a:lstStyle/>
          <a:p>
            <a:pPr>
              <a:defRPr/>
            </a:pPr>
            <a:r>
              <a:rPr lang="en-US" sz="132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28">
            <a:extLst>
              <a:ext uri="{FF2B5EF4-FFF2-40B4-BE49-F238E27FC236}">
                <a16:creationId xmlns:a16="http://schemas.microsoft.com/office/drawing/2014/main" id="{BC5F7D37-5836-F04A-8E94-BF058B60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687" y="4848494"/>
            <a:ext cx="396240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B349B3-6B34-544E-81F4-A637F04EF7CA}"/>
              </a:ext>
            </a:extLst>
          </p:cNvPr>
          <p:cNvSpPr/>
          <p:nvPr/>
        </p:nvSpPr>
        <p:spPr>
          <a:xfrm>
            <a:off x="5674222" y="4525413"/>
            <a:ext cx="1841795" cy="439841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/>
          <a:lstStyle/>
          <a:p>
            <a:pPr algn="ctr"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A3E2EC-E494-6E4E-94E4-0E840529610A}"/>
              </a:ext>
            </a:extLst>
          </p:cNvPr>
          <p:cNvSpPr/>
          <p:nvPr/>
        </p:nvSpPr>
        <p:spPr>
          <a:xfrm>
            <a:off x="8907143" y="4525413"/>
            <a:ext cx="1853455" cy="439841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/>
          <a:lstStyle/>
          <a:p>
            <a:pPr algn="ctr"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5F7A81-B60B-0142-A5A9-E03D4D349D91}"/>
              </a:ext>
            </a:extLst>
          </p:cNvPr>
          <p:cNvSpPr/>
          <p:nvPr/>
        </p:nvSpPr>
        <p:spPr>
          <a:xfrm>
            <a:off x="5813725" y="6737506"/>
            <a:ext cx="1613200" cy="197207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44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477B50BA-62ED-5B4B-9BB3-8E1115395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724" y="6737504"/>
            <a:ext cx="35162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F403A07-936C-474E-B684-A6A8F7C3A7D7}"/>
              </a:ext>
            </a:extLst>
          </p:cNvPr>
          <p:cNvSpPr/>
          <p:nvPr/>
        </p:nvSpPr>
        <p:spPr>
          <a:xfrm>
            <a:off x="9036416" y="6737506"/>
            <a:ext cx="1645613" cy="196119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44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35">
            <a:extLst>
              <a:ext uri="{FF2B5EF4-FFF2-40B4-BE49-F238E27FC236}">
                <a16:creationId xmlns:a16="http://schemas.microsoft.com/office/drawing/2014/main" id="{904280AA-BFCE-1A49-B320-F0983E67F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782" y="6737504"/>
            <a:ext cx="35162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4">
            <a:extLst>
              <a:ext uri="{FF2B5EF4-FFF2-40B4-BE49-F238E27FC236}">
                <a16:creationId xmlns:a16="http://schemas.microsoft.com/office/drawing/2014/main" id="{A5A9169F-0786-4A43-BB4B-6BD08AF50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483" y="774783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2">
            <a:extLst>
              <a:ext uri="{FF2B5EF4-FFF2-40B4-BE49-F238E27FC236}">
                <a16:creationId xmlns:a16="http://schemas.microsoft.com/office/drawing/2014/main" id="{4C97ACB8-90C5-8742-A0C0-DC3226127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5025" y="8262961"/>
            <a:ext cx="1832179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7">
            <a:extLst>
              <a:ext uri="{FF2B5EF4-FFF2-40B4-BE49-F238E27FC236}">
                <a16:creationId xmlns:a16="http://schemas.microsoft.com/office/drawing/2014/main" id="{1998584A-AA8D-9E47-9B4C-EC1AAF4E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5726" y="4511798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CAF6503D-8C14-D24A-AE24-2D76DD2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17493" y="5064002"/>
            <a:ext cx="965107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Directory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E9905324-61D1-A947-9556-350668EF7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4036" y="2983497"/>
            <a:ext cx="1259143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24">
            <a:extLst>
              <a:ext uri="{FF2B5EF4-FFF2-40B4-BE49-F238E27FC236}">
                <a16:creationId xmlns:a16="http://schemas.microsoft.com/office/drawing/2014/main" id="{8C6F9E2A-A4F6-A249-AE62-B3EE59CA2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048" y="2449869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55AE0C62-5F8A-964B-B6D0-FC4510637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8871" y="2397002"/>
            <a:ext cx="1475748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scheduled event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055D0B3-8C7D-3941-A74B-CD319E1A9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854" y="1880518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393E170D-9A57-5442-A764-6027BA7B0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625" y="4223285"/>
            <a:ext cx="1244131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21">
            <a:extLst>
              <a:ext uri="{FF2B5EF4-FFF2-40B4-BE49-F238E27FC236}">
                <a16:creationId xmlns:a16="http://schemas.microsoft.com/office/drawing/2014/main" id="{C855D362-9310-7045-81E1-4A56E3D08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693" y="367786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2">
            <a:extLst>
              <a:ext uri="{FF2B5EF4-FFF2-40B4-BE49-F238E27FC236}">
                <a16:creationId xmlns:a16="http://schemas.microsoft.com/office/drawing/2014/main" id="{1C8CDB59-0D24-AB47-8AE2-6DE2C3482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0508" y="4223285"/>
            <a:ext cx="1254325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CodeCommit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Graphic 19">
            <a:extLst>
              <a:ext uri="{FF2B5EF4-FFF2-40B4-BE49-F238E27FC236}">
                <a16:creationId xmlns:a16="http://schemas.microsoft.com/office/drawing/2014/main" id="{0884A659-2E5C-FE4D-844B-1918D2739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645" y="485718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E5548EAD-E63C-5C46-8FFF-3B18FBCFC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9170" y="5400573"/>
            <a:ext cx="1113592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phic 17">
            <a:extLst>
              <a:ext uri="{FF2B5EF4-FFF2-40B4-BE49-F238E27FC236}">
                <a16:creationId xmlns:a16="http://schemas.microsoft.com/office/drawing/2014/main" id="{C7D86D82-AD12-B141-BDD4-C6E6F8AA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051" y="2449869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DEB26A5E-3863-9D47-B667-7E1D4D969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526" y="2983497"/>
            <a:ext cx="1416968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raphic 20">
            <a:extLst>
              <a:ext uri="{FF2B5EF4-FFF2-40B4-BE49-F238E27FC236}">
                <a16:creationId xmlns:a16="http://schemas.microsoft.com/office/drawing/2014/main" id="{2122DA88-CB24-794F-A0E8-A05A91C6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645" y="775738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2">
            <a:extLst>
              <a:ext uri="{FF2B5EF4-FFF2-40B4-BE49-F238E27FC236}">
                <a16:creationId xmlns:a16="http://schemas.microsoft.com/office/drawing/2014/main" id="{4BBFCB3A-391D-424F-A359-15FC9F253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8326" y="8305975"/>
            <a:ext cx="1489366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pic>
        <p:nvPicPr>
          <p:cNvPr id="42" name="Graphic 7">
            <a:extLst>
              <a:ext uri="{FF2B5EF4-FFF2-40B4-BE49-F238E27FC236}">
                <a16:creationId xmlns:a16="http://schemas.microsoft.com/office/drawing/2014/main" id="{CE8C437E-7899-2443-B8EC-71EFA5F5A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2215" y="647700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>
            <a:extLst>
              <a:ext uri="{FF2B5EF4-FFF2-40B4-BE49-F238E27FC236}">
                <a16:creationId xmlns:a16="http://schemas.microsoft.com/office/drawing/2014/main" id="{1B1D5C6A-6BCA-4246-B8BB-A4BA26A02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0396" y="7048595"/>
            <a:ext cx="1052279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44" name="TextBox 25">
            <a:extLst>
              <a:ext uri="{FF2B5EF4-FFF2-40B4-BE49-F238E27FC236}">
                <a16:creationId xmlns:a16="http://schemas.microsoft.com/office/drawing/2014/main" id="{E19D2E8C-B29F-334A-A38F-B918BCFD9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2204" y="2983497"/>
            <a:ext cx="1624764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24">
            <a:extLst>
              <a:ext uri="{FF2B5EF4-FFF2-40B4-BE49-F238E27FC236}">
                <a16:creationId xmlns:a16="http://schemas.microsoft.com/office/drawing/2014/main" id="{A3DEADBF-C914-3749-B49F-0D09A65A5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0947" y="2449869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23">
            <a:extLst>
              <a:ext uri="{FF2B5EF4-FFF2-40B4-BE49-F238E27FC236}">
                <a16:creationId xmlns:a16="http://schemas.microsoft.com/office/drawing/2014/main" id="{6B5C486F-DB0C-3D4C-B64A-DBFA8701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7902" y="2983497"/>
            <a:ext cx="200135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Systems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tore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phic 26">
            <a:extLst>
              <a:ext uri="{FF2B5EF4-FFF2-40B4-BE49-F238E27FC236}">
                <a16:creationId xmlns:a16="http://schemas.microsoft.com/office/drawing/2014/main" id="{1A8503C5-8F84-2B4A-95DB-F7196ADB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120" y="2449869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B2792719-B739-7E4A-871B-33B17FD71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4525" y="2983500"/>
            <a:ext cx="151537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function: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Replace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containers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20">
            <a:extLst>
              <a:ext uri="{FF2B5EF4-FFF2-40B4-BE49-F238E27FC236}">
                <a16:creationId xmlns:a16="http://schemas.microsoft.com/office/drawing/2014/main" id="{772C7B33-7380-6947-9D1F-F747E21ED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9689" y="2983498"/>
            <a:ext cx="125852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function: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Update Duo MFA settings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7A0C822B-7166-6742-A2A7-46FF6E70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2703" y="2983498"/>
            <a:ext cx="1425697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function: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Update or 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notify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6">
            <a:extLst>
              <a:ext uri="{FF2B5EF4-FFF2-40B4-BE49-F238E27FC236}">
                <a16:creationId xmlns:a16="http://schemas.microsoft.com/office/drawing/2014/main" id="{0D2F2F34-467D-F64C-95D5-FA477E2E4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645" y="368348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1A2423-5C7E-0A45-B307-6BC6F5A54FAA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5400000" flipH="1" flipV="1">
            <a:off x="2462414" y="3019152"/>
            <a:ext cx="787883" cy="540780"/>
          </a:xfrm>
          <a:prstGeom prst="bentConnector3">
            <a:avLst>
              <a:gd name="adj1" fmla="val 85059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A12B64-4A05-874C-89DA-76A8638C8AB5}"/>
              </a:ext>
            </a:extLst>
          </p:cNvPr>
          <p:cNvCxnSpPr>
            <a:cxnSpLocks/>
            <a:stCxn id="40" idx="0"/>
            <a:endCxn id="97" idx="2"/>
          </p:cNvCxnSpPr>
          <p:nvPr/>
        </p:nvCxnSpPr>
        <p:spPr>
          <a:xfrm flipV="1">
            <a:off x="2585965" y="6964770"/>
            <a:ext cx="4" cy="79261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101" idx="3"/>
            <a:endCxn id="17" idx="1"/>
          </p:cNvCxnSpPr>
          <p:nvPr/>
        </p:nvCxnSpPr>
        <p:spPr>
          <a:xfrm flipV="1">
            <a:off x="4420500" y="8022157"/>
            <a:ext cx="3506983" cy="95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750B0E-AB68-6C4D-AEEA-6F30B4759276}"/>
              </a:ext>
            </a:extLst>
          </p:cNvPr>
          <p:cNvCxnSpPr>
            <a:cxnSpLocks/>
            <a:stCxn id="127" idx="1"/>
            <a:endCxn id="38" idx="3"/>
          </p:cNvCxnSpPr>
          <p:nvPr/>
        </p:nvCxnSpPr>
        <p:spPr>
          <a:xfrm flipH="1">
            <a:off x="6433693" y="2722812"/>
            <a:ext cx="516666" cy="137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stCxn id="130" idx="1"/>
            <a:endCxn id="29" idx="3"/>
          </p:cNvCxnSpPr>
          <p:nvPr/>
        </p:nvCxnSpPr>
        <p:spPr>
          <a:xfrm flipH="1">
            <a:off x="8666691" y="2722812"/>
            <a:ext cx="583136" cy="137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1CDB3F-E208-7240-9CF4-17BD6C1BCF59}"/>
              </a:ext>
            </a:extLst>
          </p:cNvPr>
          <p:cNvCxnSpPr>
            <a:cxnSpLocks/>
            <a:stCxn id="47" idx="1"/>
            <a:endCxn id="130" idx="3"/>
          </p:cNvCxnSpPr>
          <p:nvPr/>
        </p:nvCxnSpPr>
        <p:spPr>
          <a:xfrm flipH="1" flipV="1">
            <a:off x="9798466" y="2722812"/>
            <a:ext cx="669655" cy="137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2A71A7-80A2-FD48-849B-8187CED457E6}"/>
              </a:ext>
            </a:extLst>
          </p:cNvPr>
          <p:cNvCxnSpPr>
            <a:cxnSpLocks/>
            <a:stCxn id="45" idx="1"/>
            <a:endCxn id="47" idx="3"/>
          </p:cNvCxnSpPr>
          <p:nvPr/>
        </p:nvCxnSpPr>
        <p:spPr>
          <a:xfrm flipH="1">
            <a:off x="11016763" y="2724189"/>
            <a:ext cx="73418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133" idx="1"/>
            <a:endCxn id="45" idx="3"/>
          </p:cNvCxnSpPr>
          <p:nvPr/>
        </p:nvCxnSpPr>
        <p:spPr>
          <a:xfrm flipH="1" flipV="1">
            <a:off x="12299587" y="2724189"/>
            <a:ext cx="581644" cy="174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5813723" y="5190604"/>
            <a:ext cx="1613202" cy="145649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  <a:endParaRPr lang="en-US" sz="132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724" y="5190602"/>
            <a:ext cx="32956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9029782" y="5190604"/>
            <a:ext cx="1652248" cy="145649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2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910" y="5190602"/>
            <a:ext cx="32956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4497" y="6251055"/>
            <a:ext cx="1312936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351" y="5657779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94" idx="0"/>
            <a:endCxn id="53" idx="2"/>
          </p:cNvCxnSpPr>
          <p:nvPr/>
        </p:nvCxnSpPr>
        <p:spPr>
          <a:xfrm rot="16200000" flipV="1">
            <a:off x="13060985" y="3982929"/>
            <a:ext cx="627663" cy="43852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16">
            <a:extLst>
              <a:ext uri="{FF2B5EF4-FFF2-40B4-BE49-F238E27FC236}">
                <a16:creationId xmlns:a16="http://schemas.microsoft.com/office/drawing/2014/main" id="{B30F4969-F73B-2145-B92C-809596CF1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92" y="8332365"/>
            <a:ext cx="2043517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CPU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&amp;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memory alarms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Graphic 6">
            <a:extLst>
              <a:ext uri="{FF2B5EF4-FFF2-40B4-BE49-F238E27FC236}">
                <a16:creationId xmlns:a16="http://schemas.microsoft.com/office/drawing/2014/main" id="{C0883B8D-1D26-4241-8A81-2379A8E7E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5998" y="775738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</p:cNvCxnSpPr>
          <p:nvPr/>
        </p:nvCxnSpPr>
        <p:spPr>
          <a:xfrm flipH="1">
            <a:off x="8476124" y="8031706"/>
            <a:ext cx="306509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92" idx="3"/>
            <a:endCxn id="74" idx="1"/>
          </p:cNvCxnSpPr>
          <p:nvPr/>
        </p:nvCxnSpPr>
        <p:spPr>
          <a:xfrm flipV="1">
            <a:off x="12234638" y="8028026"/>
            <a:ext cx="757102" cy="3680"/>
          </a:xfrm>
          <a:prstGeom prst="straightConnector1">
            <a:avLst/>
          </a:prstGeom>
          <a:ln w="12700">
            <a:solidFill>
              <a:srgbClr val="545B64"/>
            </a:solidFill>
            <a:headEnd type="none" w="lg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990BAB7-A982-2043-BFE5-CD1053D8FAA8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8393608" y="3482095"/>
            <a:ext cx="0" cy="42657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19" idx="0"/>
            <a:endCxn id="53" idx="2"/>
          </p:cNvCxnSpPr>
          <p:nvPr/>
        </p:nvCxnSpPr>
        <p:spPr>
          <a:xfrm rot="5400000" flipH="1" flipV="1">
            <a:off x="12616081" y="3972327"/>
            <a:ext cx="623437" cy="4555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357" y="244849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825" y="244849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1231" y="2451614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5563712" y="1905000"/>
            <a:ext cx="8459613" cy="213142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32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Secrets and events management</a:t>
            </a:r>
            <a:endParaRPr lang="en-US" sz="132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25">
            <a:extLst>
              <a:ext uri="{FF2B5EF4-FFF2-40B4-BE49-F238E27FC236}">
                <a16:creationId xmlns:a16="http://schemas.microsoft.com/office/drawing/2014/main" id="{00018E57-CFAC-A445-BD29-4EEF93B8E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1057" y="8333459"/>
            <a:ext cx="1030007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 topic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4" name="Graphic 17">
            <a:extLst>
              <a:ext uri="{FF2B5EF4-FFF2-40B4-BE49-F238E27FC236}">
                <a16:creationId xmlns:a16="http://schemas.microsoft.com/office/drawing/2014/main" id="{F7E2F10A-D08E-FC49-B844-03F331E47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1740" y="775370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25">
            <a:extLst>
              <a:ext uri="{FF2B5EF4-FFF2-40B4-BE49-F238E27FC236}">
                <a16:creationId xmlns:a16="http://schemas.microsoft.com/office/drawing/2014/main" id="{00018E57-CFAC-A445-BD29-4EEF93B8E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7784" y="5087190"/>
            <a:ext cx="957315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 topic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4" name="Graphic 17">
            <a:extLst>
              <a:ext uri="{FF2B5EF4-FFF2-40B4-BE49-F238E27FC236}">
                <a16:creationId xmlns:a16="http://schemas.microsoft.com/office/drawing/2014/main" id="{F7E2F10A-D08E-FC49-B844-03F331E47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760" y="4516024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6204" y="6243863"/>
            <a:ext cx="1312936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6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058" y="565058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2229350" y="3194661"/>
            <a:ext cx="1823969" cy="262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92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1983058" y="3119873"/>
            <a:ext cx="2302620" cy="394719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32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deployment</a:t>
            </a:r>
            <a:endParaRPr lang="en-US" sz="132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30">
            <a:extLst>
              <a:ext uri="{FF2B5EF4-FFF2-40B4-BE49-F238E27FC236}">
                <a16:creationId xmlns:a16="http://schemas.microsoft.com/office/drawing/2014/main" id="{63DB0BFD-BAD9-C841-B0AD-52D75337B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683" y="6466171"/>
            <a:ext cx="114857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 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image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8" name="Graphic 6">
            <a:extLst>
              <a:ext uri="{FF2B5EF4-FFF2-40B4-BE49-F238E27FC236}">
                <a16:creationId xmlns:a16="http://schemas.microsoft.com/office/drawing/2014/main" id="{3E74B7FD-4146-8A41-B5E7-1F52FB537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645" y="594147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22">
            <a:extLst>
              <a:ext uri="{FF2B5EF4-FFF2-40B4-BE49-F238E27FC236}">
                <a16:creationId xmlns:a16="http://schemas.microsoft.com/office/drawing/2014/main" id="{6F6B2AFB-79A6-2645-A53D-76566242E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851" y="8305975"/>
            <a:ext cx="1419908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ECS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A990BAB7-A982-2043-BFE5-CD1053D8FAA8}"/>
              </a:ext>
            </a:extLst>
          </p:cNvPr>
          <p:cNvCxnSpPr>
            <a:cxnSpLocks/>
            <a:stCxn id="49" idx="2"/>
          </p:cNvCxnSpPr>
          <p:nvPr/>
        </p:nvCxnSpPr>
        <p:spPr>
          <a:xfrm rot="16200000" flipH="1">
            <a:off x="5713217" y="5407359"/>
            <a:ext cx="3859476" cy="821483"/>
          </a:xfrm>
          <a:prstGeom prst="bentConnector3">
            <a:avLst>
              <a:gd name="adj1" fmla="val 1026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Graphic 18">
            <a:extLst>
              <a:ext uri="{FF2B5EF4-FFF2-40B4-BE49-F238E27FC236}">
                <a16:creationId xmlns:a16="http://schemas.microsoft.com/office/drawing/2014/main" id="{BF37C822-FC3E-9E4A-BB66-12AA7CB10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860" y="775738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927483" y="7279546"/>
            <a:ext cx="576072" cy="264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92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205359" y="7224188"/>
            <a:ext cx="4068064" cy="138410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6810" anchorCtr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cxnSp>
        <p:nvCxnSpPr>
          <p:cNvPr id="128" name="Elbow Connector 60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101" idx="1"/>
            <a:endCxn id="40" idx="3"/>
          </p:cNvCxnSpPr>
          <p:nvPr/>
        </p:nvCxnSpPr>
        <p:spPr>
          <a:xfrm flipH="1">
            <a:off x="2860289" y="8031706"/>
            <a:ext cx="101157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3A12B64-4A05-874C-89DA-76A8638C8AB5}"/>
              </a:ext>
            </a:extLst>
          </p:cNvPr>
          <p:cNvCxnSpPr>
            <a:cxnSpLocks/>
            <a:stCxn id="98" idx="0"/>
            <a:endCxn id="37" idx="2"/>
          </p:cNvCxnSpPr>
          <p:nvPr/>
        </p:nvCxnSpPr>
        <p:spPr>
          <a:xfrm flipV="1">
            <a:off x="2585966" y="5696040"/>
            <a:ext cx="1" cy="24543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3A12B64-4A05-874C-89DA-76A8638C8AB5}"/>
              </a:ext>
            </a:extLst>
          </p:cNvPr>
          <p:cNvCxnSpPr>
            <a:cxnSpLocks/>
            <a:stCxn id="36" idx="0"/>
            <a:endCxn id="33" idx="2"/>
          </p:cNvCxnSpPr>
          <p:nvPr/>
        </p:nvCxnSpPr>
        <p:spPr>
          <a:xfrm flipH="1" flipV="1">
            <a:off x="2584691" y="4518751"/>
            <a:ext cx="1275" cy="33843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3A12B64-4A05-874C-89DA-76A8638C8AB5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2860287" y="3952184"/>
            <a:ext cx="607408" cy="562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1983058" y="7189212"/>
            <a:ext cx="2912130" cy="161536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32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discovery</a:t>
            </a:r>
            <a:endParaRPr lang="en-US" sz="132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16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EDC32-F6B2-E64C-84F2-03B352FCEA72}"/>
              </a:ext>
            </a:extLst>
          </p:cNvPr>
          <p:cNvSpPr/>
          <p:nvPr/>
        </p:nvSpPr>
        <p:spPr>
          <a:xfrm>
            <a:off x="1828803" y="1188721"/>
            <a:ext cx="12573001" cy="7498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9728"/>
          <a:lstStyle/>
          <a:p>
            <a:pPr>
              <a:defRPr/>
            </a:pPr>
            <a:r>
              <a:rPr lang="en-US" sz="132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99183FC9-5CC7-5B45-9894-A2967EBD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21" y="1184425"/>
            <a:ext cx="396240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AB993A-BC29-4242-96F6-F89B651D64FC}"/>
              </a:ext>
            </a:extLst>
          </p:cNvPr>
          <p:cNvSpPr/>
          <p:nvPr/>
        </p:nvSpPr>
        <p:spPr>
          <a:xfrm>
            <a:off x="4208104" y="3404151"/>
            <a:ext cx="5725243" cy="376014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9728"/>
          <a:lstStyle/>
          <a:p>
            <a:pPr>
              <a:defRPr/>
            </a:pPr>
            <a:r>
              <a:rPr lang="en-US" sz="132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28">
            <a:extLst>
              <a:ext uri="{FF2B5EF4-FFF2-40B4-BE49-F238E27FC236}">
                <a16:creationId xmlns:a16="http://schemas.microsoft.com/office/drawing/2014/main" id="{BC5F7D37-5836-F04A-8E94-BF058B60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617" y="3404150"/>
            <a:ext cx="396240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B349B3-6B34-544E-81F4-A637F04EF7CA}"/>
              </a:ext>
            </a:extLst>
          </p:cNvPr>
          <p:cNvSpPr/>
          <p:nvPr/>
        </p:nvSpPr>
        <p:spPr>
          <a:xfrm>
            <a:off x="4696152" y="3001784"/>
            <a:ext cx="1841795" cy="439731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A3E2EC-E494-6E4E-94E4-0E840529610A}"/>
              </a:ext>
            </a:extLst>
          </p:cNvPr>
          <p:cNvSpPr/>
          <p:nvPr/>
        </p:nvSpPr>
        <p:spPr>
          <a:xfrm>
            <a:off x="7882730" y="3001784"/>
            <a:ext cx="1878490" cy="439731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5F7A81-B60B-0142-A5A9-E03D4D349D91}"/>
              </a:ext>
            </a:extLst>
          </p:cNvPr>
          <p:cNvSpPr/>
          <p:nvPr/>
        </p:nvSpPr>
        <p:spPr>
          <a:xfrm>
            <a:off x="4835655" y="4958631"/>
            <a:ext cx="1613200" cy="203217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44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477B50BA-62ED-5B4B-9BB3-8E1115395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55" y="4954673"/>
            <a:ext cx="35162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F403A07-936C-474E-B684-A6A8F7C3A7D7}"/>
              </a:ext>
            </a:extLst>
          </p:cNvPr>
          <p:cNvSpPr/>
          <p:nvPr/>
        </p:nvSpPr>
        <p:spPr>
          <a:xfrm>
            <a:off x="8037039" y="4958631"/>
            <a:ext cx="1645613" cy="203217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44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35">
            <a:extLst>
              <a:ext uri="{FF2B5EF4-FFF2-40B4-BE49-F238E27FC236}">
                <a16:creationId xmlns:a16="http://schemas.microsoft.com/office/drawing/2014/main" id="{904280AA-BFCE-1A49-B320-F0983E67F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405" y="4954671"/>
            <a:ext cx="35162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4">
            <a:extLst>
              <a:ext uri="{FF2B5EF4-FFF2-40B4-BE49-F238E27FC236}">
                <a16:creationId xmlns:a16="http://schemas.microsoft.com/office/drawing/2014/main" id="{A5A9169F-0786-4A43-BB4B-6BD08AF50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90" y="631397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2">
            <a:extLst>
              <a:ext uri="{FF2B5EF4-FFF2-40B4-BE49-F238E27FC236}">
                <a16:creationId xmlns:a16="http://schemas.microsoft.com/office/drawing/2014/main" id="{4C97ACB8-90C5-8742-A0C0-DC3226127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531" y="6863570"/>
            <a:ext cx="1832179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7">
            <a:extLst>
              <a:ext uri="{FF2B5EF4-FFF2-40B4-BE49-F238E27FC236}">
                <a16:creationId xmlns:a16="http://schemas.microsoft.com/office/drawing/2014/main" id="{1998584A-AA8D-9E47-9B4C-EC1AAF4E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825" y="757873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CAF6503D-8C14-D24A-AE24-2D76DD2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0201" y="8132804"/>
            <a:ext cx="1371600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Directory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  <p:pic>
        <p:nvPicPr>
          <p:cNvPr id="21" name="Graphic 24">
            <a:extLst>
              <a:ext uri="{FF2B5EF4-FFF2-40B4-BE49-F238E27FC236}">
                <a16:creationId xmlns:a16="http://schemas.microsoft.com/office/drawing/2014/main" id="{586614D1-BADF-5B4E-A4A0-DB6AC34B6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151" y="756943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9">
            <a:extLst>
              <a:ext uri="{FF2B5EF4-FFF2-40B4-BE49-F238E27FC236}">
                <a16:creationId xmlns:a16="http://schemas.microsoft.com/office/drawing/2014/main" id="{5BD1F653-BA31-1B4A-AD76-6B41E3BDB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0296" y="8108906"/>
            <a:ext cx="1314353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  <a:endParaRPr lang="en-US" altLang="en-US" sz="144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E9905324-61D1-A947-9556-350668EF7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8917" y="2248436"/>
            <a:ext cx="1737108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(event-based)</a:t>
            </a:r>
          </a:p>
        </p:txBody>
      </p:sp>
      <p:pic>
        <p:nvPicPr>
          <p:cNvPr id="29" name="Graphic 24">
            <a:extLst>
              <a:ext uri="{FF2B5EF4-FFF2-40B4-BE49-F238E27FC236}">
                <a16:creationId xmlns:a16="http://schemas.microsoft.com/office/drawing/2014/main" id="{8C6F9E2A-A4F6-A249-AE62-B3EE59CA2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151" y="170449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55AE0C62-5F8A-964B-B6D0-FC4510637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714" y="2248436"/>
            <a:ext cx="1711300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(time-based)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055D0B3-8C7D-3941-A74B-CD319E1A9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173195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393E170D-9A57-5442-A764-6027BA7B0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199" y="3947703"/>
            <a:ext cx="1653172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21">
            <a:extLst>
              <a:ext uri="{FF2B5EF4-FFF2-40B4-BE49-F238E27FC236}">
                <a16:creationId xmlns:a16="http://schemas.microsoft.com/office/drawing/2014/main" id="{C855D362-9310-7045-81E1-4A56E3D08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431668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2">
            <a:extLst>
              <a:ext uri="{FF2B5EF4-FFF2-40B4-BE49-F238E27FC236}">
                <a16:creationId xmlns:a16="http://schemas.microsoft.com/office/drawing/2014/main" id="{1C8CDB59-0D24-AB47-8AE2-6DE2C3482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707" y="4862101"/>
            <a:ext cx="1374456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CodeCommit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Graphic 19">
            <a:extLst>
              <a:ext uri="{FF2B5EF4-FFF2-40B4-BE49-F238E27FC236}">
                <a16:creationId xmlns:a16="http://schemas.microsoft.com/office/drawing/2014/main" id="{0884A659-2E5C-FE4D-844B-1918D2739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523120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E5548EAD-E63C-5C46-8FFF-3B18FBCFC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138" y="5774587"/>
            <a:ext cx="1113592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phic 17">
            <a:extLst>
              <a:ext uri="{FF2B5EF4-FFF2-40B4-BE49-F238E27FC236}">
                <a16:creationId xmlns:a16="http://schemas.microsoft.com/office/drawing/2014/main" id="{C7D86D82-AD12-B141-BDD4-C6E6F8AA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20" y="171544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DEB26A5E-3863-9D47-B667-7E1D4D969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695" y="2248435"/>
            <a:ext cx="1416968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raphic 20">
            <a:extLst>
              <a:ext uri="{FF2B5EF4-FFF2-40B4-BE49-F238E27FC236}">
                <a16:creationId xmlns:a16="http://schemas.microsoft.com/office/drawing/2014/main" id="{2122DA88-CB24-794F-A0E8-A05A91C6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6337388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2">
            <a:extLst>
              <a:ext uri="{FF2B5EF4-FFF2-40B4-BE49-F238E27FC236}">
                <a16:creationId xmlns:a16="http://schemas.microsoft.com/office/drawing/2014/main" id="{4BBFCB3A-391D-424F-A359-15FC9F253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230" y="6883553"/>
            <a:ext cx="1489366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ECR</a:t>
            </a:r>
          </a:p>
        </p:txBody>
      </p:sp>
      <p:pic>
        <p:nvPicPr>
          <p:cNvPr id="42" name="Graphic 7">
            <a:extLst>
              <a:ext uri="{FF2B5EF4-FFF2-40B4-BE49-F238E27FC236}">
                <a16:creationId xmlns:a16="http://schemas.microsoft.com/office/drawing/2014/main" id="{CE8C437E-7899-2443-B8EC-71EFA5F5A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825" y="63949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>
            <a:extLst>
              <a:ext uri="{FF2B5EF4-FFF2-40B4-BE49-F238E27FC236}">
                <a16:creationId xmlns:a16="http://schemas.microsoft.com/office/drawing/2014/main" id="{1B1D5C6A-6BCA-4246-B8BB-A4BA26A02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5163" y="6955859"/>
            <a:ext cx="1052279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44" name="TextBox 25">
            <a:extLst>
              <a:ext uri="{FF2B5EF4-FFF2-40B4-BE49-F238E27FC236}">
                <a16:creationId xmlns:a16="http://schemas.microsoft.com/office/drawing/2014/main" id="{E19D2E8C-B29F-334A-A38F-B918BCFD9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5474" y="5557884"/>
            <a:ext cx="1624764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(event-based)</a:t>
            </a:r>
          </a:p>
        </p:txBody>
      </p:sp>
      <p:pic>
        <p:nvPicPr>
          <p:cNvPr id="45" name="Graphic 24">
            <a:extLst>
              <a:ext uri="{FF2B5EF4-FFF2-40B4-BE49-F238E27FC236}">
                <a16:creationId xmlns:a16="http://schemas.microsoft.com/office/drawing/2014/main" id="{A3DEADBF-C914-3749-B49F-0D09A65A5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217" y="502586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23">
            <a:extLst>
              <a:ext uri="{FF2B5EF4-FFF2-40B4-BE49-F238E27FC236}">
                <a16:creationId xmlns:a16="http://schemas.microsoft.com/office/drawing/2014/main" id="{6B5C486F-DB0C-3D4C-B64A-DBFA8701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4000" y="3819890"/>
            <a:ext cx="200135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Systems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tore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phic 26">
            <a:extLst>
              <a:ext uri="{FF2B5EF4-FFF2-40B4-BE49-F238E27FC236}">
                <a16:creationId xmlns:a16="http://schemas.microsoft.com/office/drawing/2014/main" id="{1A8503C5-8F84-2B4A-95DB-F7196ADB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217" y="3275528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10">
            <a:extLst>
              <a:ext uri="{FF2B5EF4-FFF2-40B4-BE49-F238E27FC236}">
                <a16:creationId xmlns:a16="http://schemas.microsoft.com/office/drawing/2014/main" id="{75723CD8-C63F-B542-8AEB-D13B3BD79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352" y="170449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B2792719-B739-7E4A-871B-33B17FD71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115" y="2248437"/>
            <a:ext cx="1022948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Graphic 10">
            <a:extLst>
              <a:ext uri="{FF2B5EF4-FFF2-40B4-BE49-F238E27FC236}">
                <a16:creationId xmlns:a16="http://schemas.microsoft.com/office/drawing/2014/main" id="{C5501E7C-D9CF-B74B-9069-D4E9C7A00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217" y="170131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20">
            <a:extLst>
              <a:ext uri="{FF2B5EF4-FFF2-40B4-BE49-F238E27FC236}">
                <a16:creationId xmlns:a16="http://schemas.microsoft.com/office/drawing/2014/main" id="{772C7B33-7380-6947-9D1F-F747E21ED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2592" y="2248435"/>
            <a:ext cx="961889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Graphic 10">
            <a:extLst>
              <a:ext uri="{FF2B5EF4-FFF2-40B4-BE49-F238E27FC236}">
                <a16:creationId xmlns:a16="http://schemas.microsoft.com/office/drawing/2014/main" id="{F44D5E4E-6C7D-8B46-9ACC-E46BB5E53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217" y="756943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20">
            <a:extLst>
              <a:ext uri="{FF2B5EF4-FFF2-40B4-BE49-F238E27FC236}">
                <a16:creationId xmlns:a16="http://schemas.microsoft.com/office/drawing/2014/main" id="{7A0C822B-7166-6742-A2A7-46FF6E70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5692" y="8127371"/>
            <a:ext cx="1425697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6">
            <a:extLst>
              <a:ext uri="{FF2B5EF4-FFF2-40B4-BE49-F238E27FC236}">
                <a16:creationId xmlns:a16="http://schemas.microsoft.com/office/drawing/2014/main" id="{0D2F2F34-467D-F64C-95D5-FA477E2E4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340790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1A2423-5C7E-0A45-B307-6BC6F5A54FAA}"/>
              </a:ext>
            </a:extLst>
          </p:cNvPr>
          <p:cNvCxnSpPr>
            <a:cxnSpLocks/>
          </p:cNvCxnSpPr>
          <p:nvPr/>
        </p:nvCxnSpPr>
        <p:spPr>
          <a:xfrm flipV="1">
            <a:off x="2888937" y="2765502"/>
            <a:ext cx="1" cy="23628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A12B64-4A05-874C-89DA-76A8638C8AB5}"/>
              </a:ext>
            </a:extLst>
          </p:cNvPr>
          <p:cNvCxnSpPr>
            <a:cxnSpLocks/>
          </p:cNvCxnSpPr>
          <p:nvPr/>
        </p:nvCxnSpPr>
        <p:spPr>
          <a:xfrm flipV="1">
            <a:off x="2888937" y="6091723"/>
            <a:ext cx="1" cy="24566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40" idx="3"/>
            <a:endCxn id="17" idx="1"/>
          </p:cNvCxnSpPr>
          <p:nvPr/>
        </p:nvCxnSpPr>
        <p:spPr>
          <a:xfrm flipV="1">
            <a:off x="3163255" y="6588293"/>
            <a:ext cx="3822737" cy="234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750B0E-AB68-6C4D-AEEA-6F30B4759276}"/>
              </a:ext>
            </a:extLst>
          </p:cNvPr>
          <p:cNvCxnSpPr>
            <a:cxnSpLocks/>
            <a:stCxn id="48" idx="1"/>
            <a:endCxn id="38" idx="3"/>
          </p:cNvCxnSpPr>
          <p:nvPr/>
        </p:nvCxnSpPr>
        <p:spPr>
          <a:xfrm flipH="1">
            <a:off x="5596861" y="1978815"/>
            <a:ext cx="570492" cy="1094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990BAB7-A982-2043-BFE5-CD1053D8FAA8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6715993" y="1978817"/>
            <a:ext cx="439188" cy="433054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stCxn id="50" idx="1"/>
            <a:endCxn id="29" idx="3"/>
          </p:cNvCxnSpPr>
          <p:nvPr/>
        </p:nvCxnSpPr>
        <p:spPr>
          <a:xfrm flipH="1">
            <a:off x="11111794" y="1975634"/>
            <a:ext cx="912426" cy="318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1CDB3F-E208-7240-9CF4-17BD6C1BCF59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12298537" y="2517749"/>
            <a:ext cx="0" cy="75778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2A71A7-80A2-FD48-849B-8187CED457E6}"/>
              </a:ext>
            </a:extLst>
          </p:cNvPr>
          <p:cNvCxnSpPr>
            <a:cxnSpLocks/>
          </p:cNvCxnSpPr>
          <p:nvPr/>
        </p:nvCxnSpPr>
        <p:spPr>
          <a:xfrm flipH="1" flipV="1">
            <a:off x="12294828" y="4436693"/>
            <a:ext cx="7427" cy="58917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52" idx="0"/>
            <a:endCxn id="44" idx="2"/>
          </p:cNvCxnSpPr>
          <p:nvPr/>
        </p:nvCxnSpPr>
        <p:spPr>
          <a:xfrm flipH="1" flipV="1">
            <a:off x="12297857" y="6056483"/>
            <a:ext cx="681" cy="151294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835654" y="3746258"/>
            <a:ext cx="1613202" cy="115152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  <a:endParaRPr lang="en-US" sz="132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55" y="3746257"/>
            <a:ext cx="32956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8030405" y="3746258"/>
            <a:ext cx="1652248" cy="115152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2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533" y="3746257"/>
            <a:ext cx="32956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983" y="4209552"/>
            <a:ext cx="864463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765" y="419376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8055" y="4209551"/>
            <a:ext cx="1080114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7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695" y="419376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21" idx="3"/>
            <a:endCxn id="52" idx="1"/>
          </p:cNvCxnSpPr>
          <p:nvPr/>
        </p:nvCxnSpPr>
        <p:spPr>
          <a:xfrm>
            <a:off x="11111794" y="7843751"/>
            <a:ext cx="912426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16">
            <a:extLst>
              <a:ext uri="{FF2B5EF4-FFF2-40B4-BE49-F238E27FC236}">
                <a16:creationId xmlns:a16="http://schemas.microsoft.com/office/drawing/2014/main" id="{B30F4969-F73B-2145-B92C-809596CF1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3004" y="6830131"/>
            <a:ext cx="1748936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CPU &amp; memory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alarms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Graphic 6">
            <a:extLst>
              <a:ext uri="{FF2B5EF4-FFF2-40B4-BE49-F238E27FC236}">
                <a16:creationId xmlns:a16="http://schemas.microsoft.com/office/drawing/2014/main" id="{C0883B8D-1D26-4241-8A81-2379A8E7E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151" y="630590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stCxn id="92" idx="1"/>
            <a:endCxn id="17" idx="3"/>
          </p:cNvCxnSpPr>
          <p:nvPr/>
        </p:nvCxnSpPr>
        <p:spPr>
          <a:xfrm flipH="1">
            <a:off x="7534629" y="6580226"/>
            <a:ext cx="3028522" cy="806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91" idx="2"/>
            <a:endCxn id="21" idx="0"/>
          </p:cNvCxnSpPr>
          <p:nvPr/>
        </p:nvCxnSpPr>
        <p:spPr>
          <a:xfrm flipH="1">
            <a:off x="10837472" y="7328729"/>
            <a:ext cx="1" cy="240702"/>
          </a:xfrm>
          <a:prstGeom prst="straightConnector1">
            <a:avLst/>
          </a:prstGeom>
          <a:ln w="12700">
            <a:solidFill>
              <a:srgbClr val="545B64"/>
            </a:solidFill>
            <a:headEnd type="none" w="lg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990BAB7-A982-2043-BFE5-CD1053D8FAA8}"/>
              </a:ext>
            </a:extLst>
          </p:cNvPr>
          <p:cNvCxnSpPr>
            <a:cxnSpLocks/>
            <a:endCxn id="29" idx="1"/>
          </p:cNvCxnSpPr>
          <p:nvPr/>
        </p:nvCxnSpPr>
        <p:spPr>
          <a:xfrm rot="5400000" flipH="1" flipV="1">
            <a:off x="6762477" y="2531544"/>
            <a:ext cx="4353407" cy="324795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2154088" y="3001784"/>
            <a:ext cx="1469690" cy="308993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32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CI/CD pipeline</a:t>
            </a:r>
            <a:endParaRPr lang="en-US" sz="132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19" idx="1"/>
            <a:endCxn id="52" idx="3"/>
          </p:cNvCxnSpPr>
          <p:nvPr/>
        </p:nvCxnSpPr>
        <p:spPr>
          <a:xfrm flipH="1" flipV="1">
            <a:off x="12572858" y="7843755"/>
            <a:ext cx="886968" cy="929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23">
            <a:extLst>
              <a:ext uri="{FF2B5EF4-FFF2-40B4-BE49-F238E27FC236}">
                <a16:creationId xmlns:a16="http://schemas.microsoft.com/office/drawing/2014/main" id="{6B5C486F-DB0C-3D4C-B64A-DBFA8701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3505" y="5680250"/>
            <a:ext cx="71514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r>
              <a:rPr lang="en-US" altLang="en-US" sz="126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 </a:t>
            </a:r>
            <a:br>
              <a:rPr lang="en-US" altLang="en-US" sz="126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6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keys</a:t>
            </a:r>
            <a:endParaRPr lang="en-US" altLang="en-US" sz="126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1005840" y="1005840"/>
            <a:ext cx="13075920" cy="79552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822960" y="1097280"/>
            <a:ext cx="13258800" cy="76827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55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EDC32-F6B2-E64C-84F2-03B352FCEA72}"/>
              </a:ext>
            </a:extLst>
          </p:cNvPr>
          <p:cNvSpPr/>
          <p:nvPr/>
        </p:nvSpPr>
        <p:spPr>
          <a:xfrm>
            <a:off x="1278154" y="1278338"/>
            <a:ext cx="12963143" cy="7501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9728"/>
          <a:lstStyle/>
          <a:p>
            <a:pPr>
              <a:defRPr/>
            </a:pPr>
            <a:r>
              <a:rPr lang="en-US" sz="132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99183FC9-5CC7-5B45-9894-A2967EBD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150" y="1278336"/>
            <a:ext cx="396240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AB993A-BC29-4242-96F6-F89B651D64FC}"/>
              </a:ext>
            </a:extLst>
          </p:cNvPr>
          <p:cNvSpPr/>
          <p:nvPr/>
        </p:nvSpPr>
        <p:spPr>
          <a:xfrm>
            <a:off x="6256021" y="3657600"/>
            <a:ext cx="6304334" cy="477433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9728"/>
          <a:lstStyle/>
          <a:p>
            <a:pPr>
              <a:defRPr/>
            </a:pPr>
            <a:r>
              <a:rPr lang="en-US" sz="132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28">
            <a:extLst>
              <a:ext uri="{FF2B5EF4-FFF2-40B4-BE49-F238E27FC236}">
                <a16:creationId xmlns:a16="http://schemas.microsoft.com/office/drawing/2014/main" id="{BC5F7D37-5836-F04A-8E94-BF058B60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021" y="3657600"/>
            <a:ext cx="396240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B349B3-6B34-544E-81F4-A637F04EF7CA}"/>
              </a:ext>
            </a:extLst>
          </p:cNvPr>
          <p:cNvSpPr/>
          <p:nvPr/>
        </p:nvSpPr>
        <p:spPr>
          <a:xfrm>
            <a:off x="6652261" y="3931922"/>
            <a:ext cx="2118360" cy="420202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A3E2EC-E494-6E4E-94E4-0E840529610A}"/>
              </a:ext>
            </a:extLst>
          </p:cNvPr>
          <p:cNvSpPr/>
          <p:nvPr/>
        </p:nvSpPr>
        <p:spPr>
          <a:xfrm>
            <a:off x="10223285" y="3931922"/>
            <a:ext cx="2118360" cy="420202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A0602A-81AE-244E-8373-EC0344468D49}"/>
              </a:ext>
            </a:extLst>
          </p:cNvPr>
          <p:cNvSpPr/>
          <p:nvPr/>
        </p:nvSpPr>
        <p:spPr>
          <a:xfrm>
            <a:off x="6761617" y="6191051"/>
            <a:ext cx="5483562" cy="93925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endParaRPr lang="en-US" sz="144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44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5F7A81-B60B-0142-A5A9-E03D4D349D91}"/>
              </a:ext>
            </a:extLst>
          </p:cNvPr>
          <p:cNvSpPr/>
          <p:nvPr/>
        </p:nvSpPr>
        <p:spPr>
          <a:xfrm>
            <a:off x="6933877" y="5730865"/>
            <a:ext cx="1470822" cy="22107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1</a:t>
            </a:r>
            <a:endParaRPr lang="en-US" sz="144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477B50BA-62ED-5B4B-9BB3-8E1115395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876" y="5796915"/>
            <a:ext cx="35162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F403A07-936C-474E-B684-A6A8F7C3A7D7}"/>
              </a:ext>
            </a:extLst>
          </p:cNvPr>
          <p:cNvSpPr/>
          <p:nvPr/>
        </p:nvSpPr>
        <p:spPr>
          <a:xfrm>
            <a:off x="10547054" y="5730865"/>
            <a:ext cx="1470822" cy="22158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2</a:t>
            </a:r>
            <a:endParaRPr lang="en-US" sz="144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35">
            <a:extLst>
              <a:ext uri="{FF2B5EF4-FFF2-40B4-BE49-F238E27FC236}">
                <a16:creationId xmlns:a16="http://schemas.microsoft.com/office/drawing/2014/main" id="{904280AA-BFCE-1A49-B320-F0983E67F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419" y="5796914"/>
            <a:ext cx="35162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4">
            <a:extLst>
              <a:ext uri="{FF2B5EF4-FFF2-40B4-BE49-F238E27FC236}">
                <a16:creationId xmlns:a16="http://schemas.microsoft.com/office/drawing/2014/main" id="{A5A9169F-0786-4A43-BB4B-6BD08AF50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151" y="634176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2">
            <a:extLst>
              <a:ext uri="{FF2B5EF4-FFF2-40B4-BE49-F238E27FC236}">
                <a16:creationId xmlns:a16="http://schemas.microsoft.com/office/drawing/2014/main" id="{4C97ACB8-90C5-8742-A0C0-DC3226127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682" y="6891364"/>
            <a:ext cx="273558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</a:p>
        </p:txBody>
      </p:sp>
      <p:pic>
        <p:nvPicPr>
          <p:cNvPr id="19" name="Graphic 7">
            <a:extLst>
              <a:ext uri="{FF2B5EF4-FFF2-40B4-BE49-F238E27FC236}">
                <a16:creationId xmlns:a16="http://schemas.microsoft.com/office/drawing/2014/main" id="{1998584A-AA8D-9E47-9B4C-EC1AAF4E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151" y="721297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CAF6503D-8C14-D24A-AE24-2D76DD2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4591" y="7767045"/>
            <a:ext cx="2691764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Directory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  <p:pic>
        <p:nvPicPr>
          <p:cNvPr id="21" name="Graphic 24">
            <a:extLst>
              <a:ext uri="{FF2B5EF4-FFF2-40B4-BE49-F238E27FC236}">
                <a16:creationId xmlns:a16="http://schemas.microsoft.com/office/drawing/2014/main" id="{586614D1-BADF-5B4E-A4A0-DB6AC34B6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958" y="696163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9">
            <a:extLst>
              <a:ext uri="{FF2B5EF4-FFF2-40B4-BE49-F238E27FC236}">
                <a16:creationId xmlns:a16="http://schemas.microsoft.com/office/drawing/2014/main" id="{5BD1F653-BA31-1B4A-AD76-6B41E3BDB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158" y="7510275"/>
            <a:ext cx="272224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  <a:endParaRPr lang="en-US" altLang="en-US" sz="144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962BA3D4-A017-9D44-98F4-8BEC84E4D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810" y="4846321"/>
            <a:ext cx="1424940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CPU Alarm</a:t>
            </a:r>
          </a:p>
        </p:txBody>
      </p:sp>
      <p:pic>
        <p:nvPicPr>
          <p:cNvPr id="24" name="Graphic 6">
            <a:extLst>
              <a:ext uri="{FF2B5EF4-FFF2-40B4-BE49-F238E27FC236}">
                <a16:creationId xmlns:a16="http://schemas.microsoft.com/office/drawing/2014/main" id="{781A9B25-D332-904F-8DD3-695B3DD03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958" y="42805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B30F4969-F73B-2145-B92C-809596CF1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810" y="6208195"/>
            <a:ext cx="1424940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Memory Alarm</a:t>
            </a:r>
          </a:p>
        </p:txBody>
      </p:sp>
      <p:pic>
        <p:nvPicPr>
          <p:cNvPr id="26" name="Graphic 6">
            <a:extLst>
              <a:ext uri="{FF2B5EF4-FFF2-40B4-BE49-F238E27FC236}">
                <a16:creationId xmlns:a16="http://schemas.microsoft.com/office/drawing/2014/main" id="{C0883B8D-1D26-4241-8A81-2379A8E7E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958" y="564241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5">
            <a:extLst>
              <a:ext uri="{FF2B5EF4-FFF2-40B4-BE49-F238E27FC236}">
                <a16:creationId xmlns:a16="http://schemas.microsoft.com/office/drawing/2014/main" id="{E9905324-61D1-A947-9556-350668EF7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5917" y="2860246"/>
            <a:ext cx="1396367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(event-based)</a:t>
            </a:r>
          </a:p>
        </p:txBody>
      </p:sp>
      <p:pic>
        <p:nvPicPr>
          <p:cNvPr id="29" name="Graphic 24">
            <a:extLst>
              <a:ext uri="{FF2B5EF4-FFF2-40B4-BE49-F238E27FC236}">
                <a16:creationId xmlns:a16="http://schemas.microsoft.com/office/drawing/2014/main" id="{8C6F9E2A-A4F6-A249-AE62-B3EE59CA2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107" y="2311604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55AE0C62-5F8A-964B-B6D0-FC4510637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618" y="2899134"/>
            <a:ext cx="1396368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(time-based)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055D0B3-8C7D-3941-A74B-CD319E1A9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00" y="233906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393E170D-9A57-5442-A764-6027BA7B0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968" y="4303281"/>
            <a:ext cx="2691764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34" name="Graphic 21">
            <a:extLst>
              <a:ext uri="{FF2B5EF4-FFF2-40B4-BE49-F238E27FC236}">
                <a16:creationId xmlns:a16="http://schemas.microsoft.com/office/drawing/2014/main" id="{C855D362-9310-7045-81E1-4A56E3D08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250" y="486831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2">
            <a:extLst>
              <a:ext uri="{FF2B5EF4-FFF2-40B4-BE49-F238E27FC236}">
                <a16:creationId xmlns:a16="http://schemas.microsoft.com/office/drawing/2014/main" id="{1C8CDB59-0D24-AB47-8AE2-6DE2C3482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248" y="5416932"/>
            <a:ext cx="2735580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36" name="Graphic 19">
            <a:extLst>
              <a:ext uri="{FF2B5EF4-FFF2-40B4-BE49-F238E27FC236}">
                <a16:creationId xmlns:a16="http://schemas.microsoft.com/office/drawing/2014/main" id="{0884A659-2E5C-FE4D-844B-1918D2739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28" y="607616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E5548EAD-E63C-5C46-8FFF-3B18FBCFC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895" y="6622747"/>
            <a:ext cx="2750820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pic>
        <p:nvPicPr>
          <p:cNvPr id="38" name="Graphic 17">
            <a:extLst>
              <a:ext uri="{FF2B5EF4-FFF2-40B4-BE49-F238E27FC236}">
                <a16:creationId xmlns:a16="http://schemas.microsoft.com/office/drawing/2014/main" id="{C7D86D82-AD12-B141-BDD4-C6E6F8AA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710" y="232255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DEB26A5E-3863-9D47-B667-7E1D4D969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296" y="2866440"/>
            <a:ext cx="2750820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40" name="Graphic 20">
            <a:extLst>
              <a:ext uri="{FF2B5EF4-FFF2-40B4-BE49-F238E27FC236}">
                <a16:creationId xmlns:a16="http://schemas.microsoft.com/office/drawing/2014/main" id="{2122DA88-CB24-794F-A0E8-A05A91C6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148" y="752397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2">
            <a:extLst>
              <a:ext uri="{FF2B5EF4-FFF2-40B4-BE49-F238E27FC236}">
                <a16:creationId xmlns:a16="http://schemas.microsoft.com/office/drawing/2014/main" id="{4BBFCB3A-391D-424F-A359-15FC9F253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913" y="8070142"/>
            <a:ext cx="2737486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ECR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78241AE-EA2C-6B48-83B5-A692BE5B8178}"/>
              </a:ext>
            </a:extLst>
          </p:cNvPr>
          <p:cNvGrpSpPr/>
          <p:nvPr/>
        </p:nvGrpSpPr>
        <p:grpSpPr>
          <a:xfrm>
            <a:off x="9002549" y="1488281"/>
            <a:ext cx="1052279" cy="1088229"/>
            <a:chOff x="1746471" y="422276"/>
            <a:chExt cx="876899" cy="640954"/>
          </a:xfrm>
        </p:grpSpPr>
        <p:pic>
          <p:nvPicPr>
            <p:cNvPr id="42" name="Graphic 7">
              <a:extLst>
                <a:ext uri="{FF2B5EF4-FFF2-40B4-BE49-F238E27FC236}">
                  <a16:creationId xmlns:a16="http://schemas.microsoft.com/office/drawing/2014/main" id="{CE8C437E-7899-2443-B8EC-71EFA5F5A6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024" y="42227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9">
              <a:extLst>
                <a:ext uri="{FF2B5EF4-FFF2-40B4-BE49-F238E27FC236}">
                  <a16:creationId xmlns:a16="http://schemas.microsoft.com/office/drawing/2014/main" id="{1B1D5C6A-6BCA-4246-B8BB-A4BA26A02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471" y="889204"/>
              <a:ext cx="876899" cy="174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32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KMS</a:t>
              </a:r>
            </a:p>
          </p:txBody>
        </p:sp>
      </p:grpSp>
      <p:sp>
        <p:nvSpPr>
          <p:cNvPr id="44" name="TextBox 25">
            <a:extLst>
              <a:ext uri="{FF2B5EF4-FFF2-40B4-BE49-F238E27FC236}">
                <a16:creationId xmlns:a16="http://schemas.microsoft.com/office/drawing/2014/main" id="{E19D2E8C-B29F-334A-A38F-B918BCFD9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7834" y="6181620"/>
            <a:ext cx="1396367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(event-based)</a:t>
            </a:r>
          </a:p>
        </p:txBody>
      </p:sp>
      <p:pic>
        <p:nvPicPr>
          <p:cNvPr id="45" name="Graphic 24">
            <a:extLst>
              <a:ext uri="{FF2B5EF4-FFF2-40B4-BE49-F238E27FC236}">
                <a16:creationId xmlns:a16="http://schemas.microsoft.com/office/drawing/2014/main" id="{A3DEADBF-C914-3749-B49F-0D09A65A5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1692" y="5632978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23">
            <a:extLst>
              <a:ext uri="{FF2B5EF4-FFF2-40B4-BE49-F238E27FC236}">
                <a16:creationId xmlns:a16="http://schemas.microsoft.com/office/drawing/2014/main" id="{6B5C486F-DB0C-3D4C-B64A-DBFA8701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7012" y="4729870"/>
            <a:ext cx="1746056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47" name="Graphic 26">
            <a:extLst>
              <a:ext uri="{FF2B5EF4-FFF2-40B4-BE49-F238E27FC236}">
                <a16:creationId xmlns:a16="http://schemas.microsoft.com/office/drawing/2014/main" id="{1A8503C5-8F84-2B4A-95DB-F7196ADB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5717" y="4181228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10">
            <a:extLst>
              <a:ext uri="{FF2B5EF4-FFF2-40B4-BE49-F238E27FC236}">
                <a16:creationId xmlns:a16="http://schemas.microsoft.com/office/drawing/2014/main" id="{75723CD8-C63F-B542-8AEB-D13B3BD79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624" y="2311604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B2792719-B739-7E4A-871B-33B17FD71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677" y="2877389"/>
            <a:ext cx="2750820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50" name="Graphic 10">
            <a:extLst>
              <a:ext uri="{FF2B5EF4-FFF2-40B4-BE49-F238E27FC236}">
                <a16:creationId xmlns:a16="http://schemas.microsoft.com/office/drawing/2014/main" id="{C5501E7C-D9CF-B74B-9069-D4E9C7A00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3145" y="2308424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20">
            <a:extLst>
              <a:ext uri="{FF2B5EF4-FFF2-40B4-BE49-F238E27FC236}">
                <a16:creationId xmlns:a16="http://schemas.microsoft.com/office/drawing/2014/main" id="{772C7B33-7380-6947-9D1F-F747E21ED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32056" y="2864025"/>
            <a:ext cx="275082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52" name="Graphic 10">
            <a:extLst>
              <a:ext uri="{FF2B5EF4-FFF2-40B4-BE49-F238E27FC236}">
                <a16:creationId xmlns:a16="http://schemas.microsoft.com/office/drawing/2014/main" id="{F44D5E4E-6C7D-8B46-9ACC-E46BB5E53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4877" y="723217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20">
            <a:extLst>
              <a:ext uri="{FF2B5EF4-FFF2-40B4-BE49-F238E27FC236}">
                <a16:creationId xmlns:a16="http://schemas.microsoft.com/office/drawing/2014/main" id="{7A0C822B-7166-6742-A2A7-46FF6E70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3788" y="7805764"/>
            <a:ext cx="275082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318F903-C2F3-A346-8230-F9CB9D3232D9}"/>
              </a:ext>
            </a:extLst>
          </p:cNvPr>
          <p:cNvSpPr/>
          <p:nvPr/>
        </p:nvSpPr>
        <p:spPr>
          <a:xfrm>
            <a:off x="2346589" y="3746122"/>
            <a:ext cx="1849178" cy="3384191"/>
          </a:xfrm>
          <a:prstGeom prst="rect">
            <a:avLst/>
          </a:prstGeom>
          <a:noFill/>
          <a:ln w="12700">
            <a:solidFill>
              <a:srgbClr val="5A6B8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endParaRPr lang="en-US" sz="144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6">
            <a:extLst>
              <a:ext uri="{FF2B5EF4-FFF2-40B4-BE49-F238E27FC236}">
                <a16:creationId xmlns:a16="http://schemas.microsoft.com/office/drawing/2014/main" id="{0D2F2F34-467D-F64C-95D5-FA477E2E4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975" y="375088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1A2423-5C7E-0A45-B307-6BC6F5A54FAA}"/>
              </a:ext>
            </a:extLst>
          </p:cNvPr>
          <p:cNvCxnSpPr>
            <a:cxnSpLocks/>
            <a:stCxn id="55" idx="0"/>
            <a:endCxn id="30" idx="2"/>
          </p:cNvCxnSpPr>
          <p:nvPr/>
        </p:nvCxnSpPr>
        <p:spPr>
          <a:xfrm flipV="1">
            <a:off x="3271178" y="3397733"/>
            <a:ext cx="7624" cy="34838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F2DA1EC-94D0-1F41-A1A2-0FBF7AE405F6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3265148" y="5712398"/>
            <a:ext cx="890" cy="36376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A12B64-4A05-874C-89DA-76A8638C8AB5}"/>
              </a:ext>
            </a:extLst>
          </p:cNvPr>
          <p:cNvCxnSpPr>
            <a:cxnSpLocks/>
            <a:stCxn id="40" idx="0"/>
            <a:endCxn id="37" idx="2"/>
          </p:cNvCxnSpPr>
          <p:nvPr/>
        </p:nvCxnSpPr>
        <p:spPr>
          <a:xfrm flipV="1">
            <a:off x="3262469" y="6918213"/>
            <a:ext cx="3837" cy="60576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3536790" y="6766563"/>
            <a:ext cx="5689363" cy="1031737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750B0E-AB68-6C4D-AEEA-6F30B4759276}"/>
              </a:ext>
            </a:extLst>
          </p:cNvPr>
          <p:cNvCxnSpPr>
            <a:cxnSpLocks/>
            <a:stCxn id="48" idx="1"/>
            <a:endCxn id="38" idx="3"/>
          </p:cNvCxnSpPr>
          <p:nvPr/>
        </p:nvCxnSpPr>
        <p:spPr>
          <a:xfrm flipH="1">
            <a:off x="5916351" y="2585926"/>
            <a:ext cx="1469274" cy="1094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990BAB7-A982-2043-BFE5-CD1053D8FAA8}"/>
              </a:ext>
            </a:extLst>
          </p:cNvPr>
          <p:cNvCxnSpPr>
            <a:cxnSpLocks/>
            <a:stCxn id="48" idx="3"/>
            <a:endCxn id="17" idx="0"/>
          </p:cNvCxnSpPr>
          <p:nvPr/>
        </p:nvCxnSpPr>
        <p:spPr>
          <a:xfrm>
            <a:off x="7934265" y="2585925"/>
            <a:ext cx="1566206" cy="375584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EB5D35CE-8D93-EA4D-9752-EB51B5E0DA47}"/>
              </a:ext>
            </a:extLst>
          </p:cNvPr>
          <p:cNvCxnSpPr>
            <a:cxnSpLocks/>
            <a:stCxn id="17" idx="0"/>
            <a:endCxn id="29" idx="1"/>
          </p:cNvCxnSpPr>
          <p:nvPr/>
        </p:nvCxnSpPr>
        <p:spPr>
          <a:xfrm rot="5400000" flipH="1" flipV="1">
            <a:off x="8433869" y="3652530"/>
            <a:ext cx="3755842" cy="1622636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stCxn id="50" idx="1"/>
            <a:endCxn id="29" idx="3"/>
          </p:cNvCxnSpPr>
          <p:nvPr/>
        </p:nvCxnSpPr>
        <p:spPr>
          <a:xfrm flipH="1">
            <a:off x="11671748" y="2582746"/>
            <a:ext cx="1561398" cy="318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1CDB3F-E208-7240-9CF4-17BD6C1BCF59}"/>
              </a:ext>
            </a:extLst>
          </p:cNvPr>
          <p:cNvCxnSpPr>
            <a:cxnSpLocks/>
            <a:stCxn id="47" idx="0"/>
            <a:endCxn id="51" idx="2"/>
          </p:cNvCxnSpPr>
          <p:nvPr/>
        </p:nvCxnSpPr>
        <p:spPr>
          <a:xfrm flipV="1">
            <a:off x="13500038" y="3177958"/>
            <a:ext cx="7429" cy="100327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2A71A7-80A2-FD48-849B-8187CED457E6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V="1">
            <a:off x="13496012" y="5025336"/>
            <a:ext cx="4028" cy="60764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52" idx="0"/>
            <a:endCxn id="44" idx="2"/>
          </p:cNvCxnSpPr>
          <p:nvPr/>
        </p:nvCxnSpPr>
        <p:spPr>
          <a:xfrm flipH="1" flipV="1">
            <a:off x="13496017" y="6680218"/>
            <a:ext cx="3180" cy="55195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8A553808-B142-EC41-ADE9-68ED06D9D914}"/>
              </a:ext>
            </a:extLst>
          </p:cNvPr>
          <p:cNvCxnSpPr>
            <a:cxnSpLocks/>
            <a:stCxn id="53" idx="2"/>
            <a:endCxn id="22" idx="2"/>
          </p:cNvCxnSpPr>
          <p:nvPr/>
        </p:nvCxnSpPr>
        <p:spPr>
          <a:xfrm rot="5400000" flipH="1">
            <a:off x="9391995" y="4012493"/>
            <a:ext cx="295489" cy="7918918"/>
          </a:xfrm>
          <a:prstGeom prst="bentConnector3">
            <a:avLst>
              <a:gd name="adj1" fmla="val -7736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6C2E5BB3-432C-1D48-9542-B74C5AB8DEE3}"/>
              </a:ext>
            </a:extLst>
          </p:cNvPr>
          <p:cNvCxnSpPr>
            <a:cxnSpLocks/>
            <a:stCxn id="17" idx="1"/>
            <a:endCxn id="24" idx="3"/>
          </p:cNvCxnSpPr>
          <p:nvPr/>
        </p:nvCxnSpPr>
        <p:spPr>
          <a:xfrm rot="10800000">
            <a:off x="5854603" y="4554857"/>
            <a:ext cx="3371552" cy="2061230"/>
          </a:xfrm>
          <a:prstGeom prst="bentConnector3">
            <a:avLst>
              <a:gd name="adj1" fmla="val 8254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6F9F4D0C-54D0-8E42-AE9D-E2F149A675E4}"/>
              </a:ext>
            </a:extLst>
          </p:cNvPr>
          <p:cNvCxnSpPr>
            <a:cxnSpLocks/>
          </p:cNvCxnSpPr>
          <p:nvPr/>
        </p:nvCxnSpPr>
        <p:spPr>
          <a:xfrm rot="10800000">
            <a:off x="5903052" y="5916732"/>
            <a:ext cx="3371552" cy="699356"/>
          </a:xfrm>
          <a:prstGeom prst="bentConnector3">
            <a:avLst>
              <a:gd name="adj1" fmla="val 8402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3E1BCC29-22CE-7A45-8700-6AA23A241974}"/>
              </a:ext>
            </a:extLst>
          </p:cNvPr>
          <p:cNvCxnSpPr>
            <a:cxnSpLocks/>
            <a:stCxn id="24" idx="1"/>
            <a:endCxn id="21" idx="1"/>
          </p:cNvCxnSpPr>
          <p:nvPr/>
        </p:nvCxnSpPr>
        <p:spPr>
          <a:xfrm rot="10800000" flipV="1">
            <a:off x="5305960" y="4554858"/>
            <a:ext cx="15240" cy="2681096"/>
          </a:xfrm>
          <a:prstGeom prst="bentConnector3">
            <a:avLst>
              <a:gd name="adj1" fmla="val 359027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C7E2C2A2-E7CA-4E48-9AB0-5D06F403C763}"/>
              </a:ext>
            </a:extLst>
          </p:cNvPr>
          <p:cNvCxnSpPr>
            <a:cxnSpLocks/>
            <a:stCxn id="26" idx="1"/>
            <a:endCxn id="21" idx="1"/>
          </p:cNvCxnSpPr>
          <p:nvPr/>
        </p:nvCxnSpPr>
        <p:spPr>
          <a:xfrm rot="10800000" flipV="1">
            <a:off x="5305960" y="5916732"/>
            <a:ext cx="15240" cy="1319222"/>
          </a:xfrm>
          <a:prstGeom prst="bentConnector3">
            <a:avLst>
              <a:gd name="adj1" fmla="val 359026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1CDB3F-E208-7240-9CF4-17BD6C1BCF59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9815851" y="7506492"/>
            <a:ext cx="340902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933876" y="4299586"/>
            <a:ext cx="1470823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44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44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1</a:t>
            </a:r>
            <a:endParaRPr lang="en-US" sz="144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876" y="4297681"/>
            <a:ext cx="32956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10515601" y="4299586"/>
            <a:ext cx="1470823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44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44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2</a:t>
            </a:r>
          </a:p>
        </p:txBody>
      </p:sp>
      <p:pic>
        <p:nvPicPr>
          <p:cNvPr id="82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1" y="4297681"/>
            <a:ext cx="32956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0762" y="5396866"/>
            <a:ext cx="1481719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268" y="484632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5602" y="5396866"/>
            <a:ext cx="1481719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7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107" y="484632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1005840" y="1005840"/>
            <a:ext cx="13075920" cy="79552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822960" y="1097280"/>
            <a:ext cx="13258800" cy="76827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1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1541</TotalTime>
  <Words>248</Words>
  <Application>Microsoft Office PowerPoint</Application>
  <PresentationFormat>Custom</PresentationFormat>
  <Paragraphs>93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67</cp:revision>
  <dcterms:created xsi:type="dcterms:W3CDTF">2021-04-17T03:22:28Z</dcterms:created>
  <dcterms:modified xsi:type="dcterms:W3CDTF">2021-05-27T18:26:39Z</dcterms:modified>
</cp:coreProperties>
</file>