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22:33:0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24575,'86'-20'0,"250"15"0,-182 8 0,641-3-1365,-776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50DC-9A0A-3AEB-D514-80992683B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410F-A57E-1B6E-EED0-572532BE8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5520-5549-AD8D-9576-96520373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EE55-216B-E0EC-863D-B4F468DD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4251-19D0-21A5-5074-C1BA69E3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586A-F043-147C-CE29-1E58B897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08A63-3003-9C25-E972-0C216E59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3216-FDD1-C3E0-FEF1-989139D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9F5F-FF20-CD5C-1DE9-C3A3272D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59F0-7DE0-31F5-A2F1-B2CE68AD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D27C9-E2CB-C6CF-3E63-A2179695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E67C2-E6AD-1634-4599-EFE08CCA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4B75-7A23-CABA-E104-993EAC58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6F81-D18C-2454-D2F5-72099D25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C538-5903-E0FE-8149-1529F67D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14A3-0B9F-08D4-853A-2E7A089F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CA1A-3738-3E9E-F707-A5F547E8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BC27-B5E4-E05D-C900-9A9D3F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BB4B-06DA-FB85-5B91-D80686E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AD5B-310D-3807-2073-1C8F71E0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9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1B3A-270E-9338-5C53-D66911C3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A8625-FD29-F760-E1C8-A755C21B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76C2-B357-563B-839D-814C7001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AC55-B04A-F386-81D8-6DB12A49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B2A5-E5C2-AC95-9CAF-9BF7DF4C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2236-8BA8-081B-A859-ADA4FBAB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6F80-779F-7A97-B303-40851C968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AEBA9-8997-66F2-0D89-FF950C6C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6882-E05D-C160-3E71-0070C150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422F5-9D13-EF5F-C753-B35811F3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4FF6-BF92-75E9-0A04-306B6392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F78-0F3D-CFCF-9A9F-9F0A26B0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80FA-3C36-604F-A883-5F0F5D7F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1274-BB6E-EB35-1C4F-080E16B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4A52B-2D8C-30AD-1BE5-153AF2653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0737A-B6C1-CEAA-789F-9D5520F38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337E6-074D-08BB-70BA-E7D29485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E818C-E218-796C-B73A-119C8DEA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E70F4-DE70-E1A2-3390-E02AEBCF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06BE-379C-2022-3EAC-BE529A50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15-104E-C90A-6713-962D289A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64952-E435-2496-0A96-4CDAA515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B0BA4-11C1-985E-D930-3244EF10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2B75E-04DD-6F6C-B903-478DCA98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D86F-8F1F-5330-7A78-4C74831B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34AF2-FF18-B30C-927B-9FBACEEA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7C1D-9311-EA0D-B837-34436209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8788-1A69-9A31-EF4A-46B18719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67C29-033E-D068-736B-1A595AB3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E377A-7159-5717-7B32-0E06C61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60E4-55DA-FB6F-03EF-D80B5E46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A4A4-C2ED-45F3-3CA8-105F60D0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7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00C5-9961-30FC-ED4C-27E6010A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E360E-D9E6-BE41-B15F-FD2219C8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AD42-9508-4970-F6B9-2DA45A4F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F388-27F2-0F58-8A9A-EC93084F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0F4F-2726-F707-3736-067CEC1B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9915-CC93-55C8-C238-B3C8B24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8076-DD6C-2568-74FC-BF7F5662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0BD27-E5C8-7EC0-7312-1530A325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A411-2768-46E4-75E5-7558D47B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7160C-A30F-43C1-962F-9FF79EA413BA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7A09-A7B8-6DA1-A220-7B29406C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AFF9-AD4E-6F56-1BA4-75A6018F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A9357-0FF8-4541-B7FA-2AC5F5CAA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F012-AFC1-8C0D-6121-F64DDECBC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Server 2019 and Active Directory Lab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33338-52F4-DD35-4EAD-F7C983A24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Matthew Delgado</a:t>
            </a:r>
          </a:p>
        </p:txBody>
      </p:sp>
    </p:spTree>
    <p:extLst>
      <p:ext uri="{BB962C8B-B14F-4D97-AF65-F5344CB8AC3E}">
        <p14:creationId xmlns:p14="http://schemas.microsoft.com/office/powerpoint/2010/main" val="299730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2C5D-98C1-DA68-F8B7-D53B66CA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0787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(Assign Static IP Address)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49D3-682E-2902-4015-E891E6F0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6151" cy="4351338"/>
          </a:xfrm>
        </p:spPr>
        <p:txBody>
          <a:bodyPr/>
          <a:lstStyle/>
          <a:p>
            <a:r>
              <a:rPr lang="en-US" dirty="0"/>
              <a:t>Select the link next to “Ethernet” (currently showing that IP address is assigned by Dynamic Host Control Protocol (DHCP))</a:t>
            </a:r>
          </a:p>
          <a:p>
            <a:r>
              <a:rPr lang="en-US" dirty="0"/>
              <a:t>This opens the “Network Connections” setting. Right click on the Ethernet connection and select “Properties”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782D5-597C-2F86-E484-43DD7713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07" y="0"/>
            <a:ext cx="4450877" cy="3333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020923-6671-307C-F93A-B32996B0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907" y="2941928"/>
            <a:ext cx="5175281" cy="39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7EB0-2FD1-06F4-DF14-0509DBAA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0264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(Assign Static IP Address 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5F58-E490-6BEA-5780-AAACCB89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79" y="2032359"/>
            <a:ext cx="4020047" cy="4351338"/>
          </a:xfrm>
        </p:spPr>
        <p:txBody>
          <a:bodyPr/>
          <a:lstStyle/>
          <a:p>
            <a:r>
              <a:rPr lang="en-US" dirty="0"/>
              <a:t>In the Ethernet Properties window locate “Internet Protocol Version 4 (TCP/IPv4)”</a:t>
            </a:r>
          </a:p>
          <a:p>
            <a:r>
              <a:rPr lang="en-US" dirty="0"/>
              <a:t>Click the text to highlight it and then select “Properties”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52109-1132-3C68-FAA3-4E837F00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1195110"/>
            <a:ext cx="2963970" cy="3831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C38DE-E752-24B2-8A9D-FCBAD8D59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76" y="1197099"/>
            <a:ext cx="3003598" cy="38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AAC1-D91B-13AC-A2D6-C75604D35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(Assign Static IP Address 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5A67-BB23-9ADB-69D3-3EFE39CB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42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Select the “Use the following IP address” radio button</a:t>
            </a:r>
          </a:p>
          <a:p>
            <a:r>
              <a:rPr lang="en-US" dirty="0"/>
              <a:t>Specify an address in the subnet, in this case 10.0.2.15</a:t>
            </a:r>
          </a:p>
          <a:p>
            <a:r>
              <a:rPr lang="en-US" dirty="0"/>
              <a:t>Specify Subnet mask, in this case 255.255.255.0 or /24 CIDR</a:t>
            </a:r>
          </a:p>
          <a:p>
            <a:r>
              <a:rPr lang="en-US" dirty="0"/>
              <a:t>Default gateway is set to the current default gateway being used. (address can be found by using the “ipconfig” command in the command prompt)</a:t>
            </a:r>
          </a:p>
          <a:p>
            <a:r>
              <a:rPr lang="en-US" dirty="0"/>
              <a:t>Preferred DNS Server is set to the address of this server as it will be the DNS server for this lab environment once DNS services are added and configured</a:t>
            </a:r>
          </a:p>
          <a:p>
            <a:r>
              <a:rPr lang="en-US" dirty="0"/>
              <a:t>Click “OK” then close out of the “Ethernet properties” and “Network Connections” window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507045-990D-89A0-7BD5-55837C1F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072" y="263881"/>
            <a:ext cx="3790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CA0D-3561-14EE-6D40-EDE96CE3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69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(Assign Static IP Address 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349F-DB5A-0615-C909-A391A519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339"/>
            <a:ext cx="4862885" cy="4109624"/>
          </a:xfrm>
        </p:spPr>
        <p:txBody>
          <a:bodyPr/>
          <a:lstStyle/>
          <a:p>
            <a:r>
              <a:rPr lang="en-US" dirty="0"/>
              <a:t>Setting shown next to “Ethernet” should now show the IPv4 address assigned</a:t>
            </a:r>
          </a:p>
          <a:p>
            <a:pPr lvl="1"/>
            <a:r>
              <a:rPr lang="en-US" dirty="0"/>
              <a:t>If not click the refresh button at the top of the window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CFDEB-D65B-1878-0EBB-473BC27C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643"/>
            <a:ext cx="5977424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6B5D-878E-BF7D-EB05-E42F4028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0697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(Renaming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CA92-C6BA-8E6A-BBDB-BB839F83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241"/>
            <a:ext cx="5706979" cy="4093721"/>
          </a:xfrm>
        </p:spPr>
        <p:txBody>
          <a:bodyPr>
            <a:normAutofit/>
          </a:bodyPr>
          <a:lstStyle/>
          <a:p>
            <a:r>
              <a:rPr lang="en-US" sz="2000" dirty="0"/>
              <a:t>Click on the current server's name next to “Computer name” bringing up the System Properties window</a:t>
            </a:r>
          </a:p>
          <a:p>
            <a:r>
              <a:rPr lang="en-US" sz="2000" dirty="0"/>
              <a:t>Click the “Change…” button to bring up the “Computer Name/Domain changes” window</a:t>
            </a:r>
          </a:p>
          <a:p>
            <a:r>
              <a:rPr lang="en-US" sz="2000" dirty="0"/>
              <a:t>Assign the desired name for the server, for this lab “WS2019-DC01” then click “OK”</a:t>
            </a:r>
          </a:p>
          <a:p>
            <a:r>
              <a:rPr lang="en-US" sz="2000" dirty="0"/>
              <a:t>Must restart server for name changes to apply</a:t>
            </a:r>
          </a:p>
          <a:p>
            <a:r>
              <a:rPr lang="en-US" sz="2000" dirty="0"/>
              <a:t>After restarting we can see the Computer Name has now been updated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69C57-2AA3-97ED-9FEE-87474C0A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891" y="0"/>
            <a:ext cx="3363370" cy="33275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32D5F9-CD90-ADC4-B734-B18DE234FEC9}"/>
                  </a:ext>
                </a:extLst>
              </p14:cNvPr>
              <p14:cNvContentPartPr/>
              <p14:nvPr/>
            </p14:nvContentPartPr>
            <p14:xfrm>
              <a:off x="11372664" y="2217177"/>
              <a:ext cx="500400" cy="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32D5F9-CD90-ADC4-B734-B18DE234F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6544" y="2211057"/>
                <a:ext cx="51264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0C8FA75-D546-F3BF-066E-E51AC7652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634" y="1433991"/>
            <a:ext cx="2282318" cy="2764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8ACCBF-042C-D2C5-D619-99F071829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901" y="4198288"/>
            <a:ext cx="4422516" cy="24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CAF4-BD13-4B3A-C436-D4F30FE6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80284" cy="1325563"/>
          </a:xfrm>
        </p:spPr>
        <p:txBody>
          <a:bodyPr/>
          <a:lstStyle/>
          <a:p>
            <a:r>
              <a:rPr lang="en-US" dirty="0"/>
              <a:t>Setting up Active Directory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44D4-8711-82FD-A468-BD4EE63A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284" cy="4351338"/>
          </a:xfrm>
        </p:spPr>
        <p:txBody>
          <a:bodyPr/>
          <a:lstStyle/>
          <a:p>
            <a:r>
              <a:rPr lang="en-US" dirty="0"/>
              <a:t>You must first Install the Active Directory Domain Services role on the server</a:t>
            </a:r>
          </a:p>
          <a:p>
            <a:r>
              <a:rPr lang="en-US" dirty="0"/>
              <a:t>Afterwards you must promote the server to a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35975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DDD7-ABA8-431D-5E3A-3161116C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00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22D-965D-FC7C-820E-A707DEF8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41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Server Manager application Click on “Manage” in the top right corner then “Add Roles and Features”</a:t>
            </a:r>
          </a:p>
          <a:p>
            <a:r>
              <a:rPr lang="en-US" dirty="0"/>
              <a:t>This brings up the “Add Roles and Features Wizard”; at the “Before you begin page” review the necessary tasks and hit “Next”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E17C0-FAD7-4181-7CD7-6605023E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47" y="140494"/>
            <a:ext cx="4881562" cy="3100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A3A8B8-F387-7C39-DCC6-17897FD1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47" y="3240880"/>
            <a:ext cx="4882201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56CC-E988-58D3-C41F-2AA63A3F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5FE1-B36B-A9A0-83F0-07562BA4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0495" cy="4351338"/>
          </a:xfrm>
        </p:spPr>
        <p:txBody>
          <a:bodyPr/>
          <a:lstStyle/>
          <a:p>
            <a:r>
              <a:rPr lang="en-US" dirty="0"/>
              <a:t>Select installation type:</a:t>
            </a:r>
          </a:p>
          <a:p>
            <a:pPr lvl="1"/>
            <a:r>
              <a:rPr lang="en-US" dirty="0"/>
              <a:t>Select “Role-based or feature-based installation then “Next”</a:t>
            </a:r>
          </a:p>
          <a:p>
            <a:r>
              <a:rPr lang="en-US" dirty="0"/>
              <a:t>Select destination server:</a:t>
            </a:r>
          </a:p>
          <a:p>
            <a:pPr lvl="1"/>
            <a:r>
              <a:rPr lang="en-US" dirty="0"/>
              <a:t>Select a server from the server pool &gt; ensure the server highlighted is your local server</a:t>
            </a:r>
          </a:p>
          <a:p>
            <a:pPr lvl="1"/>
            <a:r>
              <a:rPr lang="en-US" dirty="0"/>
              <a:t>Hit “Next”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13CB2-EB4F-08B0-5326-58B89A2F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74" y="1"/>
            <a:ext cx="4238963" cy="3000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F5168-9B25-8510-3740-BBDE0BCB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28" y="3032079"/>
            <a:ext cx="5257800" cy="37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52C5-6EAE-6871-48C9-F3FF7ECC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35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EED1-D77B-A92A-C9AA-9176CF10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863" cy="4351338"/>
          </a:xfrm>
        </p:spPr>
        <p:txBody>
          <a:bodyPr/>
          <a:lstStyle/>
          <a:p>
            <a:r>
              <a:rPr lang="en-US" dirty="0"/>
              <a:t>Select server roles:</a:t>
            </a:r>
          </a:p>
          <a:p>
            <a:pPr lvl="1"/>
            <a:r>
              <a:rPr lang="en-US" dirty="0"/>
              <a:t>Select the Active Directory Domain Services checkbox</a:t>
            </a:r>
          </a:p>
          <a:p>
            <a:pPr lvl="1"/>
            <a:r>
              <a:rPr lang="en-US" dirty="0"/>
              <a:t>At the pop-up window leave the  “include management tools” checkbox checked and hit “Add features”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3A4BC-B491-81E6-1586-517068B3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23" y="457200"/>
            <a:ext cx="4637574" cy="330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C2545-F1A2-C978-38EB-D122826CC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23" y="3762958"/>
            <a:ext cx="4269230" cy="3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5547-B240-442B-ACF4-8F4205B3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113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B795-D993-CC3F-F826-E9DA6453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405" cy="4351338"/>
          </a:xfrm>
        </p:spPr>
        <p:txBody>
          <a:bodyPr/>
          <a:lstStyle/>
          <a:p>
            <a:r>
              <a:rPr lang="en-US" dirty="0"/>
              <a:t>Select server roles:</a:t>
            </a:r>
          </a:p>
          <a:p>
            <a:pPr lvl="1"/>
            <a:r>
              <a:rPr lang="en-US" dirty="0"/>
              <a:t>In addition to Active Directory services, select the check box to include the “DNS Server” role as well</a:t>
            </a:r>
          </a:p>
          <a:p>
            <a:pPr lvl="1"/>
            <a:r>
              <a:rPr lang="en-US" dirty="0"/>
              <a:t>At the pop-up window check the box to include management tools then click 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47125-A527-5A62-2179-3A574AEB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00" y="80963"/>
            <a:ext cx="4689648" cy="3348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B5970-FE88-7D0C-A525-05827401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695" y="3429000"/>
            <a:ext cx="4710053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5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130E-7D3E-E8EF-E0B5-B0659858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Windows Server 2019 VirtualBox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827F5F-DB8B-A827-FA27-FA17559B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033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and OS</a:t>
            </a:r>
          </a:p>
          <a:p>
            <a:pPr lvl="1"/>
            <a:r>
              <a:rPr lang="en-US" dirty="0"/>
              <a:t>Ensured “Type:” is set to Microsoft Windows </a:t>
            </a:r>
          </a:p>
          <a:p>
            <a:pPr lvl="1"/>
            <a:r>
              <a:rPr lang="en-US" dirty="0"/>
              <a:t>Version: Windows 10(64-bit)</a:t>
            </a:r>
          </a:p>
          <a:p>
            <a:pPr lvl="1"/>
            <a:r>
              <a:rPr lang="en-US" dirty="0"/>
              <a:t>Iso Image: Windows Server 2019 Essentials</a:t>
            </a:r>
          </a:p>
          <a:p>
            <a:pPr lvl="1"/>
            <a:r>
              <a:rPr lang="en-US" dirty="0"/>
              <a:t>Selected to Skip unattended Install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Base Memory(RAM): 2048 MB</a:t>
            </a:r>
          </a:p>
          <a:p>
            <a:pPr lvl="1"/>
            <a:r>
              <a:rPr lang="en-US" dirty="0"/>
              <a:t>Processors: 2 CPU cores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C4478-BD95-DDF2-B067-F0ED44EF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50" y="482017"/>
            <a:ext cx="4543335" cy="3130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5A6A0C-016A-9A98-912C-CBAFFEF4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50" y="3612583"/>
            <a:ext cx="4543335" cy="312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776B-E6EA-5B93-1A69-48ECF38E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548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E998-EFB1-A71C-E79E-8EA560DA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052" cy="4351338"/>
          </a:xfrm>
        </p:spPr>
        <p:txBody>
          <a:bodyPr/>
          <a:lstStyle/>
          <a:p>
            <a:r>
              <a:rPr lang="en-US" dirty="0"/>
              <a:t>After selecting the needed roles, hit “Next”</a:t>
            </a:r>
          </a:p>
          <a:p>
            <a:r>
              <a:rPr lang="en-US" dirty="0"/>
              <a:t>Select Features:</a:t>
            </a:r>
          </a:p>
          <a:p>
            <a:pPr lvl="1"/>
            <a:r>
              <a:rPr lang="en-US" dirty="0"/>
              <a:t>Hit “Next”</a:t>
            </a:r>
          </a:p>
          <a:p>
            <a:r>
              <a:rPr lang="en-US" dirty="0"/>
              <a:t>Active Directory Domain Services:</a:t>
            </a:r>
          </a:p>
          <a:p>
            <a:pPr lvl="1"/>
            <a:r>
              <a:rPr lang="en-US" dirty="0"/>
              <a:t>Hit “Next”</a:t>
            </a:r>
          </a:p>
          <a:p>
            <a:r>
              <a:rPr lang="en-US" dirty="0"/>
              <a:t>DNS Server: </a:t>
            </a:r>
          </a:p>
          <a:p>
            <a:pPr lvl="1"/>
            <a:r>
              <a:rPr lang="en-US" dirty="0"/>
              <a:t>Hit “Next”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36518-495B-D4CD-94AD-3EEE2D18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74" y="0"/>
            <a:ext cx="2911853" cy="2071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F895B-23C4-EB63-C7A1-CA6FE38E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40" y="0"/>
            <a:ext cx="3108160" cy="2214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F4C9C-7332-9B99-44DC-7CC96D90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79" y="2214465"/>
            <a:ext cx="3001348" cy="2149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AA6B4F-B112-5B88-6847-EBCD590AC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127" y="2214465"/>
            <a:ext cx="3025230" cy="214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513D-64B8-4D06-7F36-4EE2CF30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02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CE78-3CB8-F92C-7DB5-86954887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897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Confirm Installation Selections:</a:t>
            </a:r>
          </a:p>
          <a:p>
            <a:pPr lvl="1"/>
            <a:r>
              <a:rPr lang="en-US" dirty="0"/>
              <a:t>Click “Install” </a:t>
            </a:r>
          </a:p>
          <a:p>
            <a:r>
              <a:rPr lang="en-US" dirty="0"/>
              <a:t>After the installation has completed, click the text “Promote this server to a domain controller” which will bring up the Active Directory Domain Services configuration wizard.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E5707-3570-D991-CCC5-8B9241ED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4" y="304258"/>
            <a:ext cx="4187024" cy="2996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6A20B-950F-5740-0B7C-EE52104D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225" y="3300330"/>
            <a:ext cx="4474624" cy="319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A34-CF6A-BE09-63C4-859028CE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6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F835-C805-F8B4-C06A-79D57BA3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At Deployment Configuration, select the radio button to “Add a new forest”</a:t>
            </a:r>
          </a:p>
          <a:p>
            <a:r>
              <a:rPr lang="en-US" dirty="0"/>
              <a:t>Specify the name of the root domain, for this lab I will be using “</a:t>
            </a:r>
            <a:r>
              <a:rPr lang="en-US" dirty="0" err="1"/>
              <a:t>virtuallab.local</a:t>
            </a:r>
            <a:r>
              <a:rPr lang="en-US" dirty="0"/>
              <a:t>” </a:t>
            </a:r>
          </a:p>
          <a:p>
            <a:r>
              <a:rPr lang="en-US" dirty="0"/>
              <a:t>Then click “Next”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8B709-EBD3-CF1D-688F-9B1DC56E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06" y="102332"/>
            <a:ext cx="4010832" cy="29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EF6-2F5F-6877-C1C9-F2085BBE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590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D5ED-7589-5A22-DB28-32A26722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92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Domain Controller options we can leave the Forest and Domain function level options as Windows Server 2016 as that is the current maximum functional level</a:t>
            </a:r>
          </a:p>
          <a:p>
            <a:r>
              <a:rPr lang="en-US" dirty="0"/>
              <a:t>Leave the Domain Name System server and Global catalog boxes checked</a:t>
            </a:r>
          </a:p>
          <a:p>
            <a:r>
              <a:rPr lang="en-US" dirty="0"/>
              <a:t>Assign a password for Directory Services Restore Mode and click “Next” once finished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7175C-41A4-CBF1-99A9-9872BF1A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9" y="85056"/>
            <a:ext cx="4743049" cy="3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5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2D11-8ED5-C3EC-B033-1596569A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00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C3EC-AF73-F136-1147-A1A8382D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“Next” on the DNS options page leaving the box unchecked</a:t>
            </a:r>
          </a:p>
          <a:p>
            <a:r>
              <a:rPr lang="en-US" dirty="0"/>
              <a:t>On the additional options page, a name will be assigned based on the name of the domain you specified earlier, you may change the NetBIOS domain name however for this lab I accepted the given name.</a:t>
            </a:r>
          </a:p>
          <a:p>
            <a:r>
              <a:rPr lang="en-US" dirty="0"/>
              <a:t>Click next to the “Paths”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81ECA-DAB7-E775-18FB-D01A4715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728" y="130843"/>
            <a:ext cx="4448404" cy="3298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7FC5C-959C-B918-F21B-D5BF7E375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28" y="3428999"/>
            <a:ext cx="4470572" cy="32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9FA3-3188-E7A8-1A32-8F55A7A0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61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EEEC-64AE-1D1F-3C8B-822BA518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Click “Next” on the Paths page, accepting the default paths.</a:t>
            </a:r>
          </a:p>
          <a:p>
            <a:r>
              <a:rPr lang="en-US" dirty="0"/>
              <a:t>At the Review Options page, review your selections and then click next, otherwise you may go back and change anything you missed.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15AF-950E-5F95-DF53-4B69B394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95" y="56649"/>
            <a:ext cx="4638504" cy="3372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077F6-168F-BE0A-9AD7-E5EE0134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95" y="3424569"/>
            <a:ext cx="4638503" cy="33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70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3EF6-1A68-DF40-E635-A6EB9739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F85-5335-7C8F-35A4-126396F1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At the Review Options page click the View Script button</a:t>
            </a:r>
          </a:p>
          <a:p>
            <a:pPr lvl="1"/>
            <a:r>
              <a:rPr lang="en-US" dirty="0"/>
              <a:t>This will show the PowerShell script which will run to set up this active directory server</a:t>
            </a:r>
          </a:p>
          <a:p>
            <a:r>
              <a:rPr lang="en-US" dirty="0"/>
              <a:t>Save a copy of this file to your Documents for reference and to assist in automating Active Directory Deployment for future labs</a:t>
            </a:r>
          </a:p>
          <a:p>
            <a:pPr lvl="1"/>
            <a:r>
              <a:rPr lang="en-US" dirty="0"/>
              <a:t>Save as a .ps1 file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78611-B5E8-7D76-D705-73DDC4D6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2" y="3619551"/>
            <a:ext cx="4125560" cy="3178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9CAF1-1CA2-194A-CFE2-54C709E3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892" y="412799"/>
            <a:ext cx="4125560" cy="28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6A7A-85B5-4F26-8AED-A98B789E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E9BD-F78D-525B-2DA9-1F5C5841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Saving the script a click “Next” at the review options page</a:t>
            </a:r>
          </a:p>
          <a:p>
            <a:r>
              <a:rPr lang="en-US" dirty="0"/>
              <a:t>The prerequisite check will run automatically </a:t>
            </a:r>
          </a:p>
          <a:p>
            <a:r>
              <a:rPr lang="en-US" dirty="0"/>
              <a:t>If all checks passed you may then Click “Install”</a:t>
            </a:r>
          </a:p>
          <a:p>
            <a:pPr lvl="1"/>
            <a:r>
              <a:rPr lang="en-US" dirty="0"/>
              <a:t>If prerequisite check was unsuccessful, go back and ensure all previous steps in this lab were completed</a:t>
            </a:r>
          </a:p>
          <a:p>
            <a:r>
              <a:rPr lang="en-US" dirty="0"/>
              <a:t>Sever will automatically restart during installation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D95DF-86E9-FF07-AB10-F3310412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87" y="227868"/>
            <a:ext cx="4013513" cy="2925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3E1DD-9195-A5E6-723C-26B298E1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40" y="3209559"/>
            <a:ext cx="4648786" cy="34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1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A12A-DA76-A6BD-DF43-A2F71858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08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Active Directory Domain Services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F7C2-36DE-4B91-4100-FA7C27C6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After the server restarts, sign back in and open up server manager</a:t>
            </a:r>
          </a:p>
          <a:p>
            <a:r>
              <a:rPr lang="en-US" dirty="0"/>
              <a:t>Under “Tools” There should now be Services for managing Active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0C5A2-190B-3311-FA25-E8A3FBC8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945" y="365125"/>
            <a:ext cx="5298809" cy="37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9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A382-3963-86C9-B4CD-E8EDBD0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Configuring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424-78EC-6041-1F9A-FEB8A876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Click on “</a:t>
            </a:r>
            <a:r>
              <a:rPr lang="en-US" dirty="0" err="1"/>
              <a:t>Tools”in</a:t>
            </a:r>
            <a:r>
              <a:rPr lang="en-US" dirty="0"/>
              <a:t> the upper right corner</a:t>
            </a:r>
          </a:p>
          <a:p>
            <a:r>
              <a:rPr lang="en-US" dirty="0"/>
              <a:t>Select “DNS” to open the DNS manager</a:t>
            </a:r>
          </a:p>
          <a:p>
            <a:r>
              <a:rPr lang="en-US" dirty="0"/>
              <a:t>at Server Manager double click the server name to expand</a:t>
            </a:r>
          </a:p>
          <a:p>
            <a:r>
              <a:rPr lang="en-US" dirty="0"/>
              <a:t>Right click on “Reverse Lookup Zones” and select “New Zone…”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BA1E-10B6-28CD-7BDA-98CCF97A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646" y="0"/>
            <a:ext cx="3732354" cy="266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D5A9F-609D-3E31-FFBD-DD59FE55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025" y="2642771"/>
            <a:ext cx="3133901" cy="2183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44779-423C-10A1-D808-5603D7873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454" y="4551782"/>
            <a:ext cx="3486546" cy="21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9A78-F7AC-81BB-DAFA-A00515A5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5421" cy="1325563"/>
          </a:xfrm>
        </p:spPr>
        <p:txBody>
          <a:bodyPr/>
          <a:lstStyle/>
          <a:p>
            <a:r>
              <a:rPr lang="en-US" dirty="0"/>
              <a:t>Windows Server 2019 Setup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0D67-0C15-E6A5-6409-049EB5E3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4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Hard Disk:</a:t>
            </a:r>
          </a:p>
          <a:p>
            <a:pPr lvl="1"/>
            <a:r>
              <a:rPr lang="en-US" dirty="0"/>
              <a:t>Select Create a Virtual Hard Disk Now</a:t>
            </a:r>
          </a:p>
          <a:p>
            <a:pPr lvl="1"/>
            <a:r>
              <a:rPr lang="en-US" dirty="0"/>
              <a:t>Size: 50 GB (32 GB Microsoft recommended minimum)</a:t>
            </a:r>
          </a:p>
          <a:p>
            <a:pPr lvl="1"/>
            <a:r>
              <a:rPr lang="en-US" dirty="0"/>
              <a:t>Hard Disk File Type:</a:t>
            </a:r>
          </a:p>
          <a:p>
            <a:pPr lvl="2"/>
            <a:r>
              <a:rPr lang="en-US" dirty="0"/>
              <a:t>VDI (Virtual Disk Image)</a:t>
            </a:r>
          </a:p>
          <a:p>
            <a:pPr lvl="2"/>
            <a:r>
              <a:rPr lang="en-US" dirty="0"/>
              <a:t>Do not select “Pre-allocate Full Size”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BE6B3-3EDC-C480-B54B-6F2E5D69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65" y="293297"/>
            <a:ext cx="4506178" cy="31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23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4A70-A697-F581-FD35-AFAD84BD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Configuring DNS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059E-E642-5267-983C-6E99E60B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Click “Next” on the New Zone Wizard welcome page</a:t>
            </a:r>
          </a:p>
          <a:p>
            <a:r>
              <a:rPr lang="en-US" dirty="0"/>
              <a:t>Select “Primary Zone” </a:t>
            </a:r>
          </a:p>
          <a:p>
            <a:r>
              <a:rPr lang="en-US" dirty="0"/>
              <a:t>Ensure the box is checked at the bottom to integrate with Active Directory</a:t>
            </a:r>
          </a:p>
          <a:p>
            <a:r>
              <a:rPr lang="en-US" dirty="0"/>
              <a:t>Click “Next”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EFD4A-874F-E890-975E-2812BA61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83" y="286544"/>
            <a:ext cx="4705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8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E103-302B-DAC2-CFD6-B3F37C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6137" cy="1325563"/>
          </a:xfrm>
        </p:spPr>
        <p:txBody>
          <a:bodyPr/>
          <a:lstStyle/>
          <a:p>
            <a:r>
              <a:rPr lang="en-US" dirty="0"/>
              <a:t>Configuring DNS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9150-CB9C-8E09-B024-6B64F00B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/>
              <a:t>At the Active Directory Zone Replication Scope settings select “ To all DNS servers running on domain controllers in this domain…”</a:t>
            </a:r>
          </a:p>
          <a:p>
            <a:r>
              <a:rPr lang="en-US" dirty="0"/>
              <a:t>Click “Next”</a:t>
            </a:r>
          </a:p>
          <a:p>
            <a:r>
              <a:rPr lang="en-US" dirty="0"/>
              <a:t>For Reverse Lookup Zone Name, select the option for IPv4</a:t>
            </a:r>
          </a:p>
          <a:p>
            <a:r>
              <a:rPr lang="en-US" dirty="0"/>
              <a:t>Click “Next”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60938-7DFC-E291-CA63-2AB77070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3818021" cy="3003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D904F-B630-6B49-8773-59DACF25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003715"/>
            <a:ext cx="3946358" cy="310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1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86B6-C6A8-8378-FC21-2F1CCEBB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Configuring DNS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458A-D23C-6137-5788-58508D97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the next page ensure the “Network ID” option is selected and enter the network ID of the server IP address</a:t>
            </a:r>
          </a:p>
          <a:p>
            <a:pPr lvl="1"/>
            <a:r>
              <a:rPr lang="en-US" dirty="0"/>
              <a:t>This servers IP address is 10.0.2.15/24 so the network address will be 10.0.2.0</a:t>
            </a:r>
          </a:p>
          <a:p>
            <a:r>
              <a:rPr lang="en-US" dirty="0"/>
              <a:t>Click “Next”</a:t>
            </a:r>
          </a:p>
          <a:p>
            <a:r>
              <a:rPr lang="en-US" dirty="0"/>
              <a:t>Leave “Allow only secure dynamic updates” selected and click “Next”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F8366-A5AA-6B36-1955-29F417BB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7494"/>
            <a:ext cx="4166937" cy="3293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681C7-456E-1C5C-44B4-FED8885DE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04" y="3560718"/>
            <a:ext cx="4215082" cy="32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6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F094-B795-0F65-8ED8-86A3244D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0095" cy="1325563"/>
          </a:xfrm>
        </p:spPr>
        <p:txBody>
          <a:bodyPr/>
          <a:lstStyle/>
          <a:p>
            <a:r>
              <a:rPr lang="en-US" dirty="0"/>
              <a:t>Configuring DNS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7250-1545-DA4F-DF44-FB5D0C46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Click “Finish”</a:t>
            </a:r>
          </a:p>
          <a:p>
            <a:r>
              <a:rPr lang="en-US" dirty="0"/>
              <a:t>In DNS Manager we can now see the Reverse Lookup Zone we created</a:t>
            </a:r>
          </a:p>
          <a:p>
            <a:r>
              <a:rPr lang="en-US" dirty="0"/>
              <a:t>This will allow us to translate IP addresses into Hostnames on the network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BA4AE-5640-8637-ECBB-850E3E9B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"/>
            <a:ext cx="4561926" cy="359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D00F1-E5F1-32B1-5D51-F0A7553C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3592287"/>
            <a:ext cx="4561926" cy="31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3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83C-5498-EA39-A319-8C043F6C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671" cy="1325563"/>
          </a:xfrm>
        </p:spPr>
        <p:txBody>
          <a:bodyPr/>
          <a:lstStyle/>
          <a:p>
            <a:r>
              <a:rPr lang="en-US" dirty="0"/>
              <a:t>Configuring DNS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9426-B96B-78DA-ADE4-04BA4442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671" cy="4351338"/>
          </a:xfrm>
        </p:spPr>
        <p:txBody>
          <a:bodyPr/>
          <a:lstStyle/>
          <a:p>
            <a:r>
              <a:rPr lang="en-US" dirty="0"/>
              <a:t>Next select the local zone and double-click the host record for the server domain name to open the file </a:t>
            </a:r>
          </a:p>
          <a:p>
            <a:r>
              <a:rPr lang="en-US" dirty="0"/>
              <a:t>Check the box to “Update associated pointer (PTR) record”</a:t>
            </a:r>
          </a:p>
          <a:p>
            <a:r>
              <a:rPr lang="en-US" dirty="0"/>
              <a:t>Click “Apply” then “Okay”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0859E-4B97-C377-94B9-D2B55C0C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206" y="72900"/>
            <a:ext cx="5011594" cy="350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22C8A-9E11-B3BC-7A21-8532F656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69" y="3578350"/>
            <a:ext cx="2814814" cy="32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39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93E-8B4D-6B1D-B5D9-D1072B91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Configuring DNS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66CA-6DF3-897E-13F1-46728B19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Select the Reverse Lookup Zone and verify there is now a new pointer record created</a:t>
            </a:r>
          </a:p>
          <a:p>
            <a:r>
              <a:rPr lang="en-US" dirty="0"/>
              <a:t>Close “DNS Manager”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DF703-04E5-D42B-A9F2-8D37D3F5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310" y="0"/>
            <a:ext cx="5248387" cy="3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EB61-95AD-946B-45E7-405E5F22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5664" cy="1325563"/>
          </a:xfrm>
        </p:spPr>
        <p:txBody>
          <a:bodyPr/>
          <a:lstStyle/>
          <a:p>
            <a:r>
              <a:rPr lang="en-US" dirty="0"/>
              <a:t>Windows Server 2019 Setup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A2A7-7CBE-95F0-99E9-2E8833D6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664" cy="4351338"/>
          </a:xfrm>
        </p:spPr>
        <p:txBody>
          <a:bodyPr/>
          <a:lstStyle/>
          <a:p>
            <a:r>
              <a:rPr lang="en-US" dirty="0"/>
              <a:t>Finish and boot up the virtual machine</a:t>
            </a:r>
          </a:p>
          <a:p>
            <a:pPr lvl="1"/>
            <a:r>
              <a:rPr lang="en-US" dirty="0"/>
              <a:t>Windows Server will begin to install </a:t>
            </a:r>
          </a:p>
          <a:p>
            <a:r>
              <a:rPr lang="en-US" dirty="0"/>
              <a:t>Once finished it will take you to the desktop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06A56-4F9B-E3C5-AFB9-10DBD9AF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63" y="475861"/>
            <a:ext cx="6024617" cy="49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9A95-A579-F4D7-B3E5-03FB6CEC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38665" cy="1325563"/>
          </a:xfrm>
        </p:spPr>
        <p:txBody>
          <a:bodyPr/>
          <a:lstStyle/>
          <a:p>
            <a:r>
              <a:rPr lang="en-US" dirty="0"/>
              <a:t>Activate Windows Server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5258-4FC1-C4AB-ED91-6C981327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638" cy="4351338"/>
          </a:xfrm>
        </p:spPr>
        <p:txBody>
          <a:bodyPr/>
          <a:lstStyle/>
          <a:p>
            <a:r>
              <a:rPr lang="en-US" dirty="0"/>
              <a:t>Select Start Icon in bottom corner</a:t>
            </a:r>
          </a:p>
          <a:p>
            <a:r>
              <a:rPr lang="en-US" dirty="0"/>
              <a:t>Select user icon &gt; Change account Settings &gt; Activate Windows Now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B01F1-5A3F-F3EF-3041-4FAAE7FE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39" y="158620"/>
            <a:ext cx="4220809" cy="315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1EED0-FB3D-6198-26AD-EFF08773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40" y="3342045"/>
            <a:ext cx="4443149" cy="33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BFF-BAAE-B7D0-C65E-207BA11D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8788" cy="1325563"/>
          </a:xfrm>
        </p:spPr>
        <p:txBody>
          <a:bodyPr/>
          <a:lstStyle/>
          <a:p>
            <a:r>
              <a:rPr lang="en-US" dirty="0"/>
              <a:t>Activate Windows Server 2019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6CB2-C972-C471-D059-2BD986D7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6151" cy="4351338"/>
          </a:xfrm>
        </p:spPr>
        <p:txBody>
          <a:bodyPr/>
          <a:lstStyle/>
          <a:p>
            <a:r>
              <a:rPr lang="en-US" dirty="0"/>
              <a:t>Select “Change Product Key”</a:t>
            </a:r>
          </a:p>
          <a:p>
            <a:r>
              <a:rPr lang="en-US" dirty="0"/>
              <a:t>Enter your product key and then select to activate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B7F6-E1EE-75AD-DCE5-17892ADB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15" y="121271"/>
            <a:ext cx="4209464" cy="332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1A990-9B48-E3EB-CE51-71676F6E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15" y="3450789"/>
            <a:ext cx="4218869" cy="3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84F5-2155-6EF0-7594-23C69726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1383" cy="1325563"/>
          </a:xfrm>
        </p:spPr>
        <p:txBody>
          <a:bodyPr/>
          <a:lstStyle/>
          <a:p>
            <a:r>
              <a:rPr lang="en-US" dirty="0"/>
              <a:t>Windows Server Basic Configuration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B87A-5E25-6F9E-6FB0-09B38AD9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2843" cy="4351338"/>
          </a:xfrm>
        </p:spPr>
        <p:txBody>
          <a:bodyPr/>
          <a:lstStyle/>
          <a:p>
            <a:r>
              <a:rPr lang="en-US" dirty="0"/>
              <a:t>Select the Start Icon &gt; Click Server Manager</a:t>
            </a:r>
          </a:p>
          <a:p>
            <a:r>
              <a:rPr lang="en-US" dirty="0"/>
              <a:t>At the Server Manager Dashboard select “Local Server”</a:t>
            </a:r>
          </a:p>
          <a:p>
            <a:pPr lvl="1"/>
            <a:r>
              <a:rPr lang="en-US" dirty="0"/>
              <a:t>Under the “Properties” pane select the link next to “Windows Update” to check for updates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34A95-333B-FECA-7A93-E1128070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83" y="1"/>
            <a:ext cx="4195935" cy="315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51854-4AE0-F61B-4ACB-FEA28FD5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83" y="3152069"/>
            <a:ext cx="5077066" cy="38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5B40-0797-9FEF-4B24-A3D43880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608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(Update Windows Server 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367E-5ADF-2DE3-E92B-1C47B40D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4447" cy="4351338"/>
          </a:xfrm>
        </p:spPr>
        <p:txBody>
          <a:bodyPr/>
          <a:lstStyle/>
          <a:p>
            <a:r>
              <a:rPr lang="en-US" dirty="0"/>
              <a:t>Select “Install now” to download the latest updates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85A0-F738-01E1-CD70-3FAF21BA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17" y="214604"/>
            <a:ext cx="4467342" cy="35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8C1-468D-0310-1E3D-A23B125D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99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Server Basic Configuration Task (Time zone)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360C-2F1F-CD85-4E49-EE7BB065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/>
          <a:lstStyle/>
          <a:p>
            <a:r>
              <a:rPr lang="en-US" dirty="0"/>
              <a:t>Ensure time zone is correct</a:t>
            </a:r>
          </a:p>
          <a:p>
            <a:pPr lvl="1"/>
            <a:r>
              <a:rPr lang="en-US" dirty="0"/>
              <a:t>If not click the link next to “Time Zone” &gt; Select “Change time zone…” &gt; Select desired time zone from the drop-down box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04AC-F456-9689-9063-071F3F0E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43" y="0"/>
            <a:ext cx="4694467" cy="351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6B365-8E5A-C331-07A9-AC47FC25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516284"/>
            <a:ext cx="2864498" cy="3049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49546-B10E-940A-23A6-2DECF8D65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067" y="3516284"/>
            <a:ext cx="3004923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7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37806</TotalTime>
  <Words>1598</Words>
  <Application>Microsoft Office PowerPoint</Application>
  <PresentationFormat>Widescreen</PresentationFormat>
  <Paragraphs>164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Windows Server 2019 and Active Directory Lab Setup</vt:lpstr>
      <vt:lpstr>Windows Server 2019 VirtualBox Setup</vt:lpstr>
      <vt:lpstr>Windows Server 2019 Setup (cont.)</vt:lpstr>
      <vt:lpstr>Windows Server 2019 Setup (cont.)</vt:lpstr>
      <vt:lpstr>Activate Windows Server 2019</vt:lpstr>
      <vt:lpstr>Activate Windows Server 2019 (cont.)</vt:lpstr>
      <vt:lpstr>Windows Server Basic Configuration Task</vt:lpstr>
      <vt:lpstr>Windows Server Basic Configuration Task (Update Windows Server Cont.)</vt:lpstr>
      <vt:lpstr>Windows Server Basic Configuration Task (Time zone)</vt:lpstr>
      <vt:lpstr>Windows Server Basic Configuration Task (Assign Static IP Address)</vt:lpstr>
      <vt:lpstr>Windows Server Basic Configuration Task (Assign Static IP Address cont.)</vt:lpstr>
      <vt:lpstr>Windows Server Basic Configuration Task (Assign Static IP Address cont.)</vt:lpstr>
      <vt:lpstr>Windows Server Basic Configuration Task (Assign Static IP Address cont.)</vt:lpstr>
      <vt:lpstr>Windows Server Basic Configuration Task (Renaming server)</vt:lpstr>
      <vt:lpstr>Setting up Active Directory </vt:lpstr>
      <vt:lpstr>Installing Active Directory Domain Services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Installing Active Directory Domain Services (cont.)</vt:lpstr>
      <vt:lpstr>Configuring DNS</vt:lpstr>
      <vt:lpstr>Configuring DNS (cont.)</vt:lpstr>
      <vt:lpstr>Configuring DNS (cont.)</vt:lpstr>
      <vt:lpstr>Configuring DNS (cont.)</vt:lpstr>
      <vt:lpstr>Configuring DNS (cont.)</vt:lpstr>
      <vt:lpstr>Configuring DNS (cont.)</vt:lpstr>
      <vt:lpstr>Configuring DNS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Delgado</dc:creator>
  <cp:lastModifiedBy>Matthew Delgado</cp:lastModifiedBy>
  <cp:revision>53</cp:revision>
  <dcterms:created xsi:type="dcterms:W3CDTF">2024-06-25T22:05:07Z</dcterms:created>
  <dcterms:modified xsi:type="dcterms:W3CDTF">2024-07-25T23:47:38Z</dcterms:modified>
</cp:coreProperties>
</file>