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70C84-E375-0548-BB90-FB73D9C9D6B4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33C41-DABD-8441-9B57-6A3C3CC4F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Summary of data</a:t>
            </a:r>
            <a:r>
              <a:rPr lang="en-US" baseline="0" dirty="0" smtClean="0"/>
              <a:t> noting special data features or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3C41-DABD-8441-9B57-6A3C3CC4F4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features/</a:t>
            </a:r>
            <a:r>
              <a:rPr lang="en-US" baseline="0" dirty="0" smtClean="0"/>
              <a:t>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3C41-DABD-8441-9B57-6A3C3CC4F4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r>
              <a:rPr lang="en-US" baseline="0" dirty="0" smtClean="0"/>
              <a:t>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3C41-DABD-8441-9B57-6A3C3CC4F4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Summary of HIV Cohort Study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4999"/>
            <a:ext cx="8001000" cy="45693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Statistical Question: Does exposure to hard drug use prior to initiating HAART treatment change response to treatment after two years? </a:t>
            </a:r>
          </a:p>
          <a:p>
            <a:r>
              <a:rPr lang="en-US" dirty="0" smtClean="0"/>
              <a:t>Exposure: Hard Drug Use (</a:t>
            </a:r>
            <a:r>
              <a:rPr lang="en-US" dirty="0" err="1" smtClean="0"/>
              <a:t>Hard_Drugs</a:t>
            </a:r>
            <a:r>
              <a:rPr lang="en-US" dirty="0" smtClean="0"/>
              <a:t>=1)</a:t>
            </a:r>
          </a:p>
          <a:p>
            <a:r>
              <a:rPr lang="en-US" dirty="0" smtClean="0"/>
              <a:t>Treatment Response Outcomes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1. Differences in Viral Load (vload_2yr 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2. Differences in CD4 + T cell count (leu3n_2yr 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3. Change in SF-36 Aggregate Physical Health Score 		(agg_phys_2yr- </a:t>
            </a:r>
            <a:r>
              <a:rPr lang="en-US" sz="2200" dirty="0" err="1" smtClean="0"/>
              <a:t>agg_phys_base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4. Change in SF-36 Aggregate Mental Health Score    	(agg_ment_2yr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 err="1" smtClean="0"/>
              <a:t>agg_ment_base</a:t>
            </a:r>
            <a:r>
              <a:rPr lang="en-US" sz="2200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163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Management &amp; Problems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795" y="3131794"/>
            <a:ext cx="4085391" cy="19537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 Years cohort n=506</a:t>
            </a:r>
          </a:p>
          <a:p>
            <a:pPr lvl="1"/>
            <a:r>
              <a:rPr lang="en-US" dirty="0" smtClean="0"/>
              <a:t>Hard Drug Use n= 30</a:t>
            </a:r>
          </a:p>
          <a:p>
            <a:pPr lvl="2"/>
            <a:r>
              <a:rPr lang="en-US" dirty="0" smtClean="0"/>
              <a:t>Loss to follow up </a:t>
            </a:r>
          </a:p>
          <a:p>
            <a:pPr lvl="2"/>
            <a:r>
              <a:rPr lang="en-US" dirty="0" smtClean="0"/>
              <a:t>Change in Drug Use</a:t>
            </a:r>
          </a:p>
          <a:p>
            <a:pPr lvl="3"/>
            <a:r>
              <a:rPr lang="en-US" dirty="0" smtClean="0"/>
              <a:t>Starting vs. Stopping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63795" y="1856731"/>
            <a:ext cx="3961913" cy="127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Baseline cohort n=715</a:t>
            </a:r>
          </a:p>
          <a:p>
            <a:pPr lvl="1"/>
            <a:r>
              <a:rPr lang="en-US" dirty="0" smtClean="0"/>
              <a:t>Hard Drug Use n= 66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1106" y="3331603"/>
            <a:ext cx="4085391" cy="175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Missing Data versus Insufficient Data</a:t>
            </a:r>
          </a:p>
          <a:p>
            <a:pPr lvl="1"/>
            <a:r>
              <a:rPr lang="en-US" dirty="0" smtClean="0"/>
              <a:t>NA, 999, -9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6" y="1673949"/>
            <a:ext cx="4085391" cy="195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Cohort Characteristics</a:t>
            </a:r>
          </a:p>
          <a:p>
            <a:pPr lvl="1"/>
            <a:r>
              <a:rPr lang="en-US" dirty="0" smtClean="0"/>
              <a:t>59% White Non-Hispanic</a:t>
            </a:r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1106" y="4912937"/>
            <a:ext cx="4085391" cy="175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BMI Values</a:t>
            </a:r>
          </a:p>
          <a:p>
            <a:pPr lvl="1"/>
            <a:r>
              <a:rPr lang="en-US" dirty="0" smtClean="0"/>
              <a:t>ID 113 - 514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19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4999"/>
            <a:ext cx="8001000" cy="47219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Change insufficient to missing</a:t>
            </a:r>
          </a:p>
          <a:p>
            <a:pPr lvl="1"/>
            <a:r>
              <a:rPr lang="en-US" dirty="0" smtClean="0"/>
              <a:t>Change extreme values to missing</a:t>
            </a:r>
          </a:p>
          <a:p>
            <a:r>
              <a:rPr lang="en-US" dirty="0" smtClean="0"/>
              <a:t>Descriptive Statistics</a:t>
            </a:r>
          </a:p>
          <a:p>
            <a:pPr lvl="1"/>
            <a:r>
              <a:rPr lang="en-US" dirty="0" smtClean="0"/>
              <a:t>Table 1: Demographics</a:t>
            </a:r>
          </a:p>
          <a:p>
            <a:pPr lvl="1"/>
            <a:r>
              <a:rPr lang="en-US" dirty="0" smtClean="0"/>
              <a:t>Scatter Plots and look for variable violations</a:t>
            </a:r>
          </a:p>
          <a:p>
            <a:r>
              <a:rPr lang="en-US" dirty="0" smtClean="0"/>
              <a:t>Regression Analysis</a:t>
            </a:r>
          </a:p>
          <a:p>
            <a:pPr lvl="1"/>
            <a:r>
              <a:rPr lang="en-US" dirty="0" smtClean="0"/>
              <a:t>4 crude models for treatment outcomes</a:t>
            </a:r>
          </a:p>
          <a:p>
            <a:pPr lvl="1"/>
            <a:r>
              <a:rPr lang="en-US" dirty="0" smtClean="0"/>
              <a:t>Look for confounding, mediation, and interactions</a:t>
            </a:r>
          </a:p>
          <a:p>
            <a:pPr lvl="1"/>
            <a:r>
              <a:rPr lang="en-US" dirty="0" smtClean="0"/>
              <a:t>Partial F- tests to compare crude and adjusted models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141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35</TotalTime>
  <Words>176</Words>
  <Application>Microsoft Macintosh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Travelogue</vt:lpstr>
      <vt:lpstr>Summary of HIV Cohort Study</vt:lpstr>
      <vt:lpstr>Data Management &amp; Problems</vt:lpstr>
      <vt:lpstr>Data Analysis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HIV Cohort Study</dc:title>
  <dc:creator>DeLayna Goulding</dc:creator>
  <cp:lastModifiedBy>DeLayna Goulding</cp:lastModifiedBy>
  <cp:revision>4</cp:revision>
  <dcterms:created xsi:type="dcterms:W3CDTF">2017-09-24T21:26:55Z</dcterms:created>
  <dcterms:modified xsi:type="dcterms:W3CDTF">2017-09-24T22:02:19Z</dcterms:modified>
</cp:coreProperties>
</file>