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6"/>
  </p:notesMasterIdLst>
  <p:sldIdLst>
    <p:sldId id="257" r:id="rId2"/>
    <p:sldId id="258"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010" autoAdjust="0"/>
  </p:normalViewPr>
  <p:slideViewPr>
    <p:cSldViewPr snapToGrid="0">
      <p:cViewPr varScale="1">
        <p:scale>
          <a:sx n="87" d="100"/>
          <a:sy n="87" d="100"/>
        </p:scale>
        <p:origin x="35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45F0-0A79-419D-8F14-E11A69140A70}" type="datetimeFigureOut">
              <a:rPr lang="en-IN" smtClean="0"/>
              <a:t>06-09-2020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BDA8D-1025-455A-A9E8-78F436423E35}" type="slidenum">
              <a:rPr lang="en-IN" smtClean="0"/>
              <a:t>‹#›</a:t>
            </a:fld>
            <a:endParaRPr lang="en-IN"/>
          </a:p>
        </p:txBody>
      </p:sp>
    </p:spTree>
    <p:extLst>
      <p:ext uri="{BB962C8B-B14F-4D97-AF65-F5344CB8AC3E}">
        <p14:creationId xmlns:p14="http://schemas.microsoft.com/office/powerpoint/2010/main" val="820164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are here to change that fact into history by giving people an online interface where people can get an prediction of the stock prices to help them invest in stock market. </a:t>
            </a:r>
          </a:p>
        </p:txBody>
      </p:sp>
      <p:sp>
        <p:nvSpPr>
          <p:cNvPr id="4" name="Slide Number Placeholder 3"/>
          <p:cNvSpPr>
            <a:spLocks noGrp="1"/>
          </p:cNvSpPr>
          <p:nvPr>
            <p:ph type="sldNum" sz="quarter" idx="5"/>
          </p:nvPr>
        </p:nvSpPr>
        <p:spPr/>
        <p:txBody>
          <a:bodyPr/>
          <a:lstStyle/>
          <a:p>
            <a:fld id="{66DBDA8D-1025-455A-A9E8-78F436423E35}" type="slidenum">
              <a:rPr lang="en-IN" smtClean="0"/>
              <a:t>2</a:t>
            </a:fld>
            <a:endParaRPr lang="en-IN"/>
          </a:p>
        </p:txBody>
      </p:sp>
    </p:spTree>
    <p:extLst>
      <p:ext uri="{BB962C8B-B14F-4D97-AF65-F5344CB8AC3E}">
        <p14:creationId xmlns:p14="http://schemas.microsoft.com/office/powerpoint/2010/main" val="393630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DBDA8D-1025-455A-A9E8-78F436423E35}" type="slidenum">
              <a:rPr lang="en-IN" smtClean="0"/>
              <a:t>4</a:t>
            </a:fld>
            <a:endParaRPr lang="en-IN"/>
          </a:p>
        </p:txBody>
      </p:sp>
    </p:spTree>
    <p:extLst>
      <p:ext uri="{BB962C8B-B14F-4D97-AF65-F5344CB8AC3E}">
        <p14:creationId xmlns:p14="http://schemas.microsoft.com/office/powerpoint/2010/main" val="143664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Quant++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Team: CODEOFLOW</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GB" sz="4800" i="1" dirty="0">
                <a:solidFill>
                  <a:srgbClr val="FFFFFF"/>
                </a:solidFill>
              </a:rPr>
              <a:t>“Money often costs too much.” </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Ralph Waldo Emerson</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B2D8-DF2E-4C6B-8231-AFCA59DAB9A9}"/>
              </a:ext>
            </a:extLst>
          </p:cNvPr>
          <p:cNvSpPr>
            <a:spLocks noGrp="1"/>
          </p:cNvSpPr>
          <p:nvPr>
            <p:ph type="title"/>
          </p:nvPr>
        </p:nvSpPr>
        <p:spPr/>
        <p:txBody>
          <a:bodyPr/>
          <a:lstStyle/>
          <a:p>
            <a:r>
              <a:rPr lang="en-GB" b="0" i="0" dirty="0">
                <a:solidFill>
                  <a:schemeClr val="tx1"/>
                </a:solidFill>
                <a:effectLst/>
                <a:latin typeface="Whitney"/>
              </a:rPr>
              <a:t>Storytelling: How was the idea born for your Product?</a:t>
            </a:r>
            <a:endParaRPr lang="en-IN" dirty="0">
              <a:solidFill>
                <a:schemeClr val="tx1"/>
              </a:solidFill>
            </a:endParaRPr>
          </a:p>
        </p:txBody>
      </p:sp>
      <p:sp>
        <p:nvSpPr>
          <p:cNvPr id="3" name="Content Placeholder 2">
            <a:extLst>
              <a:ext uri="{FF2B5EF4-FFF2-40B4-BE49-F238E27FC236}">
                <a16:creationId xmlns:a16="http://schemas.microsoft.com/office/drawing/2014/main" id="{D4F5E2F3-A1EA-4D98-87D5-304E495EBF31}"/>
              </a:ext>
            </a:extLst>
          </p:cNvPr>
          <p:cNvSpPr>
            <a:spLocks noGrp="1"/>
          </p:cNvSpPr>
          <p:nvPr>
            <p:ph idx="1"/>
          </p:nvPr>
        </p:nvSpPr>
        <p:spPr/>
        <p:txBody>
          <a:bodyPr/>
          <a:lstStyle/>
          <a:p>
            <a:pPr algn="ctr"/>
            <a:r>
              <a:rPr lang="en-IN" b="1" dirty="0"/>
              <a:t>We are here to change that fact into history by giving people an online interface where people can get an prediction of the stock prices to help them invest in stock market. </a:t>
            </a:r>
          </a:p>
          <a:p>
            <a:pPr algn="ctr"/>
            <a:r>
              <a:rPr lang="en-IN" b="1" dirty="0"/>
              <a:t>Our platform can also be used by quants, stock traders, etc. to cross check the precision of their own models. </a:t>
            </a:r>
          </a:p>
          <a:p>
            <a:pPr marL="0" indent="0" algn="ctr">
              <a:buNone/>
            </a:pPr>
            <a:r>
              <a:rPr lang="en-IN" b="1" dirty="0"/>
              <a:t>Our model has a key feature where our model will predict the stock price for the near future, this will help the model become more precise as time progresses because it’s prediction will be cross checked as time goes on.</a:t>
            </a:r>
          </a:p>
          <a:p>
            <a:pPr marL="0" indent="0" algn="ctr">
              <a:buNone/>
            </a:pPr>
            <a:endParaRPr lang="en-IN" b="1" dirty="0"/>
          </a:p>
        </p:txBody>
      </p:sp>
    </p:spTree>
    <p:extLst>
      <p:ext uri="{BB962C8B-B14F-4D97-AF65-F5344CB8AC3E}">
        <p14:creationId xmlns:p14="http://schemas.microsoft.com/office/powerpoint/2010/main" val="363541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6953-BF7D-4E37-A641-0DA48B4439CB}"/>
              </a:ext>
            </a:extLst>
          </p:cNvPr>
          <p:cNvSpPr>
            <a:spLocks noGrp="1"/>
          </p:cNvSpPr>
          <p:nvPr>
            <p:ph type="title"/>
          </p:nvPr>
        </p:nvSpPr>
        <p:spPr/>
        <p:txBody>
          <a:bodyPr/>
          <a:lstStyle/>
          <a:p>
            <a:r>
              <a:rPr lang="en-IN" dirty="0"/>
              <a:t>Tech Stacks Used</a:t>
            </a:r>
          </a:p>
        </p:txBody>
      </p:sp>
      <p:sp>
        <p:nvSpPr>
          <p:cNvPr id="3" name="Content Placeholder 2">
            <a:extLst>
              <a:ext uri="{FF2B5EF4-FFF2-40B4-BE49-F238E27FC236}">
                <a16:creationId xmlns:a16="http://schemas.microsoft.com/office/drawing/2014/main" id="{F5813BCE-20BA-45A7-A91E-FE48A76ECAD7}"/>
              </a:ext>
            </a:extLst>
          </p:cNvPr>
          <p:cNvSpPr>
            <a:spLocks noGrp="1"/>
          </p:cNvSpPr>
          <p:nvPr>
            <p:ph sz="half" idx="1"/>
          </p:nvPr>
        </p:nvSpPr>
        <p:spPr>
          <a:xfrm>
            <a:off x="1486744" y="2120900"/>
            <a:ext cx="4639736" cy="3748193"/>
          </a:xfrm>
        </p:spPr>
        <p:txBody>
          <a:bodyPr>
            <a:normAutofit fontScale="92500" lnSpcReduction="10000"/>
          </a:bodyPr>
          <a:lstStyle/>
          <a:p>
            <a:r>
              <a:rPr lang="en-IN" sz="3200" dirty="0"/>
              <a:t>Front End:</a:t>
            </a:r>
          </a:p>
          <a:p>
            <a:r>
              <a:rPr lang="en-IN" sz="3200" dirty="0">
                <a:latin typeface="Franklin Gothic Book (Body)"/>
              </a:rPr>
              <a:t>HTML</a:t>
            </a:r>
            <a:r>
              <a:rPr lang="en-IN" sz="3200" dirty="0"/>
              <a:t> + CSS + JS</a:t>
            </a:r>
          </a:p>
          <a:p>
            <a:endParaRPr lang="en-IN" sz="3200" dirty="0"/>
          </a:p>
          <a:p>
            <a:endParaRPr lang="en-IN" sz="1700" dirty="0"/>
          </a:p>
          <a:p>
            <a:r>
              <a:rPr lang="en-IN" sz="3200" dirty="0"/>
              <a:t>Backend:</a:t>
            </a:r>
          </a:p>
          <a:p>
            <a:r>
              <a:rPr lang="en-IN" sz="3200" dirty="0"/>
              <a:t>Node.JS</a:t>
            </a:r>
          </a:p>
          <a:p>
            <a:pPr marL="0" indent="0">
              <a:buNone/>
            </a:pPr>
            <a:endParaRPr lang="en-IN" dirty="0"/>
          </a:p>
        </p:txBody>
      </p:sp>
      <p:sp>
        <p:nvSpPr>
          <p:cNvPr id="4" name="Content Placeholder 3">
            <a:extLst>
              <a:ext uri="{FF2B5EF4-FFF2-40B4-BE49-F238E27FC236}">
                <a16:creationId xmlns:a16="http://schemas.microsoft.com/office/drawing/2014/main" id="{CC045C02-A8AC-4D4F-8AEC-9BE94FC2298C}"/>
              </a:ext>
            </a:extLst>
          </p:cNvPr>
          <p:cNvSpPr>
            <a:spLocks noGrp="1"/>
          </p:cNvSpPr>
          <p:nvPr>
            <p:ph sz="half" idx="2"/>
          </p:nvPr>
        </p:nvSpPr>
        <p:spPr>
          <a:xfrm>
            <a:off x="6096000" y="2120900"/>
            <a:ext cx="4639736" cy="3748194"/>
          </a:xfrm>
        </p:spPr>
        <p:txBody>
          <a:bodyPr>
            <a:normAutofit fontScale="92500" lnSpcReduction="10000"/>
          </a:bodyPr>
          <a:lstStyle/>
          <a:p>
            <a:r>
              <a:rPr lang="en-IN" sz="3200" dirty="0">
                <a:latin typeface="Franklin Gothic Book (Body)"/>
              </a:rPr>
              <a:t>ML:</a:t>
            </a:r>
          </a:p>
          <a:p>
            <a:r>
              <a:rPr lang="en-IN" sz="3200" b="0" i="0" dirty="0">
                <a:solidFill>
                  <a:schemeClr val="tx1"/>
                </a:solidFill>
                <a:effectLst/>
                <a:latin typeface="Franklin Gothic Book (Body)"/>
              </a:rPr>
              <a:t>TensorFlow + </a:t>
            </a:r>
            <a:r>
              <a:rPr lang="en-IN" sz="3200" b="0" i="0" dirty="0" err="1">
                <a:solidFill>
                  <a:schemeClr val="tx1"/>
                </a:solidFill>
                <a:effectLst/>
                <a:latin typeface="Franklin Gothic Book (Body)"/>
              </a:rPr>
              <a:t>Plotly</a:t>
            </a:r>
            <a:r>
              <a:rPr lang="en-IN" sz="3200" b="0" i="0" dirty="0">
                <a:solidFill>
                  <a:schemeClr val="tx1"/>
                </a:solidFill>
                <a:effectLst/>
                <a:latin typeface="Franklin Gothic Book (Body)"/>
              </a:rPr>
              <a:t> + Pandas + </a:t>
            </a:r>
            <a:r>
              <a:rPr lang="en-IN" sz="3200" b="0" i="0" dirty="0" err="1">
                <a:solidFill>
                  <a:schemeClr val="tx1"/>
                </a:solidFill>
                <a:effectLst/>
                <a:latin typeface="Franklin Gothic Book (Body)"/>
              </a:rPr>
              <a:t>Numpy</a:t>
            </a:r>
            <a:endParaRPr lang="en-IN" sz="3200" b="0" i="0" dirty="0">
              <a:solidFill>
                <a:schemeClr val="tx1"/>
              </a:solidFill>
              <a:effectLst/>
              <a:latin typeface="Franklin Gothic Book (Body)"/>
            </a:endParaRPr>
          </a:p>
          <a:p>
            <a:pPr marL="0" indent="0">
              <a:buNone/>
            </a:pPr>
            <a:endParaRPr lang="en-IN" sz="3200" dirty="0">
              <a:solidFill>
                <a:schemeClr val="tx1"/>
              </a:solidFill>
              <a:latin typeface="Franklin Gothic Book (Body)"/>
            </a:endParaRPr>
          </a:p>
          <a:p>
            <a:r>
              <a:rPr lang="en-IN" sz="3200" b="0" i="0" dirty="0">
                <a:solidFill>
                  <a:schemeClr val="tx1"/>
                </a:solidFill>
                <a:effectLst/>
                <a:latin typeface="Franklin Gothic Book (Body)"/>
              </a:rPr>
              <a:t>UI/UX : </a:t>
            </a:r>
          </a:p>
          <a:p>
            <a:r>
              <a:rPr lang="en-IN" sz="3200" b="0" i="0" dirty="0">
                <a:solidFill>
                  <a:schemeClr val="tx1"/>
                </a:solidFill>
                <a:effectLst/>
                <a:latin typeface="Franklin Gothic Book (Body)"/>
              </a:rPr>
              <a:t>Figma + </a:t>
            </a:r>
            <a:r>
              <a:rPr lang="en-IN" sz="3200" b="0" i="0" dirty="0" err="1">
                <a:solidFill>
                  <a:schemeClr val="tx1"/>
                </a:solidFill>
                <a:effectLst/>
                <a:latin typeface="Franklin Gothic Book (Body)"/>
              </a:rPr>
              <a:t>Illustratior</a:t>
            </a:r>
            <a:endParaRPr lang="en-IN" sz="3200" dirty="0">
              <a:solidFill>
                <a:schemeClr val="tx1"/>
              </a:solidFill>
              <a:latin typeface="Franklin Gothic Book (Body)"/>
            </a:endParaRPr>
          </a:p>
          <a:p>
            <a:endParaRPr lang="en-IN" sz="3200" dirty="0">
              <a:solidFill>
                <a:schemeClr val="tx1"/>
              </a:solidFill>
              <a:latin typeface="Franklin Gothic Book (Body)"/>
            </a:endParaRPr>
          </a:p>
        </p:txBody>
      </p:sp>
    </p:spTree>
    <p:extLst>
      <p:ext uri="{BB962C8B-B14F-4D97-AF65-F5344CB8AC3E}">
        <p14:creationId xmlns:p14="http://schemas.microsoft.com/office/powerpoint/2010/main" val="45531043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{AB2F4262-7F79-4FAD-B4A5-5066F4C9ED3D}tf56160789_win32</Template>
  <TotalTime>48</TotalTime>
  <Words>193</Words>
  <Application>Microsoft Office PowerPoint</Application>
  <PresentationFormat>Widescreen</PresentationFormat>
  <Paragraphs>23</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Bookman Old Style</vt:lpstr>
      <vt:lpstr>Calibri</vt:lpstr>
      <vt:lpstr>Franklin Gothic Book</vt:lpstr>
      <vt:lpstr>Franklin Gothic Book (Body)</vt:lpstr>
      <vt:lpstr>Whitney</vt:lpstr>
      <vt:lpstr>1_RetrospectVTI</vt:lpstr>
      <vt:lpstr>Quant++</vt:lpstr>
      <vt:lpstr>“Money often costs too much.” </vt:lpstr>
      <vt:lpstr>Storytelling: How was the idea born for your Product?</vt:lpstr>
      <vt:lpstr>Tech Stacks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Prediction Service</dc:title>
  <dc:creator>User</dc:creator>
  <cp:lastModifiedBy>User</cp:lastModifiedBy>
  <cp:revision>6</cp:revision>
  <dcterms:created xsi:type="dcterms:W3CDTF">2020-09-05T18:30:41Z</dcterms:created>
  <dcterms:modified xsi:type="dcterms:W3CDTF">2020-09-05T19:19:19Z</dcterms:modified>
</cp:coreProperties>
</file>