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778-8584-C59F-7B1E-F4C5120E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E3458-76CD-F77C-4055-8CFF19C6C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0851-6060-8410-871D-9399E65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BC91-FF49-C2AF-4F68-1A41D16E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E57B-E47F-1DE5-C5F6-F002CE2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DD1E-6FBE-BE76-36A8-0B3778AE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458C0-F416-BC8D-F738-BB43DFEB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49DC-BF1C-1588-F2D6-234387B5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D8FC-3A8E-4228-379E-AF4AF727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E496-090F-F230-0F19-D862186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5C344-B64C-84D6-95CA-95AB2713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F009E-EA9F-2E5E-5765-14B36CEC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0E6F-8C5B-1B14-7FC0-1929BDC0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B0B3-E6D9-54CB-41BB-4F3019E8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FEDA-8E3D-FEA0-CA17-E85E8ACB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0CD-59CA-2DF6-A70F-1727DBBE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9F35-1CB4-5682-3EEC-7B70FF01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E58A-42CE-235C-74AE-1F079B9B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15B0-AA86-472A-877E-3EE4A3EF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FE1F-3C01-3342-531B-DD9C1C39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F5F4-E7E8-E94F-2E6D-2A0F4074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95E0-3CFC-49A2-B0A7-9DCED517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7131-433D-B550-32B9-BD42920F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1B4C-FBD1-493E-6FDC-84A1B437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A06D-1DDF-F627-1B4A-F784AE0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F0BD-EA1D-40C3-9691-F86B640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16AD-D3D2-8E4B-5CBA-485858A52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F4C17-8C41-6BBC-ADEC-E8D7FCA2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7C5EA-53A5-BEBE-BDAC-D763AF5F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BE81-7502-285E-9FFA-E524265E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07539-C6B8-9E31-7DCC-070943ED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DCE6-0682-ACFB-DADD-CBC221F2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8672-3682-A012-3B76-2D0742A90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34B5-A1BE-B548-41E1-E699CEF35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F7C14-F870-6668-1618-F145B7E53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F859A-9798-96CA-4635-43450C7F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C663-5700-3899-FF7B-369B88F0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52573-0E75-9144-C81B-7FE13BE9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A0655-E423-C3A8-D7CF-1FBA211E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C371-C655-2FA1-124B-A3A34798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4E2B1-EBFD-704F-2705-30257230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89F2B-A3C7-FC36-B726-A0A37C99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43C70-A617-F907-9560-99B620F7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87487-0641-0FDF-EBFE-E9587EE1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41C8C-AE25-5A11-6520-ECC452C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B6F1-39A8-6E46-3637-AB647F8A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487E-5D57-2B9F-13D8-3F94DF7E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A378-1297-5B5F-7C81-74FC8DFB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8491-AE74-5B3A-5077-5C472CAF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7807-99CE-7951-A1D6-27DEB3B0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463F1-8381-16B8-4E5E-518E6BB9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F9C6-21CE-0AD1-E8E9-BBDEA46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83A-BEC3-1CFF-2E9B-B198CBB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90292-6FF7-2159-2C49-F46F3FF99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D95E-AE0D-8198-FAB3-191D463E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ACF7-30B3-C4AA-58B3-38698C62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0BB8-FD22-9247-2A8E-0A57D5F1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F3956-ABDC-2AF9-867B-CE97ADF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1B107-B906-F6AB-8DF9-1ABD37B1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A179-9F83-E74B-15AF-F4C856BB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F220-D4C8-F02F-15A0-AC76EE361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BCFE-E2EB-4831-AF4A-EF53DD6DD28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2ECF-1A6D-2C5C-53C6-01E490D2D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7436-4D03-9D79-3F21-7DBD48733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2AFE-C084-457E-98E7-7E649AA5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C66F-A6B0-D976-22F9-125BE59B5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387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Water Quality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14891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26AC-480F-0F80-D09B-E850878D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E548-23F2-C362-907F-5D53DD51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9427"/>
          </a:xfrm>
        </p:spPr>
        <p:txBody>
          <a:bodyPr/>
          <a:lstStyle/>
          <a:p>
            <a:r>
              <a:rPr lang="en-US" dirty="0"/>
              <a:t> Visual Studio Code</a:t>
            </a:r>
          </a:p>
          <a:p>
            <a:r>
              <a:rPr lang="en-US" dirty="0"/>
              <a:t>Dataset (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water_potability.csv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Python Libraries Installed: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Numpy</a:t>
            </a:r>
            <a:r>
              <a:rPr lang="en-US" dirty="0"/>
              <a:t>, Pandas, Seaborn, Matplotlib,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34ACB7D-6155-AD29-A65E-877446EEC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10686"/>
              </p:ext>
            </p:extLst>
          </p:nvPr>
        </p:nvGraphicFramePr>
        <p:xfrm>
          <a:off x="8677422" y="4960156"/>
          <a:ext cx="1873347" cy="138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558" imgH="771459" progId="Excel.SheetMacroEnabled.12">
                  <p:embed/>
                </p:oleObj>
              </mc:Choice>
              <mc:Fallback>
                <p:oleObj name="Macro-Enabled Worksheet" showAsIcon="1" r:id="rId2" imgW="914558" imgH="771459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7422" y="4960156"/>
                        <a:ext cx="1873347" cy="1385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96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7ABF-5306-32B9-8CA4-28013592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D468-20FE-6308-61AF-CA42802C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665"/>
            <a:ext cx="10515600" cy="4376298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dirty="0"/>
              <a:t> Import the necessary libraries</a:t>
            </a:r>
          </a:p>
          <a:p>
            <a:pPr>
              <a:lnSpc>
                <a:spcPts val="1425"/>
              </a:lnSpc>
            </a:pPr>
            <a:endParaRPr lang="en-US" dirty="0"/>
          </a:p>
          <a:p>
            <a:pPr marL="0" indent="0">
              <a:lnSpc>
                <a:spcPts val="1425"/>
              </a:lnSpc>
              <a:buNone/>
            </a:pPr>
            <a:r>
              <a:rPr lang="en-US" dirty="0"/>
              <a:t>	Like 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dirty="0"/>
              <a:t>)</a:t>
            </a:r>
          </a:p>
          <a:p>
            <a:r>
              <a:rPr lang="en-US" dirty="0"/>
              <a:t>Read the Dataset by using the Pandas to read the file.</a:t>
            </a:r>
          </a:p>
          <a:p>
            <a:r>
              <a:rPr lang="en-US" dirty="0"/>
              <a:t>Check for the Null values in the Dataset to clear it of by using the command. “</a:t>
            </a:r>
            <a:r>
              <a:rPr lang="en-US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F18-914E-83E2-428B-A889632E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0B49-588E-7275-1377-B1A0B420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Find the correlation of the features in the Dataset by using the Seaborn</a:t>
            </a:r>
          </a:p>
        </p:txBody>
      </p:sp>
    </p:spTree>
    <p:extLst>
      <p:ext uri="{BB962C8B-B14F-4D97-AF65-F5344CB8AC3E}">
        <p14:creationId xmlns:p14="http://schemas.microsoft.com/office/powerpoint/2010/main" val="40267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E65C-F10E-F529-C8C1-FBA531F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Fit, Train &amp; Predict the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BF38-462C-51B1-72B5-6E41DBE4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Model as per the heatmap understanding</a:t>
            </a:r>
          </a:p>
          <a:p>
            <a:r>
              <a:rPr lang="en-US" dirty="0"/>
              <a:t>Use the Model to fit the Model</a:t>
            </a:r>
          </a:p>
          <a:p>
            <a:r>
              <a:rPr lang="en-US" dirty="0"/>
              <a:t>Use the fitted Model to the </a:t>
            </a:r>
            <a:r>
              <a:rPr lang="en-US" dirty="0" err="1"/>
              <a:t>train_test_split</a:t>
            </a:r>
            <a:r>
              <a:rPr lang="en-US" dirty="0"/>
              <a:t> function of the Model.</a:t>
            </a:r>
          </a:p>
          <a:p>
            <a:r>
              <a:rPr lang="en-US" dirty="0"/>
              <a:t>Predict the Model and check for the </a:t>
            </a:r>
            <a:r>
              <a:rPr lang="en-US" dirty="0" err="1"/>
              <a:t>Accuracy_Score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04EB-0027-E91E-3883-2ABAFF9F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5806-D469-25A1-A973-647AB20E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used is of Regression continuous data, so I’ve used </a:t>
            </a:r>
            <a:r>
              <a:rPr lang="en-US" dirty="0" err="1"/>
              <a:t>StandardScaler</a:t>
            </a:r>
            <a:r>
              <a:rPr lang="en-US" dirty="0"/>
              <a:t> &amp; SVR for the Model Predict and Accuracy and the Result is Succussed.</a:t>
            </a:r>
          </a:p>
        </p:txBody>
      </p:sp>
    </p:spTree>
    <p:extLst>
      <p:ext uri="{BB962C8B-B14F-4D97-AF65-F5344CB8AC3E}">
        <p14:creationId xmlns:p14="http://schemas.microsoft.com/office/powerpoint/2010/main" val="132366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Microsoft Excel Macro-Enabled Worksheet</vt:lpstr>
      <vt:lpstr>Water Quality Prediction</vt:lpstr>
      <vt:lpstr>Requirements:</vt:lpstr>
      <vt:lpstr>Preprocessing:</vt:lpstr>
      <vt:lpstr>Correlation:</vt:lpstr>
      <vt:lpstr>Fit, Train &amp; Predict the Model: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Delhi Murali</dc:creator>
  <cp:lastModifiedBy>Delhi Murali</cp:lastModifiedBy>
  <cp:revision>10</cp:revision>
  <dcterms:created xsi:type="dcterms:W3CDTF">2025-05-15T11:12:34Z</dcterms:created>
  <dcterms:modified xsi:type="dcterms:W3CDTF">2025-05-15T11:37:13Z</dcterms:modified>
</cp:coreProperties>
</file>