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e79987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e79987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e79987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e79987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e79987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e79987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e79987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e79987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e799876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e799876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e7998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e7998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0e79987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0e79987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0e79987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0e79987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e79987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e79987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e79987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e79987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e79987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e79987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e7998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e7998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e799876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e799876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460400"/>
            <a:ext cx="8222100" cy="22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90525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in RGB images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0" y="152400"/>
            <a:ext cx="8444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460950" y="3568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AND PADDING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50" y="1665875"/>
            <a:ext cx="3944250" cy="29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96" y="1665875"/>
            <a:ext cx="3190404" cy="2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19868" l="35256" r="13453" t="26492"/>
          <a:stretch/>
        </p:blipFill>
        <p:spPr>
          <a:xfrm>
            <a:off x="1724229" y="1074350"/>
            <a:ext cx="5695550" cy="33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8" y="1373575"/>
            <a:ext cx="8907826" cy="2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125"/>
            <a:ext cx="8839198" cy="333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699" cy="4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7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90525" y="6041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90525" y="1597598"/>
            <a:ext cx="82221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capture the spatial patterns in the image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Patterns: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Shape: Patterns of intensity. Intensity can be light or dark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filters: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irrelevant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Amplify important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1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376238"/>
            <a:ext cx="75533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252400"/>
            <a:ext cx="81343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9755" l="23601" r="7688" t="24415"/>
          <a:stretch/>
        </p:blipFill>
        <p:spPr>
          <a:xfrm>
            <a:off x="1309639" y="979150"/>
            <a:ext cx="6524726" cy="351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