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113" d="100"/>
          <a:sy n="113" d="100"/>
        </p:scale>
        <p:origin x="738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CF01A-B137-43A2-8964-EBC277707C42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2982-783E-4C82-9479-5E9D3F220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3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32982-783E-4C82-9479-5E9D3F220D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340917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sz="2400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2400" b="1" dirty="0">
              <a:solidFill>
                <a:srgbClr val="FF5C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9246" y="483518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Занятие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ru-RU" sz="12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60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822072"/>
            <a:ext cx="3095719" cy="3662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5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</a:t>
            </a: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b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&lt;link&gt;</a:t>
            </a:r>
            <a:b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&lt;meta&gt;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8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6740" y="2340918"/>
            <a:ext cx="28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4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9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736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class=“block”&gt;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6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7369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class=“block”&gt;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063032"/>
            <a:ext cx="457176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3063032"/>
            <a:ext cx="848309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3063031"/>
            <a:ext cx="1766830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279881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7228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lang="en-US" sz="5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</a:t>
            </a:r>
            <a:r>
              <a:rPr lang="en-US" sz="5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file.php</a:t>
            </a: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0477" y="3063031"/>
            <a:ext cx="457176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1434" y="3063031"/>
            <a:ext cx="848309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5804" y="3063031"/>
            <a:ext cx="1766830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291871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7257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&lt;link </a:t>
            </a:r>
            <a:r>
              <a:rPr lang="en-US" sz="5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</a:t>
            </a: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=“search”&gt;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254" y="3063030"/>
            <a:ext cx="576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3063030"/>
            <a:ext cx="848309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3093" y="3063031"/>
            <a:ext cx="1766830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 атрибута</a:t>
            </a:r>
          </a:p>
        </p:txBody>
      </p:sp>
    </p:spTree>
    <p:extLst>
      <p:ext uri="{BB962C8B-B14F-4D97-AF65-F5344CB8AC3E}">
        <p14:creationId xmlns:p14="http://schemas.microsoft.com/office/powerpoint/2010/main" val="49764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31590"/>
            <a:ext cx="6248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</a:t>
            </a:r>
            <a:r>
              <a:rPr lang="en-US" sz="4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id=“time”</a:t>
            </a: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48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Время: 18:00</a:t>
            </a:r>
            <a:endParaRPr lang="en-US" sz="48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</a:t>
            </a:r>
            <a:endParaRPr lang="ru-R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688" y="1419622"/>
            <a:ext cx="7059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</a:t>
            </a:r>
            <a:r>
              <a:rPr lang="en-US" sz="3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id=“time”</a:t>
            </a:r>
            <a:r>
              <a:rPr lang="ru-RU" sz="3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class=“late”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sz="3600" b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Время: 18:00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</a:t>
            </a:r>
            <a:endParaRPr lang="ru-RU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3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АТРИБУТЫ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643758"/>
            <a:ext cx="28232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комбинация тегов 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25301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824" y="2340917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2400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2400" b="1" dirty="0">
              <a:solidFill>
                <a:srgbClr val="FF5C8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7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228371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ТЕГИ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8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ТЕГИ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6720" y="2090777"/>
            <a:ext cx="29674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логического блока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761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6720" y="1347614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616320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6720" y="2639403"/>
            <a:ext cx="35557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ссылки на страницу, файл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18031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&lt;span&gt;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6720" y="3203397"/>
            <a:ext cx="36215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выделения элементов внутри строки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552" y="3767392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5728" y="3790475"/>
            <a:ext cx="48109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вставки изображения (растрового или векторного)</a:t>
            </a:r>
          </a:p>
        </p:txBody>
      </p:sp>
    </p:spTree>
    <p:extLst>
      <p:ext uri="{BB962C8B-B14F-4D97-AF65-F5344CB8AC3E}">
        <p14:creationId xmlns:p14="http://schemas.microsoft.com/office/powerpoint/2010/main" val="220651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ТЕГИ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&lt;form&gt;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6720" y="2090777"/>
            <a:ext cx="3302507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форм отправки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4761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720" y="1347614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616320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&lt;input&gt;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6720" y="2639403"/>
            <a:ext cx="35557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поля ввода внутри формы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1803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&lt;button&gt;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6720" y="3203397"/>
            <a:ext cx="2767104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кнопки отправки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552" y="3767392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&lt;body&gt;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5728" y="3790475"/>
            <a:ext cx="57294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контейнер для содержимого всей страницы (единожды)</a:t>
            </a:r>
          </a:p>
        </p:txBody>
      </p:sp>
    </p:spTree>
    <p:extLst>
      <p:ext uri="{BB962C8B-B14F-4D97-AF65-F5344CB8AC3E}">
        <p14:creationId xmlns:p14="http://schemas.microsoft.com/office/powerpoint/2010/main" val="3528233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ТЕГИ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&lt;h1&gt;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4800" y="2067694"/>
            <a:ext cx="45881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заголовка первого уровня (единожды)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4761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4800" y="1324531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616320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&lt;h2&gt;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4800" y="2616320"/>
            <a:ext cx="51812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второго по важности заголовка(многократно)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180314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&lt;h3&gt;-&lt;h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4800" y="3180314"/>
            <a:ext cx="62969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остальных заголовков по степени важности (многократно)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699" y="3752023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1955" y="3752023"/>
            <a:ext cx="3408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абзацев и блоков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859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ТЕГИ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6720" y="2090777"/>
            <a:ext cx="35317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немаркированного списка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4761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720" y="1347614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61632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6720" y="2639403"/>
            <a:ext cx="33361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маркированного списка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18031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&lt;li&gt;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6720" y="3203397"/>
            <a:ext cx="3634328" cy="371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создания пункта любого типа списка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3751237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6720" y="3774320"/>
            <a:ext cx="18341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переноса строк</a:t>
            </a:r>
          </a:p>
        </p:txBody>
      </p:sp>
    </p:spTree>
    <p:extLst>
      <p:ext uri="{BB962C8B-B14F-4D97-AF65-F5344CB8AC3E}">
        <p14:creationId xmlns:p14="http://schemas.microsoft.com/office/powerpoint/2010/main" val="240295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ТЕГИ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&lt;b&gt;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6720" y="2090777"/>
            <a:ext cx="4342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стилистического выделения текста (жирным)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34761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6720" y="1347614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НАЗНАЧЕНИЕ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261632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&lt;strong&gt;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6720" y="2639403"/>
            <a:ext cx="51090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выделения высокой важности текста (также, жирным)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180314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6720" y="3203397"/>
            <a:ext cx="50193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экспрессивно-эмоционального выделения (курсивом)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375123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6720" y="3774320"/>
            <a:ext cx="39212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дополнительного выделения (курсивом)</a:t>
            </a:r>
          </a:p>
        </p:txBody>
      </p:sp>
    </p:spTree>
    <p:extLst>
      <p:ext uri="{BB962C8B-B14F-4D97-AF65-F5344CB8AC3E}">
        <p14:creationId xmlns:p14="http://schemas.microsoft.com/office/powerpoint/2010/main" val="367121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6348" y="2283718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245745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 ОБЪЕКТОВ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139702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ОТЛИЧАТЬ ТЕГИ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715766"/>
            <a:ext cx="3974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разметке используются атрибуты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9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 ОБЪЕКТОВ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class=“element”&gt; … &lt;/div&gt;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id=“element”&gt; … &lt;/div&gt;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2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 ОБЪЕКТОВ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2067694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class=“element”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… &lt;/div&gt;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id=“element”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… &lt;/div&gt;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5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966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355726"/>
            <a:ext cx="510889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язык гипертекстовой разметки.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Практически вся клиентская (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)-часть любого сайта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написана на языке разметки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2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 ОБЪЕКТОВ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35646"/>
            <a:ext cx="26548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id=“text”&gt;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&lt;p&gt; … &lt;/p&gt;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&lt;p&gt; … &lt;/p&gt;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31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 ОБЪЕКТОВ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635646"/>
            <a:ext cx="4259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id=“text”&gt;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class=“left”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… &lt;/p&gt;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class=“right”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… &lt;/p&gt;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0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6596" y="2283718"/>
            <a:ext cx="3432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ПРАКТИКУЕМСЯ?</a:t>
            </a:r>
          </a:p>
        </p:txBody>
      </p:sp>
    </p:spTree>
    <p:extLst>
      <p:ext uri="{BB962C8B-B14F-4D97-AF65-F5344CB8AC3E}">
        <p14:creationId xmlns:p14="http://schemas.microsoft.com/office/powerpoint/2010/main" val="212750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8516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5C8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ТЕГИ –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27734"/>
            <a:ext cx="28921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Основа языка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HTML.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Весь код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</a:t>
            </a:r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состоит из тегов.</a:t>
            </a:r>
          </a:p>
        </p:txBody>
      </p:sp>
    </p:spTree>
    <p:extLst>
      <p:ext uri="{BB962C8B-B14F-4D97-AF65-F5344CB8AC3E}">
        <p14:creationId xmlns:p14="http://schemas.microsoft.com/office/powerpoint/2010/main" val="143944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0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2139702"/>
            <a:ext cx="173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139702"/>
            <a:ext cx="220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&lt;h3&gt;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5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6043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&lt;div&gt; … &lt;/div&gt;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3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2015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ru-RU" sz="1600" b="1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88" y="2139702"/>
            <a:ext cx="47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&lt;a&gt; … &lt;/a&gt;</a:t>
            </a:r>
            <a:endParaRPr lang="ru-RU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51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473</Words>
  <Application>Microsoft Office PowerPoint</Application>
  <PresentationFormat>Экран (16:9)</PresentationFormat>
  <Paragraphs>133</Paragraphs>
  <Slides>32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Гаврилов</dc:creator>
  <cp:lastModifiedBy>Андрей Гаврилов</cp:lastModifiedBy>
  <cp:revision>26</cp:revision>
  <dcterms:created xsi:type="dcterms:W3CDTF">2015-08-22T11:37:01Z</dcterms:created>
  <dcterms:modified xsi:type="dcterms:W3CDTF">2018-03-27T04:24:37Z</dcterms:modified>
</cp:coreProperties>
</file>