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64" r:id="rId9"/>
    <p:sldId id="263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3" autoAdjust="0"/>
    <p:restoredTop sz="94660"/>
  </p:normalViewPr>
  <p:slideViewPr>
    <p:cSldViewPr snapToGrid="0">
      <p:cViewPr>
        <p:scale>
          <a:sx n="75" d="100"/>
          <a:sy n="75" d="100"/>
        </p:scale>
        <p:origin x="1524" y="6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5DE1E-37A4-443D-8A92-8CD6DFBEA791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5479D-01D4-40CA-A1D3-89C165E98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314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5479D-01D4-40CA-A1D3-89C165E9831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522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5479D-01D4-40CA-A1D3-89C165E9831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670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5479D-01D4-40CA-A1D3-89C165E9831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891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BCC73-0E40-9DD2-B411-767F893BA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BEA034-193A-76BD-2507-2C3D6C2FA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6F920B-97F6-5FD0-4AC8-1956E5A64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6A40-1C40-4FF7-8E9D-7BC728778995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6527CF-FE23-7162-BD1E-7EAF28EE8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893A05-502D-48D7-B1A8-A2A038156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9328-9FB8-491D-BE58-7C7AA4DA9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59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F109B-F4BB-D5E3-900B-914F6AC25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370E22-8B12-4050-8C6C-88C39C16F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AAA450-A3B3-5F5C-06AB-281766195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6A40-1C40-4FF7-8E9D-7BC728778995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52A023-DA3B-E912-E003-479389C1D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5B27D6-3614-D458-64A7-AEEA7AE5C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9328-9FB8-491D-BE58-7C7AA4DA9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694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8C0AD9-A40A-4F0C-32EA-869410849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84E837-AC47-EB14-9AA4-946225405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B40DB7-E773-6C46-D2CE-8ACEC4B51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6A40-1C40-4FF7-8E9D-7BC728778995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2C604C-1B8E-48A8-C2F2-F4A742877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07AC24-1158-5518-621B-0718A2B5C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9328-9FB8-491D-BE58-7C7AA4DA9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540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2272B-29A6-745A-3F84-70013EAC7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A0F453-BF3C-5928-C612-168DA11B4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F9FD90-9D8A-ABFA-A33C-6B01D40CD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6A40-1C40-4FF7-8E9D-7BC728778995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CE5F0D-D522-7B99-6946-DA500A77E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961B21-C368-DA85-6E03-BD57B553B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9328-9FB8-491D-BE58-7C7AA4DA9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411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68F5F5-061E-0A28-1B36-D324060EF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669321-53F1-4B84-C2A9-90A4D2A1C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50D616-A4B5-7F1A-482C-E97E1B09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6A40-1C40-4FF7-8E9D-7BC728778995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966C15-C1C2-F5ED-8C0C-4255496DF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D447B4-04E2-C95F-61CB-12077552C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9328-9FB8-491D-BE58-7C7AA4DA9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961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2BC52-2474-B1CE-5DC7-53F003D51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CD43FE-1509-66F3-760F-7E8585AB23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2FE6C7-757A-7090-E9D7-FF5AB438C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61591D-F58F-090E-017E-329792A48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6A40-1C40-4FF7-8E9D-7BC728778995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6943A0-FE1D-EFB9-CC09-19CA8C178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32F234-89D8-7175-2D4C-EFC6EC1F4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9328-9FB8-491D-BE58-7C7AA4DA9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527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735CD-EFC7-982E-92A8-6379F3712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2068B5-012A-8E60-DC7F-466D13F44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446104-707E-B80B-F94A-4F5D05D15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4B37BD-0251-1242-93FC-9CA014F419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BDBE7B-6377-E80B-1354-B7AAF43FB8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ACFE8F-832E-2C1C-2F13-00777590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6A40-1C40-4FF7-8E9D-7BC728778995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EEFEED-6642-977E-8C7D-DDE06AB0C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2B0545-85A2-4A45-0B8A-7F0F6F6AA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9328-9FB8-491D-BE58-7C7AA4DA9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333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DBBACF-AD99-4DFB-F362-D13D2EAE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D06772-F2BC-9828-4F04-6E8739B45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6A40-1C40-4FF7-8E9D-7BC728778995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C34815-306D-A712-1B0C-40616AB08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5CFD0F-80AA-1F0E-7020-DB08AB03A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9328-9FB8-491D-BE58-7C7AA4DA9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65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5D627CD-BBFA-9AA8-CC63-D1E94423B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6A40-1C40-4FF7-8E9D-7BC728778995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1CDBE7-EA06-C3C8-FD62-AEA4A9010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211E2F-B969-B54A-2E14-D6EEECAC2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9328-9FB8-491D-BE58-7C7AA4DA9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108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84588-E735-28E6-6631-338A87797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50F1BD-1B3C-C1E2-073C-7E97C1BE6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7A8489-D0B2-EFBA-A8D5-6FF1CED59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CD549A-BF2A-D0ED-0C90-D9839C587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6A40-1C40-4FF7-8E9D-7BC728778995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67746C-3953-D1FC-BF48-05D46D5A9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CD33D-6DAC-FD0C-170C-729AEF6F3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9328-9FB8-491D-BE58-7C7AA4DA9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055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B4C2C-4904-3F95-D8E4-1B04986CE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CE23B2-4367-D116-6197-1CFD83AAC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F4331A-602A-B907-DBAB-06361F28B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7EA564-3499-D648-065B-19910BFDF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6A40-1C40-4FF7-8E9D-7BC728778995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2E6108-B019-A974-8F4D-996C28AC6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F739BC-C520-E1AC-3AC0-E913A6B2C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9328-9FB8-491D-BE58-7C7AA4DA9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187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DAC9A11-F126-5FDB-DA4D-75F941147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9449F7-26F2-83C5-0FDF-6DB4EA57B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54B806-D678-9C4D-6691-8BB01C6A23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C6A40-1C40-4FF7-8E9D-7BC728778995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E4921B-3CFD-1F0D-E850-8BBCC195D2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E56821-6A31-680A-DA63-DF58FCD693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39328-9FB8-491D-BE58-7C7AA4DA9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236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DeliGitee/KINGofARCAEA/releas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4EFEC-CD75-4F45-D66F-1F1E0148D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4660" y="1857469"/>
            <a:ext cx="9144000" cy="2387600"/>
          </a:xfrm>
        </p:spPr>
        <p:txBody>
          <a:bodyPr/>
          <a:lstStyle/>
          <a:p>
            <a:br>
              <a:rPr lang="en-US" altLang="zh-CN" dirty="0">
                <a:latin typeface="Aptos" panose="020B0004020202020204" pitchFamily="34" charset="0"/>
              </a:rPr>
            </a:br>
            <a:r>
              <a:rPr lang="en-US" altLang="zh-CN" dirty="0">
                <a:latin typeface="Aptos" panose="020B0004020202020204" pitchFamily="34" charset="0"/>
              </a:rPr>
              <a:t>Tutorial  </a:t>
            </a:r>
            <a:r>
              <a:rPr lang="en-US" altLang="zh-CN" sz="3600" dirty="0">
                <a:latin typeface="Aptos" panose="020B0004020202020204" pitchFamily="34" charset="0"/>
              </a:rPr>
              <a:t>v0.1.00</a:t>
            </a:r>
            <a:endParaRPr lang="zh-CN" altLang="en-US" dirty="0">
              <a:latin typeface="Aptos" panose="020B00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52EF53F-56D7-F76D-B119-1D51A985F3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012" y="0"/>
            <a:ext cx="6221226" cy="256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159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C5FDC-560D-28CD-0B84-5E1561B0A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玩法说明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|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流程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5D5D003E-1933-15CB-CE09-DCD2061D6BDC}"/>
              </a:ext>
            </a:extLst>
          </p:cNvPr>
          <p:cNvSpPr txBox="1">
            <a:spLocks/>
          </p:cNvSpPr>
          <p:nvPr/>
        </p:nvSpPr>
        <p:spPr>
          <a:xfrm>
            <a:off x="990600" y="1761067"/>
            <a:ext cx="10515600" cy="45682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最开始每人摸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张手牌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每局游戏开始时，每人摸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张分数牌（仅自己可见），进入第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轮，从庄家开始行动；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行动时依次经过：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摸牌阶段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：摸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张手牌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出牌阶段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：打出任意非</a:t>
            </a:r>
            <a:r>
              <a:rPr lang="zh-CN" altLang="en-US" dirty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防御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类手牌，</a:t>
            </a:r>
            <a:r>
              <a:rPr lang="zh-CN" altLang="en-US" u="sng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每回合最多打</a:t>
            </a:r>
            <a:r>
              <a:rPr lang="en-US" altLang="zh-CN" u="sng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r>
              <a:rPr lang="zh-CN" altLang="en-US" u="sng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张牌（可随时停止）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，若手牌具有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en-US" altLang="zh-CN" dirty="0">
                <a:solidFill>
                  <a:srgbClr val="66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特性，需等待受击者选择是否打出防御类手牌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弃牌阶段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：弃牌直至手牌不多余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张，然后下一个玩家开始行动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u="sng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PAT</a:t>
            </a:r>
            <a:r>
              <a:rPr lang="zh-CN" altLang="en-US" u="sng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：每次庄家行动时即为新的</a:t>
            </a:r>
            <a:r>
              <a:rPr lang="en-US" altLang="zh-CN" u="sng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u="sng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轮，即每轮在庄家的上一个人行动结束之后结束</a:t>
            </a:r>
            <a:endParaRPr lang="en-US" altLang="zh-CN" u="sng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9F1316-3735-5210-3A03-AA92D4D4E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381" y="-42958"/>
            <a:ext cx="6221226" cy="256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929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C5FDC-560D-28CD-0B84-5E1561B0A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玩法说明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|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流程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5D5D003E-1933-15CB-CE09-DCD2061D6BDC}"/>
              </a:ext>
            </a:extLst>
          </p:cNvPr>
          <p:cNvSpPr txBox="1">
            <a:spLocks/>
          </p:cNvSpPr>
          <p:nvPr/>
        </p:nvSpPr>
        <p:spPr>
          <a:xfrm>
            <a:off x="990600" y="1761067"/>
            <a:ext cx="10515600" cy="4568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局的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轮行动结束后，所有人记录得分，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提交分数牌，保留自己手牌，然后进入新的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局，庄家更换至下一个玩家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n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局游戏结束后比较所有人得分，评选音游椰叶，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GAMEOVER</a:t>
            </a:r>
          </a:p>
          <a:p>
            <a:pPr marL="0" indent="0">
              <a:buNone/>
            </a:pPr>
            <a:r>
              <a:rPr lang="en-US" altLang="zh-CN" u="sng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PAT</a:t>
            </a:r>
            <a:r>
              <a:rPr lang="zh-CN" altLang="en-US" u="sng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en-US" altLang="zh-CN" u="sng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u="sng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进攻类手牌打出后，若选中对象或选择人数不合适导致无</a:t>
            </a:r>
            <a:r>
              <a:rPr lang="en-US" altLang="zh-CN" u="sng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	  </a:t>
            </a:r>
            <a:r>
              <a:rPr lang="zh-CN" altLang="en-US" u="sng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法对任何人生效，也会计入出牌次数</a:t>
            </a:r>
            <a:endParaRPr lang="en-US" altLang="zh-CN" u="sng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u="sng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PAT</a:t>
            </a:r>
            <a:r>
              <a:rPr lang="zh-CN" altLang="en-US" u="sng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en-US" altLang="zh-CN" u="sng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u="sng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打出防御类手牌不计入出牌次数</a:t>
            </a:r>
            <a:endParaRPr lang="en-US" altLang="zh-CN" u="sng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u="sng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PAT</a:t>
            </a:r>
            <a:r>
              <a:rPr lang="zh-CN" altLang="en-US" u="sng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en-US" altLang="zh-CN" u="sng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u="sng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新的</a:t>
            </a:r>
            <a:r>
              <a:rPr lang="en-US" altLang="zh-CN" u="sng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u="sng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局开始时（更换庄家时）延时区所有时效牌全部失效</a:t>
            </a:r>
            <a:endParaRPr lang="en-US" altLang="zh-CN" u="sng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9F1316-3735-5210-3A03-AA92D4D4E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381" y="-42958"/>
            <a:ext cx="6221226" cy="256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57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69F1316-3735-5210-3A03-AA92D4D4E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381" y="-42958"/>
            <a:ext cx="6221226" cy="256522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A307EAE-20DE-4DDB-22F6-F42D6DDD5FC6}"/>
              </a:ext>
            </a:extLst>
          </p:cNvPr>
          <p:cNvSpPr/>
          <p:nvPr/>
        </p:nvSpPr>
        <p:spPr>
          <a:xfrm>
            <a:off x="1594613" y="2967335"/>
            <a:ext cx="90027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</a:t>
            </a:r>
            <a:r>
              <a:rPr lang="en-US" altLang="zh-CN" sz="5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ANK YOU FOR PLAYING !</a:t>
            </a:r>
            <a:endParaRPr lang="zh-CN" altLang="en-US" sz="54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5228A19-FD9C-D725-4F78-CF7960DD31FA}"/>
              </a:ext>
            </a:extLst>
          </p:cNvPr>
          <p:cNvSpPr txBox="1"/>
          <p:nvPr/>
        </p:nvSpPr>
        <p:spPr>
          <a:xfrm>
            <a:off x="7670800" y="5054600"/>
            <a:ext cx="260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规则策划</a:t>
            </a:r>
            <a:r>
              <a:rPr lang="en-US" altLang="zh-CN" dirty="0"/>
              <a:t>/</a:t>
            </a:r>
            <a:r>
              <a:rPr lang="zh-CN" altLang="en-US" dirty="0"/>
              <a:t>程序</a:t>
            </a:r>
            <a:r>
              <a:rPr lang="en-US" altLang="zh-CN" dirty="0"/>
              <a:t>/</a:t>
            </a:r>
            <a:r>
              <a:rPr lang="zh-CN" altLang="en-US" dirty="0"/>
              <a:t>美术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83F1FF0-5CF0-4A48-C507-D3BFED1C117B}"/>
              </a:ext>
            </a:extLst>
          </p:cNvPr>
          <p:cNvSpPr txBox="1"/>
          <p:nvPr/>
        </p:nvSpPr>
        <p:spPr>
          <a:xfrm>
            <a:off x="9956800" y="5054600"/>
            <a:ext cx="154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Deli_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63C79DF-E549-9004-BA56-56A06BCFF545}"/>
              </a:ext>
            </a:extLst>
          </p:cNvPr>
          <p:cNvSpPr txBox="1"/>
          <p:nvPr/>
        </p:nvSpPr>
        <p:spPr>
          <a:xfrm>
            <a:off x="7670800" y="5545667"/>
            <a:ext cx="260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特别鸣谢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A6F3D15-CB07-93B1-9517-E7A6F063F155}"/>
              </a:ext>
            </a:extLst>
          </p:cNvPr>
          <p:cNvSpPr txBox="1"/>
          <p:nvPr/>
        </p:nvSpPr>
        <p:spPr>
          <a:xfrm>
            <a:off x="9956800" y="5545667"/>
            <a:ext cx="154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YOU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4287DBB-0F3D-87EA-A26C-FA0B083CFD6F}"/>
              </a:ext>
            </a:extLst>
          </p:cNvPr>
          <p:cNvSpPr txBox="1"/>
          <p:nvPr/>
        </p:nvSpPr>
        <p:spPr>
          <a:xfrm>
            <a:off x="7670799" y="6036734"/>
            <a:ext cx="260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Updated On </a:t>
            </a:r>
            <a:r>
              <a:rPr lang="en-US" altLang="zh-CN" b="1" i="1" dirty="0"/>
              <a:t>2023.7.28</a:t>
            </a:r>
            <a:endParaRPr lang="zh-CN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2654305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C5FDC-560D-28CD-0B84-5E1561B0A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STEP 1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E1DE17-D7D2-6914-7C9A-7934CE325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打开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Github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Release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网址：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hlinkClick r:id="rId2"/>
              </a:rPr>
              <a:t>https://github.com/DeliGitee/KINGofARCAEA/releases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下载最新版本压缩包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792ED6E-33A3-BA7F-6E51-82E265B6E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368" y="2945187"/>
            <a:ext cx="4698045" cy="3231776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AA3C12E-820C-7284-2C5C-A8779A5CA5E5}"/>
              </a:ext>
            </a:extLst>
          </p:cNvPr>
          <p:cNvCxnSpPr>
            <a:cxnSpLocks/>
          </p:cNvCxnSpPr>
          <p:nvPr/>
        </p:nvCxnSpPr>
        <p:spPr>
          <a:xfrm>
            <a:off x="4588933" y="3098800"/>
            <a:ext cx="3273114" cy="10518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38B702A4-FAA0-C352-6DE7-1D6CD3E335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012" y="0"/>
            <a:ext cx="6221226" cy="256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240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C5FDC-560D-28CD-0B84-5E1561B0A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STEP 2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E1DE17-D7D2-6914-7C9A-7934CE325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CEBC686-C5F1-481A-9BFA-BFCCAE653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819" y="2214282"/>
            <a:ext cx="5410200" cy="4626727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5D5D003E-1933-15CB-CE09-DCD2061D6BDC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解压，打开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exe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49479F7-21F4-FE51-FF48-367C760EDA9E}"/>
              </a:ext>
            </a:extLst>
          </p:cNvPr>
          <p:cNvCxnSpPr>
            <a:cxnSpLocks/>
          </p:cNvCxnSpPr>
          <p:nvPr/>
        </p:nvCxnSpPr>
        <p:spPr>
          <a:xfrm>
            <a:off x="3930818" y="2214282"/>
            <a:ext cx="2864429" cy="29404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BC42520D-2911-F24F-E771-00A2A02518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012" y="0"/>
            <a:ext cx="6221226" cy="256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074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C5FDC-560D-28CD-0B84-5E1561B0A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STEP 3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E1DE17-D7D2-6914-7C9A-7934CE325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5D5D003E-1933-15CB-CE09-DCD2061D6BDC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输入昵称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任意，不能为空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输入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IP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地址：</a:t>
            </a:r>
            <a:r>
              <a:rPr lang="en-US" altLang="zh-CN" sz="4000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123.60.91.26</a:t>
            </a:r>
            <a:endParaRPr lang="en-US" altLang="zh-CN" dirty="0">
              <a:solidFill>
                <a:srgbClr val="0000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9F1316-3735-5210-3A03-AA92D4D4E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012" y="0"/>
            <a:ext cx="6221226" cy="256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626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C5FDC-560D-28CD-0B84-5E1561B0A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玩法说明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|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序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5D5D003E-1933-15CB-CE09-DCD2061D6BDC}"/>
              </a:ext>
            </a:extLst>
          </p:cNvPr>
          <p:cNvSpPr txBox="1">
            <a:spLocks/>
          </p:cNvSpPr>
          <p:nvPr/>
        </p:nvSpPr>
        <p:spPr>
          <a:xfrm>
            <a:off x="990600" y="2319753"/>
            <a:ext cx="10515600" cy="4009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欢迎来到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《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KINGOFARCAEA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》 !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但是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《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KINGOFARCAEA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》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是一个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Deli_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自己造的刚好能跑的破烂轮子，在这里你将扮演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……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后面忘了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……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总之捏他的事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《</a:t>
            </a: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我是音游王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》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主题同人对战桌游，反正没玩过的也大概看不到这个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ppt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那么就不多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β β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了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9F1316-3735-5210-3A03-AA92D4D4E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381" y="-42958"/>
            <a:ext cx="6221226" cy="256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105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C5FDC-560D-28CD-0B84-5E1561B0A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玩法说明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|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游戏基础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5D5D003E-1933-15CB-CE09-DCD2061D6BDC}"/>
              </a:ext>
            </a:extLst>
          </p:cNvPr>
          <p:cNvSpPr txBox="1">
            <a:spLocks/>
          </p:cNvSpPr>
          <p:nvPr/>
        </p:nvSpPr>
        <p:spPr>
          <a:xfrm>
            <a:off x="990600" y="2319753"/>
            <a:ext cx="10515600" cy="4009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游玩人数：≥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 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人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推荐人数：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 – 5 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人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游戏目标：在多局游戏中尽量取得最高分数，成为制霸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Arcaea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的椰叶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9F1316-3735-5210-3A03-AA92D4D4E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381" y="-42958"/>
            <a:ext cx="6221226" cy="256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84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C5FDC-560D-28CD-0B84-5E1561B0A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玩法说明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|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术语解释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5D5D003E-1933-15CB-CE09-DCD2061D6BDC}"/>
              </a:ext>
            </a:extLst>
          </p:cNvPr>
          <p:cNvSpPr txBox="1">
            <a:spLocks/>
          </p:cNvSpPr>
          <p:nvPr/>
        </p:nvSpPr>
        <p:spPr>
          <a:xfrm>
            <a:off x="990600" y="2319753"/>
            <a:ext cx="10515600" cy="4009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整把游戏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 1 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场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= n 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局游戏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(n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为人数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局游戏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 2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轮，由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个玩家分别坐庄，即每个玩家在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局中行动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个回合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9F1316-3735-5210-3A03-AA92D4D4E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381" y="-42958"/>
            <a:ext cx="6221226" cy="256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522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DE040A3-348E-2453-77B3-A74FCBA53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258" y="2091452"/>
            <a:ext cx="4889751" cy="147962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A9C5FDC-560D-28CD-0B84-5E1561B0A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玩法说明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|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卡牌类型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5D5D003E-1933-15CB-CE09-DCD2061D6BDC}"/>
              </a:ext>
            </a:extLst>
          </p:cNvPr>
          <p:cNvSpPr txBox="1">
            <a:spLocks/>
          </p:cNvSpPr>
          <p:nvPr/>
        </p:nvSpPr>
        <p:spPr>
          <a:xfrm>
            <a:off x="990600" y="2319753"/>
            <a:ext cx="10515600" cy="4009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分数牌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：背面是蓝色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正面有三种，分别代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表</a:t>
            </a:r>
            <a:r>
              <a:rPr lang="en-US" altLang="zh-CN" b="1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b="1" dirty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b="1" dirty="0">
                <a:solidFill>
                  <a:srgbClr val="7030A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分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手牌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：背面是绿色，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正面的底色框有三种，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分别代表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进攻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zh-CN" altLang="en-US" dirty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防御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练习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类手牌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9F1316-3735-5210-3A03-AA92D4D4EE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381" y="-42958"/>
            <a:ext cx="6221226" cy="256522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E1AF327-64FF-4F51-52BE-FBC7BC002B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883" r="49184"/>
          <a:stretch/>
        </p:blipFill>
        <p:spPr>
          <a:xfrm>
            <a:off x="4741332" y="2319753"/>
            <a:ext cx="956735" cy="120656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F4C189C-7483-023C-BA71-62D59A66CD5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441" r="-2032"/>
          <a:stretch/>
        </p:blipFill>
        <p:spPr>
          <a:xfrm>
            <a:off x="4741332" y="3721277"/>
            <a:ext cx="1032932" cy="120656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202A30E-7D84-3E74-E698-33713433D36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230" t="1780" r="21705" b="3601"/>
          <a:stretch/>
        </p:blipFill>
        <p:spPr>
          <a:xfrm>
            <a:off x="6157258" y="3632201"/>
            <a:ext cx="1403476" cy="16764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9B5531E-2143-A2A8-46B0-545C1A9420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06231" y="3660734"/>
            <a:ext cx="1371670" cy="161933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4615E48-CA7F-68C1-1735-D86B5C9BF6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09182" y="3632201"/>
            <a:ext cx="1460575" cy="173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78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C5FDC-560D-28CD-0B84-5E1561B0A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玩法说明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|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卡牌类型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5D5D003E-1933-15CB-CE09-DCD2061D6BDC}"/>
              </a:ext>
            </a:extLst>
          </p:cNvPr>
          <p:cNvSpPr txBox="1">
            <a:spLocks/>
          </p:cNvSpPr>
          <p:nvPr/>
        </p:nvSpPr>
        <p:spPr>
          <a:xfrm>
            <a:off x="990600" y="2319753"/>
            <a:ext cx="10515600" cy="4009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进攻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类手牌具有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攻击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(A)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zh-CN" altLang="en-US" dirty="0">
                <a:solidFill>
                  <a:srgbClr val="66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交换</a:t>
            </a:r>
            <a:r>
              <a:rPr lang="en-US" altLang="zh-CN" dirty="0">
                <a:solidFill>
                  <a:srgbClr val="66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(E) 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zh-CN" altLang="en-US" dirty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时效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(T)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三种特性中的一种或几种，特定情况下可以被防出去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练习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类手牌有可能具有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特性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9F1316-3735-5210-3A03-AA92D4D4E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381" y="-42958"/>
            <a:ext cx="6221226" cy="256522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1ABF7D7-2ADE-2F04-D3FF-F32109130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255" y="3299866"/>
            <a:ext cx="1428823" cy="6477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646201B-1D7C-B916-97CA-4B34E9382C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0465" y="3299866"/>
            <a:ext cx="1435174" cy="64773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5BD9CC4-D45C-9D09-8044-0D299C0D56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1026" y="3366544"/>
            <a:ext cx="1409772" cy="51437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1D781B6-DFAA-4C32-EA5D-812360A581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6255" y="4414543"/>
            <a:ext cx="1447874" cy="72393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E1B8300-9429-A561-84CE-10F566171B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6669" y="4324558"/>
            <a:ext cx="1282766" cy="73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989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614</Words>
  <Application>Microsoft Office PowerPoint</Application>
  <PresentationFormat>宽屏</PresentationFormat>
  <Paragraphs>56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幼圆</vt:lpstr>
      <vt:lpstr>Aptos</vt:lpstr>
      <vt:lpstr>Arial</vt:lpstr>
      <vt:lpstr>Office 主题​​</vt:lpstr>
      <vt:lpstr> Tutorial  v0.1.00</vt:lpstr>
      <vt:lpstr>STEP 1</vt:lpstr>
      <vt:lpstr>STEP 2</vt:lpstr>
      <vt:lpstr>STEP 3</vt:lpstr>
      <vt:lpstr>玩法说明|序</vt:lpstr>
      <vt:lpstr>玩法说明|游戏基础</vt:lpstr>
      <vt:lpstr>玩法说明|术语解释</vt:lpstr>
      <vt:lpstr>玩法说明|卡牌类型</vt:lpstr>
      <vt:lpstr>玩法说明|卡牌类型</vt:lpstr>
      <vt:lpstr>玩法说明|流程</vt:lpstr>
      <vt:lpstr>玩法说明|流程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Tutorial  v0.1.00</dc:title>
  <dc:creator>Jackson Henry</dc:creator>
  <cp:lastModifiedBy>Jackson Henry</cp:lastModifiedBy>
  <cp:revision>7</cp:revision>
  <dcterms:created xsi:type="dcterms:W3CDTF">2023-07-28T14:07:34Z</dcterms:created>
  <dcterms:modified xsi:type="dcterms:W3CDTF">2023-07-28T15:37:08Z</dcterms:modified>
</cp:coreProperties>
</file>