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214" d="100"/>
          <a:sy n="214" d="100"/>
        </p:scale>
        <p:origin x="-2058" y="-16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F115F-0D96-BA1B-DCA7-AECCB5C9A2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3862A1-ABA8-551E-D441-9AFD653B75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93B44D-B39C-3A9D-AF3D-4472D1A03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FDEFF-7C57-4B66-B69C-39D121916729}" type="datetimeFigureOut">
              <a:rPr lang="en-ZA" smtClean="0"/>
              <a:t>2023/07/25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6AB71D-26E6-B87F-3AE7-885072E3A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D60C36-99AB-A6D4-6EF5-A16010AF5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AABE2-2BE3-48D6-B5B1-44A063A8960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59186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E838B-902E-1338-880C-699B318A9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4A581F-3372-F44E-5827-FF61AC86F2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7B982B-049F-01E0-99D7-804BB0C9A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FDEFF-7C57-4B66-B69C-39D121916729}" type="datetimeFigureOut">
              <a:rPr lang="en-ZA" smtClean="0"/>
              <a:t>2023/07/25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DA64B2-7090-1801-2ABC-06C78291F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9F7577-5ECB-CFB6-55A4-E365893EE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AABE2-2BE3-48D6-B5B1-44A063A8960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46100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987AD0-1780-D03D-A0C8-FBE853480B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BDE017-3B72-874A-2A8A-31DDAFBE33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1F2C2C-E641-30EF-854F-CA55AD29A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FDEFF-7C57-4B66-B69C-39D121916729}" type="datetimeFigureOut">
              <a:rPr lang="en-ZA" smtClean="0"/>
              <a:t>2023/07/25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2DAA01-BCCD-D613-5964-CE073CCE3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2E540-170E-5EAB-99CE-0EE9B1A27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AABE2-2BE3-48D6-B5B1-44A063A8960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71910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6FBCC-2B0B-0149-3337-C8C482848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00C99C-4780-F542-29B4-508E2D004C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E48FE7-8763-A17D-37AA-17E04C8DF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FDEFF-7C57-4B66-B69C-39D121916729}" type="datetimeFigureOut">
              <a:rPr lang="en-ZA" smtClean="0"/>
              <a:t>2023/07/25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B72BAD-2A45-A55F-8656-3CF13FCAE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F9E2C-DEED-197D-833D-2E069A118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AABE2-2BE3-48D6-B5B1-44A063A8960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37117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1D783-D8B0-FF9F-972E-7806D6702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E95FC9-02FC-0C8B-D2FA-B4DF3276E1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77BE5F-CC61-E384-B563-340C46678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FDEFF-7C57-4B66-B69C-39D121916729}" type="datetimeFigureOut">
              <a:rPr lang="en-ZA" smtClean="0"/>
              <a:t>2023/07/25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FE1EB8-F887-2BD5-5656-76C707753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D63018-E787-BF80-78CF-291818D0B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AABE2-2BE3-48D6-B5B1-44A063A8960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65407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679D0-E762-A889-6686-DB9486DBF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B0418-8746-C540-CB8B-339EDF5100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C962D7-BCAF-CB49-F3F7-2283E69E44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6E32BA-ECEE-1046-32D9-DCDC56BDA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FDEFF-7C57-4B66-B69C-39D121916729}" type="datetimeFigureOut">
              <a:rPr lang="en-ZA" smtClean="0"/>
              <a:t>2023/07/25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88E10A-B658-9E73-6FD5-6EC0FD7B5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65E1DF-3705-C5F2-4BBB-8E96BBF3C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AABE2-2BE3-48D6-B5B1-44A063A8960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70792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CFC82-628C-1B59-03F5-B30C3AF1B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577351-0290-7FBE-2AB7-37BB641F14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DBADD5-31D4-CBCE-E29C-7192930936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AAB49F-CA76-9A6B-0B07-409368A4F1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89C4D9-5E8E-2270-5A69-1FC9F7840B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96CDE2-7315-FE17-75C6-8E6BE44F0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FDEFF-7C57-4B66-B69C-39D121916729}" type="datetimeFigureOut">
              <a:rPr lang="en-ZA" smtClean="0"/>
              <a:t>2023/07/25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BB1B7F-09A8-012A-1F22-F57FEE4C4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B7F63D-714D-991A-052C-2B871ADF3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AABE2-2BE3-48D6-B5B1-44A063A8960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10109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E36C1-FD47-F369-A1A6-3C97B4303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9E7FA2-8C18-EEF7-A59C-4781CE432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FDEFF-7C57-4B66-B69C-39D121916729}" type="datetimeFigureOut">
              <a:rPr lang="en-ZA" smtClean="0"/>
              <a:t>2023/07/25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F8D454-C953-3154-E5C7-050EC0EB2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C7409E-9FC7-7C02-EA6D-758C4D672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AABE2-2BE3-48D6-B5B1-44A063A8960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02465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11934A-3F9D-B824-4C71-6B101FC10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FDEFF-7C57-4B66-B69C-39D121916729}" type="datetimeFigureOut">
              <a:rPr lang="en-ZA" smtClean="0"/>
              <a:t>2023/07/25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9B98E2-8188-B50A-ACF7-4E1E5E916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3EB654-6FF3-E329-028D-0C98C4B52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AABE2-2BE3-48D6-B5B1-44A063A8960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49640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39BB0-1602-8213-52E6-2CEB83F6E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97F67-9155-3D01-466C-89B90F8957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D816B7-BA5C-1046-CD6A-772C454790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D30F7A-745F-FF5F-2C29-63E8283FF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FDEFF-7C57-4B66-B69C-39D121916729}" type="datetimeFigureOut">
              <a:rPr lang="en-ZA" smtClean="0"/>
              <a:t>2023/07/25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6BB82D-55A4-B894-EB56-2B83321C4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784BD6-DD64-FF2C-D269-1951F554B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AABE2-2BE3-48D6-B5B1-44A063A8960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7473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F20A-C229-EA32-EE38-C63528AF2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3F0EDD-D351-AC4B-B4B2-2ED6E5EF5F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861494-B4DE-DE08-1198-2F5E784CB2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2A2E44-71B6-94B4-97E3-5164F518A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FDEFF-7C57-4B66-B69C-39D121916729}" type="datetimeFigureOut">
              <a:rPr lang="en-ZA" smtClean="0"/>
              <a:t>2023/07/25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ECCADE-9C0D-F8D6-68BA-56902FA32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DBDA14-034A-9800-FDD8-AB49A75D8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AABE2-2BE3-48D6-B5B1-44A063A8960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02947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61D808-AC61-EB9F-7C40-1B2AFE4CB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F86F74-F921-7B37-8181-A3C1D70FDE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EE27BF-867D-6112-B674-414DF4E5A1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FDEFF-7C57-4B66-B69C-39D121916729}" type="datetimeFigureOut">
              <a:rPr lang="en-ZA" smtClean="0"/>
              <a:t>2023/07/25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ACF47B-CA25-093D-B423-EE43C552BE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A00D0-56D8-444A-F005-7684EBC480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CAABE2-2BE3-48D6-B5B1-44A063A8960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895041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69">
            <a:extLst>
              <a:ext uri="{FF2B5EF4-FFF2-40B4-BE49-F238E27FC236}">
                <a16:creationId xmlns:a16="http://schemas.microsoft.com/office/drawing/2014/main" id="{E937A05B-FB5C-5C9E-513F-AEC24EA2B578}"/>
              </a:ext>
            </a:extLst>
          </p:cNvPr>
          <p:cNvGrpSpPr/>
          <p:nvPr/>
        </p:nvGrpSpPr>
        <p:grpSpPr>
          <a:xfrm>
            <a:off x="2970419" y="1613660"/>
            <a:ext cx="4477968" cy="3085978"/>
            <a:chOff x="2742934" y="1595818"/>
            <a:chExt cx="4477968" cy="3085978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9FB40BE-64E5-95EF-EFCA-A85F26202E25}"/>
                </a:ext>
              </a:extLst>
            </p:cNvPr>
            <p:cNvSpPr txBox="1"/>
            <p:nvPr/>
          </p:nvSpPr>
          <p:spPr>
            <a:xfrm>
              <a:off x="4131489" y="1820086"/>
              <a:ext cx="36004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ZA" sz="600" dirty="0"/>
                <a:t>True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0FB536DF-034B-D1B1-1648-2E65E19332F3}"/>
                </a:ext>
              </a:extLst>
            </p:cNvPr>
            <p:cNvCxnSpPr>
              <a:cxnSpLocks/>
              <a:stCxn id="3" idx="3"/>
            </p:cNvCxnSpPr>
            <p:nvPr/>
          </p:nvCxnSpPr>
          <p:spPr>
            <a:xfrm flipV="1">
              <a:off x="4190581" y="1951599"/>
              <a:ext cx="285750" cy="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601B44B0-1613-79DC-8E60-2D00A55DFC2F}"/>
                </a:ext>
              </a:extLst>
            </p:cNvPr>
            <p:cNvGrpSpPr/>
            <p:nvPr/>
          </p:nvGrpSpPr>
          <p:grpSpPr>
            <a:xfrm>
              <a:off x="2747184" y="1595818"/>
              <a:ext cx="4473718" cy="901637"/>
              <a:chOff x="2747184" y="1595818"/>
              <a:chExt cx="4473718" cy="901637"/>
            </a:xfrm>
          </p:grpSpPr>
          <p:sp>
            <p:nvSpPr>
              <p:cNvPr id="2" name="Flowchart: Process 1">
                <a:extLst>
                  <a:ext uri="{FF2B5EF4-FFF2-40B4-BE49-F238E27FC236}">
                    <a16:creationId xmlns:a16="http://schemas.microsoft.com/office/drawing/2014/main" id="{0885BCD7-41F4-EBC4-CB93-A5B1BF6502C7}"/>
                  </a:ext>
                </a:extLst>
              </p:cNvPr>
              <p:cNvSpPr/>
              <p:nvPr/>
            </p:nvSpPr>
            <p:spPr>
              <a:xfrm>
                <a:off x="2766940" y="1860595"/>
                <a:ext cx="442033" cy="182013"/>
              </a:xfrm>
              <a:prstGeom prst="flowChartProcess">
                <a:avLst/>
              </a:prstGeom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ZA" sz="400" dirty="0"/>
                  <a:t>Member login</a:t>
                </a:r>
              </a:p>
            </p:txBody>
          </p:sp>
          <p:sp>
            <p:nvSpPr>
              <p:cNvPr id="3" name="Flowchart: Decision 2">
                <a:extLst>
                  <a:ext uri="{FF2B5EF4-FFF2-40B4-BE49-F238E27FC236}">
                    <a16:creationId xmlns:a16="http://schemas.microsoft.com/office/drawing/2014/main" id="{0C8E53C1-4FFD-C09E-989D-8431AEB09752}"/>
                  </a:ext>
                </a:extLst>
              </p:cNvPr>
              <p:cNvSpPr/>
              <p:nvPr/>
            </p:nvSpPr>
            <p:spPr>
              <a:xfrm>
                <a:off x="3461918" y="1834444"/>
                <a:ext cx="728663" cy="234315"/>
              </a:xfrm>
              <a:prstGeom prst="flowChartDecision">
                <a:avLst/>
              </a:prstGeom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ZA" sz="300" dirty="0"/>
                  <a:t>Is password correct?</a:t>
                </a:r>
              </a:p>
            </p:txBody>
          </p:sp>
          <p:cxnSp>
            <p:nvCxnSpPr>
              <p:cNvPr id="5" name="Connector: Elbow 4">
                <a:extLst>
                  <a:ext uri="{FF2B5EF4-FFF2-40B4-BE49-F238E27FC236}">
                    <a16:creationId xmlns:a16="http://schemas.microsoft.com/office/drawing/2014/main" id="{FE831432-7F3A-418D-61E2-D5FC0B121659}"/>
                  </a:ext>
                </a:extLst>
              </p:cNvPr>
              <p:cNvCxnSpPr>
                <a:cxnSpLocks/>
                <a:stCxn id="3" idx="0"/>
                <a:endCxn id="2" idx="0"/>
              </p:cNvCxnSpPr>
              <p:nvPr/>
            </p:nvCxnSpPr>
            <p:spPr>
              <a:xfrm rot="16200000" flipH="1" flipV="1">
                <a:off x="3394028" y="1428372"/>
                <a:ext cx="26151" cy="838293"/>
              </a:xfrm>
              <a:prstGeom prst="bentConnector3">
                <a:avLst>
                  <a:gd name="adj1" fmla="val -316883"/>
                </a:avLst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007F1F8-9D3A-133D-4032-54AB802EA093}"/>
                  </a:ext>
                </a:extLst>
              </p:cNvPr>
              <p:cNvSpPr txBox="1"/>
              <p:nvPr/>
            </p:nvSpPr>
            <p:spPr>
              <a:xfrm>
                <a:off x="3208973" y="1595818"/>
                <a:ext cx="360045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ZA" sz="600" dirty="0"/>
                  <a:t>False</a:t>
                </a:r>
              </a:p>
            </p:txBody>
          </p: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FFE4E965-AB73-5B0E-5F51-13D8AA3855DB}"/>
                  </a:ext>
                </a:extLst>
              </p:cNvPr>
              <p:cNvCxnSpPr>
                <a:cxnSpLocks/>
                <a:endCxn id="3" idx="1"/>
              </p:cNvCxnSpPr>
              <p:nvPr/>
            </p:nvCxnSpPr>
            <p:spPr>
              <a:xfrm flipV="1">
                <a:off x="3208973" y="1951602"/>
                <a:ext cx="252945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1" name="Flowchart: Process 20">
                <a:extLst>
                  <a:ext uri="{FF2B5EF4-FFF2-40B4-BE49-F238E27FC236}">
                    <a16:creationId xmlns:a16="http://schemas.microsoft.com/office/drawing/2014/main" id="{5557C1F0-66C4-7E62-2328-3CB307077B60}"/>
                  </a:ext>
                </a:extLst>
              </p:cNvPr>
              <p:cNvSpPr/>
              <p:nvPr/>
            </p:nvSpPr>
            <p:spPr>
              <a:xfrm>
                <a:off x="4478583" y="1860597"/>
                <a:ext cx="442033" cy="182013"/>
              </a:xfrm>
              <a:prstGeom prst="flowChartProcess">
                <a:avLst/>
              </a:prstGeom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ZA" sz="400" dirty="0"/>
                  <a:t>Home page</a:t>
                </a:r>
              </a:p>
            </p:txBody>
          </p:sp>
          <p:sp>
            <p:nvSpPr>
              <p:cNvPr id="27" name="Flowchart: Process 26">
                <a:extLst>
                  <a:ext uri="{FF2B5EF4-FFF2-40B4-BE49-F238E27FC236}">
                    <a16:creationId xmlns:a16="http://schemas.microsoft.com/office/drawing/2014/main" id="{A8A0222E-52EA-4BA1-1E78-FF32CC8940E5}"/>
                  </a:ext>
                </a:extLst>
              </p:cNvPr>
              <p:cNvSpPr/>
              <p:nvPr/>
            </p:nvSpPr>
            <p:spPr>
              <a:xfrm>
                <a:off x="5245345" y="1860595"/>
                <a:ext cx="442033" cy="182013"/>
              </a:xfrm>
              <a:prstGeom prst="flowChartProcess">
                <a:avLst/>
              </a:prstGeom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ZA" sz="400" dirty="0"/>
                  <a:t>Events</a:t>
                </a:r>
              </a:p>
            </p:txBody>
          </p: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FF3D5160-6022-03F9-A643-8F52209FE76C}"/>
                  </a:ext>
                </a:extLst>
              </p:cNvPr>
              <p:cNvCxnSpPr>
                <a:stCxn id="21" idx="3"/>
                <a:endCxn id="27" idx="1"/>
              </p:cNvCxnSpPr>
              <p:nvPr/>
            </p:nvCxnSpPr>
            <p:spPr>
              <a:xfrm flipV="1">
                <a:off x="4920616" y="1951602"/>
                <a:ext cx="324729" cy="2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3" name="Flowchart: Process 32">
                <a:extLst>
                  <a:ext uri="{FF2B5EF4-FFF2-40B4-BE49-F238E27FC236}">
                    <a16:creationId xmlns:a16="http://schemas.microsoft.com/office/drawing/2014/main" id="{7CDB70EF-9F81-9536-6A69-AE18B2137CBD}"/>
                  </a:ext>
                </a:extLst>
              </p:cNvPr>
              <p:cNvSpPr/>
              <p:nvPr/>
            </p:nvSpPr>
            <p:spPr>
              <a:xfrm>
                <a:off x="6012107" y="1860595"/>
                <a:ext cx="442033" cy="182013"/>
              </a:xfrm>
              <a:prstGeom prst="flowChartProcess">
                <a:avLst/>
              </a:prstGeom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ZA" sz="400" dirty="0"/>
                  <a:t>Shop</a:t>
                </a:r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02816373-5529-ABC6-5A98-EA24BE2BB7D6}"/>
                  </a:ext>
                </a:extLst>
              </p:cNvPr>
              <p:cNvCxnSpPr>
                <a:stCxn id="27" idx="3"/>
                <a:endCxn id="33" idx="1"/>
              </p:cNvCxnSpPr>
              <p:nvPr/>
            </p:nvCxnSpPr>
            <p:spPr>
              <a:xfrm>
                <a:off x="5687378" y="1951602"/>
                <a:ext cx="324729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7" name="Flowchart: Process 36">
                <a:extLst>
                  <a:ext uri="{FF2B5EF4-FFF2-40B4-BE49-F238E27FC236}">
                    <a16:creationId xmlns:a16="http://schemas.microsoft.com/office/drawing/2014/main" id="{1BC99D3C-7D29-548B-D975-519077AC486B}"/>
                  </a:ext>
                </a:extLst>
              </p:cNvPr>
              <p:cNvSpPr/>
              <p:nvPr/>
            </p:nvSpPr>
            <p:spPr>
              <a:xfrm>
                <a:off x="6778869" y="1867191"/>
                <a:ext cx="442033" cy="182013"/>
              </a:xfrm>
              <a:prstGeom prst="flowChartProcess">
                <a:avLst/>
              </a:prstGeom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ZA" sz="400" dirty="0"/>
                  <a:t>Sponsors</a:t>
                </a:r>
              </a:p>
            </p:txBody>
          </p: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39657A0E-22B7-DE91-20D1-DCF693197B0F}"/>
                  </a:ext>
                </a:extLst>
              </p:cNvPr>
              <p:cNvCxnSpPr/>
              <p:nvPr/>
            </p:nvCxnSpPr>
            <p:spPr>
              <a:xfrm>
                <a:off x="6454140" y="1958198"/>
                <a:ext cx="324729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9" name="Flowchart: Alternate Process 38">
                <a:extLst>
                  <a:ext uri="{FF2B5EF4-FFF2-40B4-BE49-F238E27FC236}">
                    <a16:creationId xmlns:a16="http://schemas.microsoft.com/office/drawing/2014/main" id="{06948060-C0C0-C8B1-3DDA-5F0155BA1F64}"/>
                  </a:ext>
                </a:extLst>
              </p:cNvPr>
              <p:cNvSpPr/>
              <p:nvPr/>
            </p:nvSpPr>
            <p:spPr>
              <a:xfrm>
                <a:off x="2747184" y="2254568"/>
                <a:ext cx="481543" cy="242887"/>
              </a:xfrm>
              <a:prstGeom prst="flowChartAlternateProcess">
                <a:avLst/>
              </a:prstGeom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ZA" sz="400" dirty="0"/>
                  <a:t>Member Register</a:t>
                </a:r>
              </a:p>
            </p:txBody>
          </p:sp>
          <p:sp>
            <p:nvSpPr>
              <p:cNvPr id="40" name="Flowchart: Decision 39">
                <a:extLst>
                  <a:ext uri="{FF2B5EF4-FFF2-40B4-BE49-F238E27FC236}">
                    <a16:creationId xmlns:a16="http://schemas.microsoft.com/office/drawing/2014/main" id="{F01DACC8-502D-C28C-B369-BCCC3DDB5D01}"/>
                  </a:ext>
                </a:extLst>
              </p:cNvPr>
              <p:cNvSpPr/>
              <p:nvPr/>
            </p:nvSpPr>
            <p:spPr>
              <a:xfrm>
                <a:off x="3547110" y="2254568"/>
                <a:ext cx="728663" cy="234315"/>
              </a:xfrm>
              <a:prstGeom prst="flowChartDecision">
                <a:avLst/>
              </a:prstGeom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ZA" sz="300" dirty="0"/>
                  <a:t>Is data valid</a:t>
                </a:r>
              </a:p>
            </p:txBody>
          </p:sp>
          <p:cxnSp>
            <p:nvCxnSpPr>
              <p:cNvPr id="41" name="Connector: Elbow 40">
                <a:extLst>
                  <a:ext uri="{FF2B5EF4-FFF2-40B4-BE49-F238E27FC236}">
                    <a16:creationId xmlns:a16="http://schemas.microsoft.com/office/drawing/2014/main" id="{091AB658-DE38-DC38-05A9-824BDC33ADE6}"/>
                  </a:ext>
                </a:extLst>
              </p:cNvPr>
              <p:cNvCxnSpPr>
                <a:cxnSpLocks/>
                <a:stCxn id="40" idx="0"/>
                <a:endCxn id="39" idx="0"/>
              </p:cNvCxnSpPr>
              <p:nvPr/>
            </p:nvCxnSpPr>
            <p:spPr>
              <a:xfrm rot="16200000" flipV="1">
                <a:off x="3449699" y="1792825"/>
                <a:ext cx="12700" cy="923486"/>
              </a:xfrm>
              <a:prstGeom prst="bentConnector3">
                <a:avLst>
                  <a:gd name="adj1" fmla="val 720000"/>
                </a:avLst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756A7284-6AE4-E66A-C1D8-27FFD441284C}"/>
                  </a:ext>
                </a:extLst>
              </p:cNvPr>
              <p:cNvSpPr txBox="1"/>
              <p:nvPr/>
            </p:nvSpPr>
            <p:spPr>
              <a:xfrm>
                <a:off x="3283707" y="2020252"/>
                <a:ext cx="360045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ZA" sz="600" dirty="0"/>
                  <a:t>False</a:t>
                </a:r>
              </a:p>
            </p:txBody>
          </p:sp>
          <p:cxnSp>
            <p:nvCxnSpPr>
              <p:cNvPr id="50" name="Connector: Elbow 49">
                <a:extLst>
                  <a:ext uri="{FF2B5EF4-FFF2-40B4-BE49-F238E27FC236}">
                    <a16:creationId xmlns:a16="http://schemas.microsoft.com/office/drawing/2014/main" id="{519041A5-6120-9907-A3ED-1748A550CE2A}"/>
                  </a:ext>
                </a:extLst>
              </p:cNvPr>
              <p:cNvCxnSpPr>
                <a:cxnSpLocks/>
                <a:stCxn id="40" idx="3"/>
                <a:endCxn id="21" idx="2"/>
              </p:cNvCxnSpPr>
              <p:nvPr/>
            </p:nvCxnSpPr>
            <p:spPr>
              <a:xfrm flipV="1">
                <a:off x="4275773" y="2042610"/>
                <a:ext cx="423827" cy="329116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14580B91-D7D8-C767-47DB-BA4D7C10DE7B}"/>
                  </a:ext>
                </a:extLst>
              </p:cNvPr>
              <p:cNvSpPr txBox="1"/>
              <p:nvPr/>
            </p:nvSpPr>
            <p:spPr>
              <a:xfrm>
                <a:off x="4270041" y="2233350"/>
                <a:ext cx="360045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ZA" sz="600" dirty="0"/>
                  <a:t>True</a:t>
                </a:r>
              </a:p>
            </p:txBody>
          </p: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05EA61E1-61D0-B625-BFC2-B8AE6846F977}"/>
                  </a:ext>
                </a:extLst>
              </p:cNvPr>
              <p:cNvCxnSpPr>
                <a:cxnSpLocks/>
                <a:stCxn id="39" idx="3"/>
                <a:endCxn id="40" idx="1"/>
              </p:cNvCxnSpPr>
              <p:nvPr/>
            </p:nvCxnSpPr>
            <p:spPr>
              <a:xfrm flipV="1">
                <a:off x="3228727" y="2371726"/>
                <a:ext cx="318383" cy="428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Connector: Elbow 12">
                <a:extLst>
                  <a:ext uri="{FF2B5EF4-FFF2-40B4-BE49-F238E27FC236}">
                    <a16:creationId xmlns:a16="http://schemas.microsoft.com/office/drawing/2014/main" id="{EB1FF9AB-269C-0F0D-3154-E720E9574373}"/>
                  </a:ext>
                </a:extLst>
              </p:cNvPr>
              <p:cNvCxnSpPr>
                <a:cxnSpLocks/>
                <a:stCxn id="21" idx="0"/>
                <a:endCxn id="2" idx="1"/>
              </p:cNvCxnSpPr>
              <p:nvPr/>
            </p:nvCxnSpPr>
            <p:spPr>
              <a:xfrm rot="16200000" flipH="1" flipV="1">
                <a:off x="3687767" y="939769"/>
                <a:ext cx="91005" cy="1932660"/>
              </a:xfrm>
              <a:prstGeom prst="bentConnector4">
                <a:avLst>
                  <a:gd name="adj1" fmla="val -251197"/>
                  <a:gd name="adj2" fmla="val 111828"/>
                </a:avLst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F45F7E94-9A22-E934-81F0-90667EEAAE92}"/>
                </a:ext>
              </a:extLst>
            </p:cNvPr>
            <p:cNvGrpSpPr/>
            <p:nvPr/>
          </p:nvGrpSpPr>
          <p:grpSpPr>
            <a:xfrm>
              <a:off x="2742934" y="2630177"/>
              <a:ext cx="3052037" cy="2051619"/>
              <a:chOff x="2742934" y="2630177"/>
              <a:chExt cx="3052037" cy="2051619"/>
            </a:xfrm>
          </p:grpSpPr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1DF78E5-A86B-13B8-CB3D-382C9E28F59D}"/>
                  </a:ext>
                </a:extLst>
              </p:cNvPr>
              <p:cNvSpPr txBox="1"/>
              <p:nvPr/>
            </p:nvSpPr>
            <p:spPr>
              <a:xfrm>
                <a:off x="4171739" y="2817191"/>
                <a:ext cx="360045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ZA" sz="600" dirty="0"/>
                  <a:t>True</a:t>
                </a:r>
              </a:p>
            </p:txBody>
          </p:sp>
          <p:cxnSp>
            <p:nvCxnSpPr>
              <p:cNvPr id="6" name="Straight Arrow Connector 5">
                <a:extLst>
                  <a:ext uri="{FF2B5EF4-FFF2-40B4-BE49-F238E27FC236}">
                    <a16:creationId xmlns:a16="http://schemas.microsoft.com/office/drawing/2014/main" id="{BB42F932-E26A-DB66-E351-1477498E1334}"/>
                  </a:ext>
                </a:extLst>
              </p:cNvPr>
              <p:cNvCxnSpPr>
                <a:cxnSpLocks/>
                <a:stCxn id="59" idx="3"/>
                <a:endCxn id="4" idx="1"/>
              </p:cNvCxnSpPr>
              <p:nvPr/>
            </p:nvCxnSpPr>
            <p:spPr>
              <a:xfrm>
                <a:off x="4192393" y="2952679"/>
                <a:ext cx="343676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1721EEB8-E82D-22A2-17F7-0AFE1AA1B1A9}"/>
                  </a:ext>
                </a:extLst>
              </p:cNvPr>
              <p:cNvGrpSpPr/>
              <p:nvPr/>
            </p:nvGrpSpPr>
            <p:grpSpPr>
              <a:xfrm>
                <a:off x="2742934" y="2630177"/>
                <a:ext cx="3052037" cy="2051619"/>
                <a:chOff x="2742934" y="2630177"/>
                <a:chExt cx="3052037" cy="2051619"/>
              </a:xfrm>
            </p:grpSpPr>
            <p:sp>
              <p:nvSpPr>
                <p:cNvPr id="58" name="Flowchart: Process 57">
                  <a:extLst>
                    <a:ext uri="{FF2B5EF4-FFF2-40B4-BE49-F238E27FC236}">
                      <a16:creationId xmlns:a16="http://schemas.microsoft.com/office/drawing/2014/main" id="{340318CB-2BBB-272D-F239-956305C80853}"/>
                    </a:ext>
                  </a:extLst>
                </p:cNvPr>
                <p:cNvSpPr/>
                <p:nvPr/>
              </p:nvSpPr>
              <p:spPr>
                <a:xfrm>
                  <a:off x="2742934" y="2861673"/>
                  <a:ext cx="442033" cy="182013"/>
                </a:xfrm>
                <a:prstGeom prst="flowChartProcess">
                  <a:avLst/>
                </a:prstGeom>
              </p:spPr>
              <p:style>
                <a:lnRef idx="2">
                  <a:schemeClr val="accent3">
                    <a:shade val="15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ZA" sz="400" dirty="0"/>
                    <a:t>Admin login</a:t>
                  </a:r>
                </a:p>
              </p:txBody>
            </p:sp>
            <p:sp>
              <p:nvSpPr>
                <p:cNvPr id="59" name="Flowchart: Decision 58">
                  <a:extLst>
                    <a:ext uri="{FF2B5EF4-FFF2-40B4-BE49-F238E27FC236}">
                      <a16:creationId xmlns:a16="http://schemas.microsoft.com/office/drawing/2014/main" id="{E55C55AD-2896-7F29-2A2B-0A50A95178EE}"/>
                    </a:ext>
                  </a:extLst>
                </p:cNvPr>
                <p:cNvSpPr/>
                <p:nvPr/>
              </p:nvSpPr>
              <p:spPr>
                <a:xfrm>
                  <a:off x="3463730" y="2835521"/>
                  <a:ext cx="728663" cy="234315"/>
                </a:xfrm>
                <a:prstGeom prst="flowChartDecision">
                  <a:avLst/>
                </a:prstGeom>
              </p:spPr>
              <p:style>
                <a:lnRef idx="2">
                  <a:schemeClr val="accent3">
                    <a:shade val="15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ZA" sz="300" dirty="0"/>
                    <a:t>Is password correct?</a:t>
                  </a:r>
                </a:p>
              </p:txBody>
            </p:sp>
            <p:cxnSp>
              <p:nvCxnSpPr>
                <p:cNvPr id="60" name="Straight Arrow Connector 59">
                  <a:extLst>
                    <a:ext uri="{FF2B5EF4-FFF2-40B4-BE49-F238E27FC236}">
                      <a16:creationId xmlns:a16="http://schemas.microsoft.com/office/drawing/2014/main" id="{8D63EE11-A1B8-9B47-C672-A7C90A49ED23}"/>
                    </a:ext>
                  </a:extLst>
                </p:cNvPr>
                <p:cNvCxnSpPr>
                  <a:cxnSpLocks/>
                  <a:stCxn id="58" idx="3"/>
                  <a:endCxn id="59" idx="1"/>
                </p:cNvCxnSpPr>
                <p:nvPr/>
              </p:nvCxnSpPr>
              <p:spPr>
                <a:xfrm flipV="1">
                  <a:off x="3184967" y="2952679"/>
                  <a:ext cx="278763" cy="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Connector: Elbow 66">
                  <a:extLst>
                    <a:ext uri="{FF2B5EF4-FFF2-40B4-BE49-F238E27FC236}">
                      <a16:creationId xmlns:a16="http://schemas.microsoft.com/office/drawing/2014/main" id="{AC3E4948-E55D-F7E8-B768-DD9AAB7B0C2C}"/>
                    </a:ext>
                  </a:extLst>
                </p:cNvPr>
                <p:cNvCxnSpPr>
                  <a:cxnSpLocks/>
                  <a:stCxn id="59" idx="0"/>
                  <a:endCxn id="58" idx="0"/>
                </p:cNvCxnSpPr>
                <p:nvPr/>
              </p:nvCxnSpPr>
              <p:spPr>
                <a:xfrm rot="16200000" flipH="1" flipV="1">
                  <a:off x="3382931" y="2416541"/>
                  <a:ext cx="26152" cy="864111"/>
                </a:xfrm>
                <a:prstGeom prst="bentConnector3">
                  <a:avLst>
                    <a:gd name="adj1" fmla="val -251308"/>
                  </a:avLst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03836992-95BB-8976-5A64-59F64E4D45F6}"/>
                    </a:ext>
                  </a:extLst>
                </p:cNvPr>
                <p:cNvSpPr txBox="1"/>
                <p:nvPr/>
              </p:nvSpPr>
              <p:spPr>
                <a:xfrm>
                  <a:off x="3228727" y="2630177"/>
                  <a:ext cx="360045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ZA" sz="600" dirty="0"/>
                    <a:t>False</a:t>
                  </a:r>
                </a:p>
              </p:txBody>
            </p:sp>
            <p:sp>
              <p:nvSpPr>
                <p:cNvPr id="4" name="Flowchart: Process 3">
                  <a:extLst>
                    <a:ext uri="{FF2B5EF4-FFF2-40B4-BE49-F238E27FC236}">
                      <a16:creationId xmlns:a16="http://schemas.microsoft.com/office/drawing/2014/main" id="{307C5991-59C1-821D-1842-642D3BCFDB62}"/>
                    </a:ext>
                  </a:extLst>
                </p:cNvPr>
                <p:cNvSpPr/>
                <p:nvPr/>
              </p:nvSpPr>
              <p:spPr>
                <a:xfrm>
                  <a:off x="4536069" y="2861673"/>
                  <a:ext cx="442033" cy="182013"/>
                </a:xfrm>
                <a:prstGeom prst="flowChartProcess">
                  <a:avLst/>
                </a:prstGeom>
              </p:spPr>
              <p:style>
                <a:lnRef idx="2">
                  <a:schemeClr val="accent3">
                    <a:shade val="15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ZA" sz="400" dirty="0"/>
                    <a:t>Admin Main UI</a:t>
                  </a:r>
                </a:p>
              </p:txBody>
            </p:sp>
            <p:cxnSp>
              <p:nvCxnSpPr>
                <p:cNvPr id="16" name="Connector: Elbow 15">
                  <a:extLst>
                    <a:ext uri="{FF2B5EF4-FFF2-40B4-BE49-F238E27FC236}">
                      <a16:creationId xmlns:a16="http://schemas.microsoft.com/office/drawing/2014/main" id="{452F1D7D-F035-680A-EBE6-126BF4628D72}"/>
                    </a:ext>
                  </a:extLst>
                </p:cNvPr>
                <p:cNvCxnSpPr>
                  <a:cxnSpLocks/>
                  <a:stCxn id="4" idx="2"/>
                  <a:endCxn id="58" idx="2"/>
                </p:cNvCxnSpPr>
                <p:nvPr/>
              </p:nvCxnSpPr>
              <p:spPr>
                <a:xfrm rot="5400000">
                  <a:off x="3860519" y="2147119"/>
                  <a:ext cx="12700" cy="1793135"/>
                </a:xfrm>
                <a:prstGeom prst="bentConnector3">
                  <a:avLst>
                    <a:gd name="adj1" fmla="val 1800000"/>
                  </a:avLst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9" name="Flowchart: Process 18">
                  <a:extLst>
                    <a:ext uri="{FF2B5EF4-FFF2-40B4-BE49-F238E27FC236}">
                      <a16:creationId xmlns:a16="http://schemas.microsoft.com/office/drawing/2014/main" id="{712F2674-E72C-3ECD-83FB-EBA704209FBC}"/>
                    </a:ext>
                  </a:extLst>
                </p:cNvPr>
                <p:cNvSpPr/>
                <p:nvPr/>
              </p:nvSpPr>
              <p:spPr>
                <a:xfrm>
                  <a:off x="5263216" y="2861673"/>
                  <a:ext cx="531755" cy="182013"/>
                </a:xfrm>
                <a:prstGeom prst="flowChartProcess">
                  <a:avLst/>
                </a:prstGeom>
              </p:spPr>
              <p:style>
                <a:lnRef idx="2">
                  <a:schemeClr val="accent3">
                    <a:shade val="15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ZA" sz="400" dirty="0"/>
                    <a:t>View members/Beach Cleanup</a:t>
                  </a:r>
                </a:p>
              </p:txBody>
            </p:sp>
            <p:cxnSp>
              <p:nvCxnSpPr>
                <p:cNvPr id="20" name="Straight Arrow Connector 19">
                  <a:extLst>
                    <a:ext uri="{FF2B5EF4-FFF2-40B4-BE49-F238E27FC236}">
                      <a16:creationId xmlns:a16="http://schemas.microsoft.com/office/drawing/2014/main" id="{5BE673B5-37BA-885A-3329-B3AEAC3227C7}"/>
                    </a:ext>
                  </a:extLst>
                </p:cNvPr>
                <p:cNvCxnSpPr>
                  <a:cxnSpLocks/>
                  <a:stCxn id="4" idx="3"/>
                  <a:endCxn id="19" idx="1"/>
                </p:cNvCxnSpPr>
                <p:nvPr/>
              </p:nvCxnSpPr>
              <p:spPr>
                <a:xfrm>
                  <a:off x="4978102" y="2952680"/>
                  <a:ext cx="285114" cy="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5" name="Flowchart: Process 24">
                  <a:extLst>
                    <a:ext uri="{FF2B5EF4-FFF2-40B4-BE49-F238E27FC236}">
                      <a16:creationId xmlns:a16="http://schemas.microsoft.com/office/drawing/2014/main" id="{0FC4BD72-CF56-C845-6CCC-7AD5DBE7ADBA}"/>
                    </a:ext>
                  </a:extLst>
                </p:cNvPr>
                <p:cNvSpPr/>
                <p:nvPr/>
              </p:nvSpPr>
              <p:spPr>
                <a:xfrm>
                  <a:off x="5263215" y="3134693"/>
                  <a:ext cx="531755" cy="182013"/>
                </a:xfrm>
                <a:prstGeom prst="flowChartProcess">
                  <a:avLst/>
                </a:prstGeom>
              </p:spPr>
              <p:style>
                <a:lnRef idx="2">
                  <a:schemeClr val="accent3">
                    <a:shade val="15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ZA" sz="400" dirty="0"/>
                    <a:t>Insert new activity</a:t>
                  </a:r>
                </a:p>
              </p:txBody>
            </p:sp>
            <p:sp>
              <p:nvSpPr>
                <p:cNvPr id="28" name="Flowchart: Process 27">
                  <a:extLst>
                    <a:ext uri="{FF2B5EF4-FFF2-40B4-BE49-F238E27FC236}">
                      <a16:creationId xmlns:a16="http://schemas.microsoft.com/office/drawing/2014/main" id="{B002D579-7411-DD42-EDBE-D075751D3100}"/>
                    </a:ext>
                  </a:extLst>
                </p:cNvPr>
                <p:cNvSpPr/>
                <p:nvPr/>
              </p:nvSpPr>
              <p:spPr>
                <a:xfrm>
                  <a:off x="5263215" y="3407711"/>
                  <a:ext cx="531755" cy="182013"/>
                </a:xfrm>
                <a:prstGeom prst="flowChartProcess">
                  <a:avLst/>
                </a:prstGeom>
              </p:spPr>
              <p:style>
                <a:lnRef idx="2">
                  <a:schemeClr val="accent3">
                    <a:shade val="15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ZA" sz="400" dirty="0"/>
                    <a:t>Update member</a:t>
                  </a:r>
                </a:p>
              </p:txBody>
            </p:sp>
            <p:sp>
              <p:nvSpPr>
                <p:cNvPr id="29" name="Flowchart: Process 28">
                  <a:extLst>
                    <a:ext uri="{FF2B5EF4-FFF2-40B4-BE49-F238E27FC236}">
                      <a16:creationId xmlns:a16="http://schemas.microsoft.com/office/drawing/2014/main" id="{827ABA32-19F6-FE58-EC99-9C4CC91FCBA6}"/>
                    </a:ext>
                  </a:extLst>
                </p:cNvPr>
                <p:cNvSpPr/>
                <p:nvPr/>
              </p:nvSpPr>
              <p:spPr>
                <a:xfrm>
                  <a:off x="5263215" y="3680729"/>
                  <a:ext cx="531755" cy="182013"/>
                </a:xfrm>
                <a:prstGeom prst="flowChartProcess">
                  <a:avLst/>
                </a:prstGeom>
              </p:spPr>
              <p:style>
                <a:lnRef idx="2">
                  <a:schemeClr val="accent3">
                    <a:shade val="15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ZA" sz="400" dirty="0"/>
                    <a:t>Delete member</a:t>
                  </a:r>
                </a:p>
              </p:txBody>
            </p:sp>
            <p:sp>
              <p:nvSpPr>
                <p:cNvPr id="30" name="Flowchart: Process 29">
                  <a:extLst>
                    <a:ext uri="{FF2B5EF4-FFF2-40B4-BE49-F238E27FC236}">
                      <a16:creationId xmlns:a16="http://schemas.microsoft.com/office/drawing/2014/main" id="{7B0178D2-F24E-7AA9-489F-688714DCE849}"/>
                    </a:ext>
                  </a:extLst>
                </p:cNvPr>
                <p:cNvSpPr/>
                <p:nvPr/>
              </p:nvSpPr>
              <p:spPr>
                <a:xfrm>
                  <a:off x="5263215" y="3953747"/>
                  <a:ext cx="531755" cy="182013"/>
                </a:xfrm>
                <a:prstGeom prst="flowChartProcess">
                  <a:avLst/>
                </a:prstGeom>
              </p:spPr>
              <p:style>
                <a:lnRef idx="2">
                  <a:schemeClr val="accent3">
                    <a:shade val="15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ZA" sz="400" dirty="0"/>
                    <a:t>Search</a:t>
                  </a:r>
                </a:p>
              </p:txBody>
            </p:sp>
            <p:sp>
              <p:nvSpPr>
                <p:cNvPr id="31" name="Flowchart: Process 30">
                  <a:extLst>
                    <a:ext uri="{FF2B5EF4-FFF2-40B4-BE49-F238E27FC236}">
                      <a16:creationId xmlns:a16="http://schemas.microsoft.com/office/drawing/2014/main" id="{326AD1CB-52FF-AB86-C059-6F8F72BA97C9}"/>
                    </a:ext>
                  </a:extLst>
                </p:cNvPr>
                <p:cNvSpPr/>
                <p:nvPr/>
              </p:nvSpPr>
              <p:spPr>
                <a:xfrm>
                  <a:off x="5263215" y="4226765"/>
                  <a:ext cx="531755" cy="182013"/>
                </a:xfrm>
                <a:prstGeom prst="flowChartProcess">
                  <a:avLst/>
                </a:prstGeom>
              </p:spPr>
              <p:style>
                <a:lnRef idx="2">
                  <a:schemeClr val="accent3">
                    <a:shade val="15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ZA" sz="400" dirty="0"/>
                    <a:t>Report</a:t>
                  </a:r>
                </a:p>
              </p:txBody>
            </p:sp>
            <p:sp>
              <p:nvSpPr>
                <p:cNvPr id="34" name="Flowchart: Process 33">
                  <a:extLst>
                    <a:ext uri="{FF2B5EF4-FFF2-40B4-BE49-F238E27FC236}">
                      <a16:creationId xmlns:a16="http://schemas.microsoft.com/office/drawing/2014/main" id="{B6F01F45-73D8-004C-A666-04E9A7B1C8B1}"/>
                    </a:ext>
                  </a:extLst>
                </p:cNvPr>
                <p:cNvSpPr/>
                <p:nvPr/>
              </p:nvSpPr>
              <p:spPr>
                <a:xfrm>
                  <a:off x="5263214" y="4499783"/>
                  <a:ext cx="531755" cy="182013"/>
                </a:xfrm>
                <a:prstGeom prst="flowChartProcess">
                  <a:avLst/>
                </a:prstGeom>
              </p:spPr>
              <p:style>
                <a:lnRef idx="2">
                  <a:schemeClr val="accent3">
                    <a:shade val="15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ZA" sz="400" dirty="0"/>
                    <a:t>Other </a:t>
                  </a:r>
                </a:p>
              </p:txBody>
            </p:sp>
            <p:cxnSp>
              <p:nvCxnSpPr>
                <p:cNvPr id="36" name="Connector: Elbow 35">
                  <a:extLst>
                    <a:ext uri="{FF2B5EF4-FFF2-40B4-BE49-F238E27FC236}">
                      <a16:creationId xmlns:a16="http://schemas.microsoft.com/office/drawing/2014/main" id="{B3E42C82-D4E8-03B5-21AF-1B0195AB5662}"/>
                    </a:ext>
                  </a:extLst>
                </p:cNvPr>
                <p:cNvCxnSpPr>
                  <a:cxnSpLocks/>
                  <a:stCxn id="25" idx="1"/>
                  <a:endCxn id="4" idx="3"/>
                </p:cNvCxnSpPr>
                <p:nvPr/>
              </p:nvCxnSpPr>
              <p:spPr>
                <a:xfrm rot="10800000">
                  <a:off x="4978103" y="2952680"/>
                  <a:ext cx="285113" cy="273020"/>
                </a:xfrm>
                <a:prstGeom prst="bentConnector3">
                  <a:avLst>
                    <a:gd name="adj1" fmla="val 50000"/>
                  </a:avLst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Connector: Elbow 43">
                  <a:extLst>
                    <a:ext uri="{FF2B5EF4-FFF2-40B4-BE49-F238E27FC236}">
                      <a16:creationId xmlns:a16="http://schemas.microsoft.com/office/drawing/2014/main" id="{63AE24CE-13E7-935D-320B-1C909A5447EF}"/>
                    </a:ext>
                  </a:extLst>
                </p:cNvPr>
                <p:cNvCxnSpPr>
                  <a:cxnSpLocks/>
                  <a:stCxn id="28" idx="1"/>
                  <a:endCxn id="4" idx="3"/>
                </p:cNvCxnSpPr>
                <p:nvPr/>
              </p:nvCxnSpPr>
              <p:spPr>
                <a:xfrm rot="10800000">
                  <a:off x="4978103" y="2952680"/>
                  <a:ext cx="285113" cy="546038"/>
                </a:xfrm>
                <a:prstGeom prst="bentConnector3">
                  <a:avLst>
                    <a:gd name="adj1" fmla="val 50000"/>
                  </a:avLst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Connector: Elbow 47">
                  <a:extLst>
                    <a:ext uri="{FF2B5EF4-FFF2-40B4-BE49-F238E27FC236}">
                      <a16:creationId xmlns:a16="http://schemas.microsoft.com/office/drawing/2014/main" id="{1B8F7D54-3BBF-6454-DAFE-7DA817E2AA27}"/>
                    </a:ext>
                  </a:extLst>
                </p:cNvPr>
                <p:cNvCxnSpPr>
                  <a:cxnSpLocks/>
                  <a:stCxn id="29" idx="1"/>
                  <a:endCxn id="4" idx="3"/>
                </p:cNvCxnSpPr>
                <p:nvPr/>
              </p:nvCxnSpPr>
              <p:spPr>
                <a:xfrm rot="10800000">
                  <a:off x="4978103" y="2952680"/>
                  <a:ext cx="285113" cy="819056"/>
                </a:xfrm>
                <a:prstGeom prst="bentConnector3">
                  <a:avLst>
                    <a:gd name="adj1" fmla="val 50000"/>
                  </a:avLst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Connector: Elbow 51">
                  <a:extLst>
                    <a:ext uri="{FF2B5EF4-FFF2-40B4-BE49-F238E27FC236}">
                      <a16:creationId xmlns:a16="http://schemas.microsoft.com/office/drawing/2014/main" id="{65CDDF75-812E-3D27-E14E-64FA20559F02}"/>
                    </a:ext>
                  </a:extLst>
                </p:cNvPr>
                <p:cNvCxnSpPr>
                  <a:cxnSpLocks/>
                  <a:stCxn id="30" idx="1"/>
                  <a:endCxn id="4" idx="3"/>
                </p:cNvCxnSpPr>
                <p:nvPr/>
              </p:nvCxnSpPr>
              <p:spPr>
                <a:xfrm rot="10800000">
                  <a:off x="4978103" y="2952680"/>
                  <a:ext cx="285113" cy="1092074"/>
                </a:xfrm>
                <a:prstGeom prst="bentConnector3">
                  <a:avLst>
                    <a:gd name="adj1" fmla="val 50000"/>
                  </a:avLst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Connector: Elbow 56">
                  <a:extLst>
                    <a:ext uri="{FF2B5EF4-FFF2-40B4-BE49-F238E27FC236}">
                      <a16:creationId xmlns:a16="http://schemas.microsoft.com/office/drawing/2014/main" id="{BBB5D7B6-4276-AD33-609D-05319835CE02}"/>
                    </a:ext>
                  </a:extLst>
                </p:cNvPr>
                <p:cNvCxnSpPr>
                  <a:cxnSpLocks/>
                  <a:stCxn id="31" idx="1"/>
                  <a:endCxn id="4" idx="3"/>
                </p:cNvCxnSpPr>
                <p:nvPr/>
              </p:nvCxnSpPr>
              <p:spPr>
                <a:xfrm rot="10800000">
                  <a:off x="4978103" y="2952680"/>
                  <a:ext cx="285113" cy="1365092"/>
                </a:xfrm>
                <a:prstGeom prst="bentConnector3">
                  <a:avLst>
                    <a:gd name="adj1" fmla="val 50000"/>
                  </a:avLst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Connector: Elbow 62">
                  <a:extLst>
                    <a:ext uri="{FF2B5EF4-FFF2-40B4-BE49-F238E27FC236}">
                      <a16:creationId xmlns:a16="http://schemas.microsoft.com/office/drawing/2014/main" id="{F2E464B9-5D6C-E91C-82A1-7AD18ADAB372}"/>
                    </a:ext>
                  </a:extLst>
                </p:cNvPr>
                <p:cNvCxnSpPr>
                  <a:cxnSpLocks/>
                  <a:stCxn id="34" idx="1"/>
                  <a:endCxn id="4" idx="3"/>
                </p:cNvCxnSpPr>
                <p:nvPr/>
              </p:nvCxnSpPr>
              <p:spPr>
                <a:xfrm rot="10800000">
                  <a:off x="4978102" y="2952680"/>
                  <a:ext cx="285112" cy="1638110"/>
                </a:xfrm>
                <a:prstGeom prst="bentConnector3">
                  <a:avLst>
                    <a:gd name="adj1" fmla="val 50000"/>
                  </a:avLst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30093840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46</Words>
  <Application>Microsoft Office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Delleshan Reddy</dc:creator>
  <cp:lastModifiedBy>D Reddy</cp:lastModifiedBy>
  <cp:revision>2</cp:revision>
  <dcterms:created xsi:type="dcterms:W3CDTF">2023-07-24T20:36:38Z</dcterms:created>
  <dcterms:modified xsi:type="dcterms:W3CDTF">2023-07-24T23:39:26Z</dcterms:modified>
</cp:coreProperties>
</file>