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1B72A8-C424-4EDC-9EA7-36903154631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590323D-08F7-48D6-8E59-227E50495E17}">
      <dgm:prSet phldrT="[Texte]"/>
      <dgm:spPr/>
      <dgm:t>
        <a:bodyPr/>
        <a:lstStyle/>
        <a:p>
          <a:r>
            <a:rPr lang="fr-FR" dirty="0"/>
            <a:t>Partie</a:t>
          </a:r>
        </a:p>
      </dgm:t>
    </dgm:pt>
    <dgm:pt modelId="{05AAD914-4524-4D9E-B1A6-459E9A585285}" type="parTrans" cxnId="{EEBED1BB-6D1A-4AC8-BB42-9C446DD8CB3A}">
      <dgm:prSet/>
      <dgm:spPr/>
      <dgm:t>
        <a:bodyPr/>
        <a:lstStyle/>
        <a:p>
          <a:endParaRPr lang="fr-FR"/>
        </a:p>
      </dgm:t>
    </dgm:pt>
    <dgm:pt modelId="{63438AB7-752A-48D7-82B5-F8DE5D9B06C1}" type="sibTrans" cxnId="{EEBED1BB-6D1A-4AC8-BB42-9C446DD8CB3A}">
      <dgm:prSet/>
      <dgm:spPr/>
      <dgm:t>
        <a:bodyPr/>
        <a:lstStyle/>
        <a:p>
          <a:endParaRPr lang="fr-FR"/>
        </a:p>
      </dgm:t>
    </dgm:pt>
    <dgm:pt modelId="{BFB639A8-535B-47C5-967B-534C722A204E}">
      <dgm:prSet phldrT="[Texte]"/>
      <dgm:spPr/>
      <dgm:t>
        <a:bodyPr/>
        <a:lstStyle/>
        <a:p>
          <a:r>
            <a:rPr lang="fr-FR" dirty="0"/>
            <a:t>Joueur 1</a:t>
          </a:r>
        </a:p>
      </dgm:t>
    </dgm:pt>
    <dgm:pt modelId="{AF525F30-F84C-4153-A6F7-70F2D5B787B0}" type="parTrans" cxnId="{85B8BA20-57BC-4009-AA9D-97909D7D8126}">
      <dgm:prSet/>
      <dgm:spPr/>
      <dgm:t>
        <a:bodyPr/>
        <a:lstStyle/>
        <a:p>
          <a:endParaRPr lang="fr-FR"/>
        </a:p>
      </dgm:t>
    </dgm:pt>
    <dgm:pt modelId="{C3801F9F-0F88-4984-B811-F453A9D20F85}" type="sibTrans" cxnId="{85B8BA20-57BC-4009-AA9D-97909D7D8126}">
      <dgm:prSet/>
      <dgm:spPr/>
      <dgm:t>
        <a:bodyPr/>
        <a:lstStyle/>
        <a:p>
          <a:endParaRPr lang="fr-FR"/>
        </a:p>
      </dgm:t>
    </dgm:pt>
    <dgm:pt modelId="{DB98D951-70AF-48B1-B508-446919094EA8}">
      <dgm:prSet phldrT="[Texte]"/>
      <dgm:spPr/>
      <dgm:t>
        <a:bodyPr/>
        <a:lstStyle/>
        <a:p>
          <a:r>
            <a:rPr lang="fr-FR" dirty="0"/>
            <a:t>Joueur 2</a:t>
          </a:r>
        </a:p>
      </dgm:t>
    </dgm:pt>
    <dgm:pt modelId="{744780C2-FF95-4C70-B25F-9C2B85AFD4DB}" type="parTrans" cxnId="{CB85C5E9-7B6F-45E0-963B-C795B6CB4651}">
      <dgm:prSet/>
      <dgm:spPr/>
      <dgm:t>
        <a:bodyPr/>
        <a:lstStyle/>
        <a:p>
          <a:endParaRPr lang="fr-FR"/>
        </a:p>
      </dgm:t>
    </dgm:pt>
    <dgm:pt modelId="{3778600D-A78E-4665-AE78-32A617B4BF45}" type="sibTrans" cxnId="{CB85C5E9-7B6F-45E0-963B-C795B6CB4651}">
      <dgm:prSet/>
      <dgm:spPr/>
      <dgm:t>
        <a:bodyPr/>
        <a:lstStyle/>
        <a:p>
          <a:endParaRPr lang="fr-FR"/>
        </a:p>
      </dgm:t>
    </dgm:pt>
    <dgm:pt modelId="{D31F5650-B4E0-4FB1-B23C-9C2AD771D846}">
      <dgm:prSet phldrT="[Texte]"/>
      <dgm:spPr/>
      <dgm:t>
        <a:bodyPr/>
        <a:lstStyle/>
        <a:p>
          <a:r>
            <a:rPr lang="fr-FR" dirty="0"/>
            <a:t>Joueur 3</a:t>
          </a:r>
        </a:p>
      </dgm:t>
    </dgm:pt>
    <dgm:pt modelId="{4E53BE36-54AE-4A65-8F76-735739801F44}" type="parTrans" cxnId="{74723AAE-2555-4B6D-8724-3ED46851E293}">
      <dgm:prSet/>
      <dgm:spPr/>
      <dgm:t>
        <a:bodyPr/>
        <a:lstStyle/>
        <a:p>
          <a:endParaRPr lang="fr-FR"/>
        </a:p>
      </dgm:t>
    </dgm:pt>
    <dgm:pt modelId="{398549A5-28C3-4B31-9EB9-BE4E20FE050B}" type="sibTrans" cxnId="{74723AAE-2555-4B6D-8724-3ED46851E293}">
      <dgm:prSet/>
      <dgm:spPr/>
      <dgm:t>
        <a:bodyPr/>
        <a:lstStyle/>
        <a:p>
          <a:endParaRPr lang="fr-FR"/>
        </a:p>
      </dgm:t>
    </dgm:pt>
    <dgm:pt modelId="{A4769E4E-6AE1-4470-884E-1D78BD30EA04}">
      <dgm:prSet phldrT="[Texte]"/>
      <dgm:spPr/>
      <dgm:t>
        <a:bodyPr/>
        <a:lstStyle/>
        <a:p>
          <a:r>
            <a:rPr lang="fr-FR" dirty="0"/>
            <a:t>Ligne 1,1</a:t>
          </a:r>
        </a:p>
      </dgm:t>
    </dgm:pt>
    <dgm:pt modelId="{768E226A-A494-4A00-B351-655477B85420}" type="parTrans" cxnId="{96A70419-9C76-4C89-A5B7-2917CC85C914}">
      <dgm:prSet/>
      <dgm:spPr/>
      <dgm:t>
        <a:bodyPr/>
        <a:lstStyle/>
        <a:p>
          <a:endParaRPr lang="fr-FR"/>
        </a:p>
      </dgm:t>
    </dgm:pt>
    <dgm:pt modelId="{D9F856FE-53FB-4C3E-975A-86725C31F8F9}" type="sibTrans" cxnId="{96A70419-9C76-4C89-A5B7-2917CC85C914}">
      <dgm:prSet/>
      <dgm:spPr/>
      <dgm:t>
        <a:bodyPr/>
        <a:lstStyle/>
        <a:p>
          <a:endParaRPr lang="fr-FR"/>
        </a:p>
      </dgm:t>
    </dgm:pt>
    <dgm:pt modelId="{5D1F3631-63DB-4555-A974-F323C1A841FC}">
      <dgm:prSet phldrT="[Texte]"/>
      <dgm:spPr/>
      <dgm:t>
        <a:bodyPr/>
        <a:lstStyle/>
        <a:p>
          <a:r>
            <a:rPr lang="fr-FR" dirty="0"/>
            <a:t>Ligne 1,2</a:t>
          </a:r>
        </a:p>
      </dgm:t>
    </dgm:pt>
    <dgm:pt modelId="{336A70B3-310B-40D0-B83B-04A076EB456A}" type="parTrans" cxnId="{8B3D5B74-6A6C-4F19-BC63-4C1B4DC1155C}">
      <dgm:prSet/>
      <dgm:spPr/>
      <dgm:t>
        <a:bodyPr/>
        <a:lstStyle/>
        <a:p>
          <a:endParaRPr lang="fr-FR"/>
        </a:p>
      </dgm:t>
    </dgm:pt>
    <dgm:pt modelId="{1BBA7086-D1AD-41FC-9C61-66E493E9A36B}" type="sibTrans" cxnId="{8B3D5B74-6A6C-4F19-BC63-4C1B4DC1155C}">
      <dgm:prSet/>
      <dgm:spPr/>
      <dgm:t>
        <a:bodyPr/>
        <a:lstStyle/>
        <a:p>
          <a:endParaRPr lang="fr-FR"/>
        </a:p>
      </dgm:t>
    </dgm:pt>
    <dgm:pt modelId="{5FBEDD5B-4B58-4499-890A-72E00DFE4A46}">
      <dgm:prSet phldrT="[Texte]"/>
      <dgm:spPr/>
      <dgm:t>
        <a:bodyPr/>
        <a:lstStyle/>
        <a:p>
          <a:r>
            <a:rPr lang="fr-FR" dirty="0"/>
            <a:t>Ligne, 1,3</a:t>
          </a:r>
        </a:p>
      </dgm:t>
    </dgm:pt>
    <dgm:pt modelId="{97C9A561-DE7C-42A3-A2FA-E3F80E796416}" type="parTrans" cxnId="{8467B850-9750-4B8F-8357-80D15816B3FD}">
      <dgm:prSet/>
      <dgm:spPr/>
      <dgm:t>
        <a:bodyPr/>
        <a:lstStyle/>
        <a:p>
          <a:endParaRPr lang="fr-FR"/>
        </a:p>
      </dgm:t>
    </dgm:pt>
    <dgm:pt modelId="{60A899AA-0FF1-41F9-8431-EF312295A4E9}" type="sibTrans" cxnId="{8467B850-9750-4B8F-8357-80D15816B3FD}">
      <dgm:prSet/>
      <dgm:spPr/>
      <dgm:t>
        <a:bodyPr/>
        <a:lstStyle/>
        <a:p>
          <a:endParaRPr lang="fr-FR"/>
        </a:p>
      </dgm:t>
    </dgm:pt>
    <dgm:pt modelId="{A4672482-23E4-45BC-83CB-724727A74B15}">
      <dgm:prSet phldrT="[Texte]"/>
      <dgm:spPr/>
      <dgm:t>
        <a:bodyPr/>
        <a:lstStyle/>
        <a:p>
          <a:r>
            <a:rPr lang="fr-FR" dirty="0"/>
            <a:t>Ligne 2,1</a:t>
          </a:r>
        </a:p>
      </dgm:t>
    </dgm:pt>
    <dgm:pt modelId="{4D173910-0165-481E-BFE2-DF18EF2333C9}" type="parTrans" cxnId="{0A7FC68D-948A-4B75-B402-21B8E57ED19C}">
      <dgm:prSet/>
      <dgm:spPr/>
      <dgm:t>
        <a:bodyPr/>
        <a:lstStyle/>
        <a:p>
          <a:endParaRPr lang="fr-FR"/>
        </a:p>
      </dgm:t>
    </dgm:pt>
    <dgm:pt modelId="{25AAE81C-5294-487A-A8D2-E2412D98F810}" type="sibTrans" cxnId="{0A7FC68D-948A-4B75-B402-21B8E57ED19C}">
      <dgm:prSet/>
      <dgm:spPr/>
      <dgm:t>
        <a:bodyPr/>
        <a:lstStyle/>
        <a:p>
          <a:endParaRPr lang="fr-FR"/>
        </a:p>
      </dgm:t>
    </dgm:pt>
    <dgm:pt modelId="{0C6B45B1-3557-4CF3-85D1-F5D1EB2B9A66}">
      <dgm:prSet phldrT="[Texte]"/>
      <dgm:spPr/>
      <dgm:t>
        <a:bodyPr/>
        <a:lstStyle/>
        <a:p>
          <a:r>
            <a:rPr lang="fr-FR" dirty="0"/>
            <a:t>Ligne 2,2</a:t>
          </a:r>
        </a:p>
      </dgm:t>
    </dgm:pt>
    <dgm:pt modelId="{ECFA5C9B-30DB-4245-9983-AD32503F983D}" type="parTrans" cxnId="{321FB92E-6CED-46E0-91AF-2F32C1862F5C}">
      <dgm:prSet/>
      <dgm:spPr/>
      <dgm:t>
        <a:bodyPr/>
        <a:lstStyle/>
        <a:p>
          <a:endParaRPr lang="fr-FR"/>
        </a:p>
      </dgm:t>
    </dgm:pt>
    <dgm:pt modelId="{A9A1899F-62C8-40AC-9AB6-A4667905DBD5}" type="sibTrans" cxnId="{321FB92E-6CED-46E0-91AF-2F32C1862F5C}">
      <dgm:prSet/>
      <dgm:spPr/>
      <dgm:t>
        <a:bodyPr/>
        <a:lstStyle/>
        <a:p>
          <a:endParaRPr lang="fr-FR"/>
        </a:p>
      </dgm:t>
    </dgm:pt>
    <dgm:pt modelId="{49327B2F-82D3-4976-A0CC-1A687F2B2FCF}">
      <dgm:prSet phldrT="[Texte]"/>
      <dgm:spPr/>
      <dgm:t>
        <a:bodyPr/>
        <a:lstStyle/>
        <a:p>
          <a:r>
            <a:rPr lang="fr-FR" dirty="0"/>
            <a:t>Ligne 2,3</a:t>
          </a:r>
        </a:p>
      </dgm:t>
    </dgm:pt>
    <dgm:pt modelId="{6FEA940E-C9B1-4644-BD15-EB229B550D02}" type="parTrans" cxnId="{913DC662-CC13-4950-BA2A-68B66996D4A0}">
      <dgm:prSet/>
      <dgm:spPr/>
      <dgm:t>
        <a:bodyPr/>
        <a:lstStyle/>
        <a:p>
          <a:endParaRPr lang="fr-FR"/>
        </a:p>
      </dgm:t>
    </dgm:pt>
    <dgm:pt modelId="{6FCFACD7-9E7A-4CB7-9378-9B665911C22D}" type="sibTrans" cxnId="{913DC662-CC13-4950-BA2A-68B66996D4A0}">
      <dgm:prSet/>
      <dgm:spPr/>
      <dgm:t>
        <a:bodyPr/>
        <a:lstStyle/>
        <a:p>
          <a:endParaRPr lang="fr-FR"/>
        </a:p>
      </dgm:t>
    </dgm:pt>
    <dgm:pt modelId="{17FD9A14-A061-4E29-A35E-9D2D5CD32421}">
      <dgm:prSet phldrT="[Texte]"/>
      <dgm:spPr/>
      <dgm:t>
        <a:bodyPr/>
        <a:lstStyle/>
        <a:p>
          <a:r>
            <a:rPr lang="fr-FR" dirty="0"/>
            <a:t>Ligne 3,1</a:t>
          </a:r>
        </a:p>
      </dgm:t>
    </dgm:pt>
    <dgm:pt modelId="{3E1ABFE2-E086-4A34-A1AC-B7D2D8A85467}" type="parTrans" cxnId="{8505A007-9F6A-491C-B8F0-8AE8232CCD98}">
      <dgm:prSet/>
      <dgm:spPr/>
      <dgm:t>
        <a:bodyPr/>
        <a:lstStyle/>
        <a:p>
          <a:endParaRPr lang="fr-FR"/>
        </a:p>
      </dgm:t>
    </dgm:pt>
    <dgm:pt modelId="{391B1CAA-24E5-4694-9360-97531976BFEF}" type="sibTrans" cxnId="{8505A007-9F6A-491C-B8F0-8AE8232CCD98}">
      <dgm:prSet/>
      <dgm:spPr/>
      <dgm:t>
        <a:bodyPr/>
        <a:lstStyle/>
        <a:p>
          <a:endParaRPr lang="fr-FR"/>
        </a:p>
      </dgm:t>
    </dgm:pt>
    <dgm:pt modelId="{56191B06-1552-463D-95F1-3DA44B0A8B4D}">
      <dgm:prSet phldrT="[Texte]"/>
      <dgm:spPr/>
      <dgm:t>
        <a:bodyPr/>
        <a:lstStyle/>
        <a:p>
          <a:r>
            <a:rPr lang="fr-FR" dirty="0"/>
            <a:t>Ligne 3,2</a:t>
          </a:r>
        </a:p>
      </dgm:t>
    </dgm:pt>
    <dgm:pt modelId="{E4A0587D-9EEE-4BB0-AC99-9F7A7EA26AF6}" type="parTrans" cxnId="{2FC11018-419B-4896-B361-2A1CBE662A00}">
      <dgm:prSet/>
      <dgm:spPr/>
      <dgm:t>
        <a:bodyPr/>
        <a:lstStyle/>
        <a:p>
          <a:endParaRPr lang="fr-FR"/>
        </a:p>
      </dgm:t>
    </dgm:pt>
    <dgm:pt modelId="{13585BA0-9895-43CB-8D6D-634AD9A2ECC6}" type="sibTrans" cxnId="{2FC11018-419B-4896-B361-2A1CBE662A00}">
      <dgm:prSet/>
      <dgm:spPr/>
      <dgm:t>
        <a:bodyPr/>
        <a:lstStyle/>
        <a:p>
          <a:endParaRPr lang="fr-FR"/>
        </a:p>
      </dgm:t>
    </dgm:pt>
    <dgm:pt modelId="{486C26B2-6E1C-4975-9E86-48D6AD5F7F73}">
      <dgm:prSet phldrT="[Texte]"/>
      <dgm:spPr/>
      <dgm:t>
        <a:bodyPr/>
        <a:lstStyle/>
        <a:p>
          <a:r>
            <a:rPr lang="fr-FR" dirty="0"/>
            <a:t>Ligne 3,3</a:t>
          </a:r>
        </a:p>
      </dgm:t>
    </dgm:pt>
    <dgm:pt modelId="{6B5881F5-7452-497A-830F-6D61EFF18EED}" type="parTrans" cxnId="{A13267B5-1B3F-4293-8DE1-0A666621CA7E}">
      <dgm:prSet/>
      <dgm:spPr/>
      <dgm:t>
        <a:bodyPr/>
        <a:lstStyle/>
        <a:p>
          <a:endParaRPr lang="fr-FR"/>
        </a:p>
      </dgm:t>
    </dgm:pt>
    <dgm:pt modelId="{74F0280A-43EB-4E5E-852B-962E7D84AB1D}" type="sibTrans" cxnId="{A13267B5-1B3F-4293-8DE1-0A666621CA7E}">
      <dgm:prSet/>
      <dgm:spPr/>
      <dgm:t>
        <a:bodyPr/>
        <a:lstStyle/>
        <a:p>
          <a:endParaRPr lang="fr-FR"/>
        </a:p>
      </dgm:t>
    </dgm:pt>
    <dgm:pt modelId="{B2877D85-7A5D-4599-B8F1-6C028E2D9E20}" type="pres">
      <dgm:prSet presAssocID="{FB1B72A8-C424-4EDC-9EA7-36903154631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95EE9DE-E967-47DD-A241-EF7DDC3051D8}" type="pres">
      <dgm:prSet presAssocID="{2590323D-08F7-48D6-8E59-227E50495E17}" presName="root1" presStyleCnt="0"/>
      <dgm:spPr/>
    </dgm:pt>
    <dgm:pt modelId="{265CFDB5-811B-42D8-8EB7-98C38FD93353}" type="pres">
      <dgm:prSet presAssocID="{2590323D-08F7-48D6-8E59-227E50495E17}" presName="LevelOneTextNode" presStyleLbl="node0" presStyleIdx="0" presStyleCnt="1">
        <dgm:presLayoutVars>
          <dgm:chPref val="3"/>
        </dgm:presLayoutVars>
      </dgm:prSet>
      <dgm:spPr/>
    </dgm:pt>
    <dgm:pt modelId="{CA82F30B-C8B9-4A8E-9AA6-D7D6B3414D4D}" type="pres">
      <dgm:prSet presAssocID="{2590323D-08F7-48D6-8E59-227E50495E17}" presName="level2hierChild" presStyleCnt="0"/>
      <dgm:spPr/>
    </dgm:pt>
    <dgm:pt modelId="{CAAD1E98-FE98-4915-B28A-ECA450921F9B}" type="pres">
      <dgm:prSet presAssocID="{AF525F30-F84C-4153-A6F7-70F2D5B787B0}" presName="conn2-1" presStyleLbl="parChTrans1D2" presStyleIdx="0" presStyleCnt="3"/>
      <dgm:spPr/>
    </dgm:pt>
    <dgm:pt modelId="{127337A3-CDAF-4C46-B2B0-81E9B93A94C1}" type="pres">
      <dgm:prSet presAssocID="{AF525F30-F84C-4153-A6F7-70F2D5B787B0}" presName="connTx" presStyleLbl="parChTrans1D2" presStyleIdx="0" presStyleCnt="3"/>
      <dgm:spPr/>
    </dgm:pt>
    <dgm:pt modelId="{B782A338-A949-4ED0-9F43-5FE8E9017731}" type="pres">
      <dgm:prSet presAssocID="{BFB639A8-535B-47C5-967B-534C722A204E}" presName="root2" presStyleCnt="0"/>
      <dgm:spPr/>
    </dgm:pt>
    <dgm:pt modelId="{8F9F4EE6-FCA5-43D6-BA6B-65F1F714C70C}" type="pres">
      <dgm:prSet presAssocID="{BFB639A8-535B-47C5-967B-534C722A204E}" presName="LevelTwoTextNode" presStyleLbl="node2" presStyleIdx="0" presStyleCnt="3">
        <dgm:presLayoutVars>
          <dgm:chPref val="3"/>
        </dgm:presLayoutVars>
      </dgm:prSet>
      <dgm:spPr/>
    </dgm:pt>
    <dgm:pt modelId="{F26B64FC-92C6-4BA7-B1DE-3DA58E1BDB1F}" type="pres">
      <dgm:prSet presAssocID="{BFB639A8-535B-47C5-967B-534C722A204E}" presName="level3hierChild" presStyleCnt="0"/>
      <dgm:spPr/>
    </dgm:pt>
    <dgm:pt modelId="{1B7DAD73-9D61-4CA5-AFAB-B31144D13018}" type="pres">
      <dgm:prSet presAssocID="{768E226A-A494-4A00-B351-655477B85420}" presName="conn2-1" presStyleLbl="parChTrans1D3" presStyleIdx="0" presStyleCnt="9"/>
      <dgm:spPr/>
    </dgm:pt>
    <dgm:pt modelId="{16A137A3-F826-48E8-8029-4161A8A567BF}" type="pres">
      <dgm:prSet presAssocID="{768E226A-A494-4A00-B351-655477B85420}" presName="connTx" presStyleLbl="parChTrans1D3" presStyleIdx="0" presStyleCnt="9"/>
      <dgm:spPr/>
    </dgm:pt>
    <dgm:pt modelId="{61E03B1D-70A5-4E65-92A5-C13005EC52CB}" type="pres">
      <dgm:prSet presAssocID="{A4769E4E-6AE1-4470-884E-1D78BD30EA04}" presName="root2" presStyleCnt="0"/>
      <dgm:spPr/>
    </dgm:pt>
    <dgm:pt modelId="{73CA6DCA-33E1-4A71-BEE5-7B690C0CEC7E}" type="pres">
      <dgm:prSet presAssocID="{A4769E4E-6AE1-4470-884E-1D78BD30EA04}" presName="LevelTwoTextNode" presStyleLbl="node3" presStyleIdx="0" presStyleCnt="9">
        <dgm:presLayoutVars>
          <dgm:chPref val="3"/>
        </dgm:presLayoutVars>
      </dgm:prSet>
      <dgm:spPr/>
    </dgm:pt>
    <dgm:pt modelId="{4DEBA324-B0C0-463C-8777-4F97EBDD3466}" type="pres">
      <dgm:prSet presAssocID="{A4769E4E-6AE1-4470-884E-1D78BD30EA04}" presName="level3hierChild" presStyleCnt="0"/>
      <dgm:spPr/>
    </dgm:pt>
    <dgm:pt modelId="{613A6EBB-994D-4D37-AD4E-0DDCCDB61F15}" type="pres">
      <dgm:prSet presAssocID="{336A70B3-310B-40D0-B83B-04A076EB456A}" presName="conn2-1" presStyleLbl="parChTrans1D3" presStyleIdx="1" presStyleCnt="9"/>
      <dgm:spPr/>
    </dgm:pt>
    <dgm:pt modelId="{8E76C236-3EBB-4D1A-BD2F-67980C1F6F3B}" type="pres">
      <dgm:prSet presAssocID="{336A70B3-310B-40D0-B83B-04A076EB456A}" presName="connTx" presStyleLbl="parChTrans1D3" presStyleIdx="1" presStyleCnt="9"/>
      <dgm:spPr/>
    </dgm:pt>
    <dgm:pt modelId="{40FF1DDB-F571-4B2F-8348-E7200DBF4E18}" type="pres">
      <dgm:prSet presAssocID="{5D1F3631-63DB-4555-A974-F323C1A841FC}" presName="root2" presStyleCnt="0"/>
      <dgm:spPr/>
    </dgm:pt>
    <dgm:pt modelId="{F23F67C2-923F-42DB-87E2-940461B04104}" type="pres">
      <dgm:prSet presAssocID="{5D1F3631-63DB-4555-A974-F323C1A841FC}" presName="LevelTwoTextNode" presStyleLbl="node3" presStyleIdx="1" presStyleCnt="9">
        <dgm:presLayoutVars>
          <dgm:chPref val="3"/>
        </dgm:presLayoutVars>
      </dgm:prSet>
      <dgm:spPr/>
    </dgm:pt>
    <dgm:pt modelId="{960A94E0-4BAC-4C3E-9BB0-E3D682CD62D0}" type="pres">
      <dgm:prSet presAssocID="{5D1F3631-63DB-4555-A974-F323C1A841FC}" presName="level3hierChild" presStyleCnt="0"/>
      <dgm:spPr/>
    </dgm:pt>
    <dgm:pt modelId="{90D9E5B0-6A35-4A9B-B04E-9F1008926D05}" type="pres">
      <dgm:prSet presAssocID="{97C9A561-DE7C-42A3-A2FA-E3F80E796416}" presName="conn2-1" presStyleLbl="parChTrans1D3" presStyleIdx="2" presStyleCnt="9"/>
      <dgm:spPr/>
    </dgm:pt>
    <dgm:pt modelId="{2F6254E5-DF05-41A7-BE7B-23517199E09E}" type="pres">
      <dgm:prSet presAssocID="{97C9A561-DE7C-42A3-A2FA-E3F80E796416}" presName="connTx" presStyleLbl="parChTrans1D3" presStyleIdx="2" presStyleCnt="9"/>
      <dgm:spPr/>
    </dgm:pt>
    <dgm:pt modelId="{C331201B-7800-428D-AD0E-9866E058EE40}" type="pres">
      <dgm:prSet presAssocID="{5FBEDD5B-4B58-4499-890A-72E00DFE4A46}" presName="root2" presStyleCnt="0"/>
      <dgm:spPr/>
    </dgm:pt>
    <dgm:pt modelId="{B8FB7DD4-AF7C-42BD-A870-48A12450707D}" type="pres">
      <dgm:prSet presAssocID="{5FBEDD5B-4B58-4499-890A-72E00DFE4A46}" presName="LevelTwoTextNode" presStyleLbl="node3" presStyleIdx="2" presStyleCnt="9">
        <dgm:presLayoutVars>
          <dgm:chPref val="3"/>
        </dgm:presLayoutVars>
      </dgm:prSet>
      <dgm:spPr/>
    </dgm:pt>
    <dgm:pt modelId="{A4B63888-F1D5-46A8-A107-29717EFAAD17}" type="pres">
      <dgm:prSet presAssocID="{5FBEDD5B-4B58-4499-890A-72E00DFE4A46}" presName="level3hierChild" presStyleCnt="0"/>
      <dgm:spPr/>
    </dgm:pt>
    <dgm:pt modelId="{4EA34D6E-74A5-416C-8F23-C84A5C532784}" type="pres">
      <dgm:prSet presAssocID="{744780C2-FF95-4C70-B25F-9C2B85AFD4DB}" presName="conn2-1" presStyleLbl="parChTrans1D2" presStyleIdx="1" presStyleCnt="3"/>
      <dgm:spPr/>
    </dgm:pt>
    <dgm:pt modelId="{55C3218B-88B2-4536-811E-D9D8312BD104}" type="pres">
      <dgm:prSet presAssocID="{744780C2-FF95-4C70-B25F-9C2B85AFD4DB}" presName="connTx" presStyleLbl="parChTrans1D2" presStyleIdx="1" presStyleCnt="3"/>
      <dgm:spPr/>
    </dgm:pt>
    <dgm:pt modelId="{F94FD34E-5B95-4133-BBAD-8085D17D8C12}" type="pres">
      <dgm:prSet presAssocID="{DB98D951-70AF-48B1-B508-446919094EA8}" presName="root2" presStyleCnt="0"/>
      <dgm:spPr/>
    </dgm:pt>
    <dgm:pt modelId="{08BFC0FB-4A06-45DE-A69A-BB73C82EA472}" type="pres">
      <dgm:prSet presAssocID="{DB98D951-70AF-48B1-B508-446919094EA8}" presName="LevelTwoTextNode" presStyleLbl="node2" presStyleIdx="1" presStyleCnt="3">
        <dgm:presLayoutVars>
          <dgm:chPref val="3"/>
        </dgm:presLayoutVars>
      </dgm:prSet>
      <dgm:spPr/>
    </dgm:pt>
    <dgm:pt modelId="{A0B0F5F6-4E53-4175-B1A5-1F235575FF82}" type="pres">
      <dgm:prSet presAssocID="{DB98D951-70AF-48B1-B508-446919094EA8}" presName="level3hierChild" presStyleCnt="0"/>
      <dgm:spPr/>
    </dgm:pt>
    <dgm:pt modelId="{9BD489A2-D214-41A7-BE3A-EABAB8E9647C}" type="pres">
      <dgm:prSet presAssocID="{4D173910-0165-481E-BFE2-DF18EF2333C9}" presName="conn2-1" presStyleLbl="parChTrans1D3" presStyleIdx="3" presStyleCnt="9"/>
      <dgm:spPr/>
    </dgm:pt>
    <dgm:pt modelId="{15919A1F-36D3-4724-B612-B52B6B4B06A4}" type="pres">
      <dgm:prSet presAssocID="{4D173910-0165-481E-BFE2-DF18EF2333C9}" presName="connTx" presStyleLbl="parChTrans1D3" presStyleIdx="3" presStyleCnt="9"/>
      <dgm:spPr/>
    </dgm:pt>
    <dgm:pt modelId="{03807A6F-9FB9-4BE5-BE33-FD2F2D639EBD}" type="pres">
      <dgm:prSet presAssocID="{A4672482-23E4-45BC-83CB-724727A74B15}" presName="root2" presStyleCnt="0"/>
      <dgm:spPr/>
    </dgm:pt>
    <dgm:pt modelId="{DC7412EE-A570-4DA6-81B8-4609B80F41D1}" type="pres">
      <dgm:prSet presAssocID="{A4672482-23E4-45BC-83CB-724727A74B15}" presName="LevelTwoTextNode" presStyleLbl="node3" presStyleIdx="3" presStyleCnt="9">
        <dgm:presLayoutVars>
          <dgm:chPref val="3"/>
        </dgm:presLayoutVars>
      </dgm:prSet>
      <dgm:spPr/>
    </dgm:pt>
    <dgm:pt modelId="{71C6F05D-7F0B-422A-9C00-53E011906535}" type="pres">
      <dgm:prSet presAssocID="{A4672482-23E4-45BC-83CB-724727A74B15}" presName="level3hierChild" presStyleCnt="0"/>
      <dgm:spPr/>
    </dgm:pt>
    <dgm:pt modelId="{F15ECC0E-D5F8-4F27-851B-05C1DD8233AB}" type="pres">
      <dgm:prSet presAssocID="{ECFA5C9B-30DB-4245-9983-AD32503F983D}" presName="conn2-1" presStyleLbl="parChTrans1D3" presStyleIdx="4" presStyleCnt="9"/>
      <dgm:spPr/>
    </dgm:pt>
    <dgm:pt modelId="{C8AACB83-B5F3-4114-98D1-07D3D6F3EE98}" type="pres">
      <dgm:prSet presAssocID="{ECFA5C9B-30DB-4245-9983-AD32503F983D}" presName="connTx" presStyleLbl="parChTrans1D3" presStyleIdx="4" presStyleCnt="9"/>
      <dgm:spPr/>
    </dgm:pt>
    <dgm:pt modelId="{FD87A01F-5C1C-45B9-B979-A34FC82E26AF}" type="pres">
      <dgm:prSet presAssocID="{0C6B45B1-3557-4CF3-85D1-F5D1EB2B9A66}" presName="root2" presStyleCnt="0"/>
      <dgm:spPr/>
    </dgm:pt>
    <dgm:pt modelId="{D284C27E-70C4-45B5-B8FD-CA8346FEFBFD}" type="pres">
      <dgm:prSet presAssocID="{0C6B45B1-3557-4CF3-85D1-F5D1EB2B9A66}" presName="LevelTwoTextNode" presStyleLbl="node3" presStyleIdx="4" presStyleCnt="9">
        <dgm:presLayoutVars>
          <dgm:chPref val="3"/>
        </dgm:presLayoutVars>
      </dgm:prSet>
      <dgm:spPr/>
    </dgm:pt>
    <dgm:pt modelId="{DDE8B17D-9CA0-45EC-B994-D5F2AC3F512E}" type="pres">
      <dgm:prSet presAssocID="{0C6B45B1-3557-4CF3-85D1-F5D1EB2B9A66}" presName="level3hierChild" presStyleCnt="0"/>
      <dgm:spPr/>
    </dgm:pt>
    <dgm:pt modelId="{EE01D6B7-CE51-4FB1-BB9D-94BF918A6C78}" type="pres">
      <dgm:prSet presAssocID="{6FEA940E-C9B1-4644-BD15-EB229B550D02}" presName="conn2-1" presStyleLbl="parChTrans1D3" presStyleIdx="5" presStyleCnt="9"/>
      <dgm:spPr/>
    </dgm:pt>
    <dgm:pt modelId="{DE434387-099E-4578-99C4-04C77E1C15C2}" type="pres">
      <dgm:prSet presAssocID="{6FEA940E-C9B1-4644-BD15-EB229B550D02}" presName="connTx" presStyleLbl="parChTrans1D3" presStyleIdx="5" presStyleCnt="9"/>
      <dgm:spPr/>
    </dgm:pt>
    <dgm:pt modelId="{C1BF675C-62F6-48F3-8A29-B7EBA60C8CA1}" type="pres">
      <dgm:prSet presAssocID="{49327B2F-82D3-4976-A0CC-1A687F2B2FCF}" presName="root2" presStyleCnt="0"/>
      <dgm:spPr/>
    </dgm:pt>
    <dgm:pt modelId="{20668E24-8CCC-42B4-885A-6E33C34A0DC9}" type="pres">
      <dgm:prSet presAssocID="{49327B2F-82D3-4976-A0CC-1A687F2B2FCF}" presName="LevelTwoTextNode" presStyleLbl="node3" presStyleIdx="5" presStyleCnt="9">
        <dgm:presLayoutVars>
          <dgm:chPref val="3"/>
        </dgm:presLayoutVars>
      </dgm:prSet>
      <dgm:spPr/>
    </dgm:pt>
    <dgm:pt modelId="{297B1711-0B91-4974-8663-EF9CA3ACFF1E}" type="pres">
      <dgm:prSet presAssocID="{49327B2F-82D3-4976-A0CC-1A687F2B2FCF}" presName="level3hierChild" presStyleCnt="0"/>
      <dgm:spPr/>
    </dgm:pt>
    <dgm:pt modelId="{E05A6DB2-BA14-4186-9FBD-F136DEF02584}" type="pres">
      <dgm:prSet presAssocID="{4E53BE36-54AE-4A65-8F76-735739801F44}" presName="conn2-1" presStyleLbl="parChTrans1D2" presStyleIdx="2" presStyleCnt="3"/>
      <dgm:spPr/>
    </dgm:pt>
    <dgm:pt modelId="{9F2B593D-FF01-4D0C-B7C7-422415B73EB8}" type="pres">
      <dgm:prSet presAssocID="{4E53BE36-54AE-4A65-8F76-735739801F44}" presName="connTx" presStyleLbl="parChTrans1D2" presStyleIdx="2" presStyleCnt="3"/>
      <dgm:spPr/>
    </dgm:pt>
    <dgm:pt modelId="{A293E4E1-118B-442B-B4E4-E6809C235C45}" type="pres">
      <dgm:prSet presAssocID="{D31F5650-B4E0-4FB1-B23C-9C2AD771D846}" presName="root2" presStyleCnt="0"/>
      <dgm:spPr/>
    </dgm:pt>
    <dgm:pt modelId="{6BDB4CEF-A8EF-4FC0-8F8A-869212D04102}" type="pres">
      <dgm:prSet presAssocID="{D31F5650-B4E0-4FB1-B23C-9C2AD771D846}" presName="LevelTwoTextNode" presStyleLbl="node2" presStyleIdx="2" presStyleCnt="3">
        <dgm:presLayoutVars>
          <dgm:chPref val="3"/>
        </dgm:presLayoutVars>
      </dgm:prSet>
      <dgm:spPr/>
    </dgm:pt>
    <dgm:pt modelId="{36EDC83B-4B1A-4801-B70C-D5ED6A3FA842}" type="pres">
      <dgm:prSet presAssocID="{D31F5650-B4E0-4FB1-B23C-9C2AD771D846}" presName="level3hierChild" presStyleCnt="0"/>
      <dgm:spPr/>
    </dgm:pt>
    <dgm:pt modelId="{D63B97C9-7677-466C-9010-FB026B47C674}" type="pres">
      <dgm:prSet presAssocID="{3E1ABFE2-E086-4A34-A1AC-B7D2D8A85467}" presName="conn2-1" presStyleLbl="parChTrans1D3" presStyleIdx="6" presStyleCnt="9"/>
      <dgm:spPr/>
    </dgm:pt>
    <dgm:pt modelId="{9BCCC2B7-519A-46C7-92FD-021F544EC731}" type="pres">
      <dgm:prSet presAssocID="{3E1ABFE2-E086-4A34-A1AC-B7D2D8A85467}" presName="connTx" presStyleLbl="parChTrans1D3" presStyleIdx="6" presStyleCnt="9"/>
      <dgm:spPr/>
    </dgm:pt>
    <dgm:pt modelId="{6E61D432-83D8-47A0-B460-76E2458224C7}" type="pres">
      <dgm:prSet presAssocID="{17FD9A14-A061-4E29-A35E-9D2D5CD32421}" presName="root2" presStyleCnt="0"/>
      <dgm:spPr/>
    </dgm:pt>
    <dgm:pt modelId="{E56A5DF2-A578-463D-A9E0-21BED6E8BF85}" type="pres">
      <dgm:prSet presAssocID="{17FD9A14-A061-4E29-A35E-9D2D5CD32421}" presName="LevelTwoTextNode" presStyleLbl="node3" presStyleIdx="6" presStyleCnt="9">
        <dgm:presLayoutVars>
          <dgm:chPref val="3"/>
        </dgm:presLayoutVars>
      </dgm:prSet>
      <dgm:spPr/>
    </dgm:pt>
    <dgm:pt modelId="{693E7F31-199A-40DB-985E-9AF42E759CC3}" type="pres">
      <dgm:prSet presAssocID="{17FD9A14-A061-4E29-A35E-9D2D5CD32421}" presName="level3hierChild" presStyleCnt="0"/>
      <dgm:spPr/>
    </dgm:pt>
    <dgm:pt modelId="{1F8046D1-BDA2-4E68-9DB0-2BD2A7331FF4}" type="pres">
      <dgm:prSet presAssocID="{E4A0587D-9EEE-4BB0-AC99-9F7A7EA26AF6}" presName="conn2-1" presStyleLbl="parChTrans1D3" presStyleIdx="7" presStyleCnt="9"/>
      <dgm:spPr/>
    </dgm:pt>
    <dgm:pt modelId="{86398C1C-FBF6-4F03-B84C-676EA2F50F2E}" type="pres">
      <dgm:prSet presAssocID="{E4A0587D-9EEE-4BB0-AC99-9F7A7EA26AF6}" presName="connTx" presStyleLbl="parChTrans1D3" presStyleIdx="7" presStyleCnt="9"/>
      <dgm:spPr/>
    </dgm:pt>
    <dgm:pt modelId="{60C228D3-A0B7-48B6-B7E7-B5E9EA9DCCFB}" type="pres">
      <dgm:prSet presAssocID="{56191B06-1552-463D-95F1-3DA44B0A8B4D}" presName="root2" presStyleCnt="0"/>
      <dgm:spPr/>
    </dgm:pt>
    <dgm:pt modelId="{2C7078CA-C1C2-490B-8506-60C278EE815D}" type="pres">
      <dgm:prSet presAssocID="{56191B06-1552-463D-95F1-3DA44B0A8B4D}" presName="LevelTwoTextNode" presStyleLbl="node3" presStyleIdx="7" presStyleCnt="9">
        <dgm:presLayoutVars>
          <dgm:chPref val="3"/>
        </dgm:presLayoutVars>
      </dgm:prSet>
      <dgm:spPr/>
    </dgm:pt>
    <dgm:pt modelId="{9A919218-1619-4470-AA6E-CD371714470F}" type="pres">
      <dgm:prSet presAssocID="{56191B06-1552-463D-95F1-3DA44B0A8B4D}" presName="level3hierChild" presStyleCnt="0"/>
      <dgm:spPr/>
    </dgm:pt>
    <dgm:pt modelId="{7A960B59-B323-4191-9B7F-AFA82ADB6BCD}" type="pres">
      <dgm:prSet presAssocID="{6B5881F5-7452-497A-830F-6D61EFF18EED}" presName="conn2-1" presStyleLbl="parChTrans1D3" presStyleIdx="8" presStyleCnt="9"/>
      <dgm:spPr/>
    </dgm:pt>
    <dgm:pt modelId="{AE16983F-136F-49FA-AA1E-30F9C1840692}" type="pres">
      <dgm:prSet presAssocID="{6B5881F5-7452-497A-830F-6D61EFF18EED}" presName="connTx" presStyleLbl="parChTrans1D3" presStyleIdx="8" presStyleCnt="9"/>
      <dgm:spPr/>
    </dgm:pt>
    <dgm:pt modelId="{6FD72FBA-3EE5-4901-B047-E2B018E370F9}" type="pres">
      <dgm:prSet presAssocID="{486C26B2-6E1C-4975-9E86-48D6AD5F7F73}" presName="root2" presStyleCnt="0"/>
      <dgm:spPr/>
    </dgm:pt>
    <dgm:pt modelId="{D6279A92-36AB-434A-9968-2B26D7D3266E}" type="pres">
      <dgm:prSet presAssocID="{486C26B2-6E1C-4975-9E86-48D6AD5F7F73}" presName="LevelTwoTextNode" presStyleLbl="node3" presStyleIdx="8" presStyleCnt="9">
        <dgm:presLayoutVars>
          <dgm:chPref val="3"/>
        </dgm:presLayoutVars>
      </dgm:prSet>
      <dgm:spPr/>
    </dgm:pt>
    <dgm:pt modelId="{44B2913E-0C41-4C7C-9E5F-FFAFE7E7914B}" type="pres">
      <dgm:prSet presAssocID="{486C26B2-6E1C-4975-9E86-48D6AD5F7F73}" presName="level3hierChild" presStyleCnt="0"/>
      <dgm:spPr/>
    </dgm:pt>
  </dgm:ptLst>
  <dgm:cxnLst>
    <dgm:cxn modelId="{6FEDAA01-FBF3-405F-B75F-F796F8B63E1D}" type="presOf" srcId="{336A70B3-310B-40D0-B83B-04A076EB456A}" destId="{613A6EBB-994D-4D37-AD4E-0DDCCDB61F15}" srcOrd="0" destOrd="0" presId="urn:microsoft.com/office/officeart/2008/layout/HorizontalMultiLevelHierarchy"/>
    <dgm:cxn modelId="{CE968A04-7C94-4CB5-A228-1F8FDB252E84}" type="presOf" srcId="{5FBEDD5B-4B58-4499-890A-72E00DFE4A46}" destId="{B8FB7DD4-AF7C-42BD-A870-48A12450707D}" srcOrd="0" destOrd="0" presId="urn:microsoft.com/office/officeart/2008/layout/HorizontalMultiLevelHierarchy"/>
    <dgm:cxn modelId="{8505A007-9F6A-491C-B8F0-8AE8232CCD98}" srcId="{D31F5650-B4E0-4FB1-B23C-9C2AD771D846}" destId="{17FD9A14-A061-4E29-A35E-9D2D5CD32421}" srcOrd="0" destOrd="0" parTransId="{3E1ABFE2-E086-4A34-A1AC-B7D2D8A85467}" sibTransId="{391B1CAA-24E5-4694-9360-97531976BFEF}"/>
    <dgm:cxn modelId="{42612414-A9F5-4F9F-8BE1-3C0E3D899BE8}" type="presOf" srcId="{768E226A-A494-4A00-B351-655477B85420}" destId="{1B7DAD73-9D61-4CA5-AFAB-B31144D13018}" srcOrd="0" destOrd="0" presId="urn:microsoft.com/office/officeart/2008/layout/HorizontalMultiLevelHierarchy"/>
    <dgm:cxn modelId="{2FC11018-419B-4896-B361-2A1CBE662A00}" srcId="{D31F5650-B4E0-4FB1-B23C-9C2AD771D846}" destId="{56191B06-1552-463D-95F1-3DA44B0A8B4D}" srcOrd="1" destOrd="0" parTransId="{E4A0587D-9EEE-4BB0-AC99-9F7A7EA26AF6}" sibTransId="{13585BA0-9895-43CB-8D6D-634AD9A2ECC6}"/>
    <dgm:cxn modelId="{96A70419-9C76-4C89-A5B7-2917CC85C914}" srcId="{BFB639A8-535B-47C5-967B-534C722A204E}" destId="{A4769E4E-6AE1-4470-884E-1D78BD30EA04}" srcOrd="0" destOrd="0" parTransId="{768E226A-A494-4A00-B351-655477B85420}" sibTransId="{D9F856FE-53FB-4C3E-975A-86725C31F8F9}"/>
    <dgm:cxn modelId="{1E2B0C1C-DF5A-4A08-9808-A9DE5297B983}" type="presOf" srcId="{ECFA5C9B-30DB-4245-9983-AD32503F983D}" destId="{F15ECC0E-D5F8-4F27-851B-05C1DD8233AB}" srcOrd="0" destOrd="0" presId="urn:microsoft.com/office/officeart/2008/layout/HorizontalMultiLevelHierarchy"/>
    <dgm:cxn modelId="{5883251C-34D6-496C-AA61-F863B86C6936}" type="presOf" srcId="{768E226A-A494-4A00-B351-655477B85420}" destId="{16A137A3-F826-48E8-8029-4161A8A567BF}" srcOrd="1" destOrd="0" presId="urn:microsoft.com/office/officeart/2008/layout/HorizontalMultiLevelHierarchy"/>
    <dgm:cxn modelId="{A9A57F1C-0963-4D53-94AC-EB782D5D455D}" type="presOf" srcId="{486C26B2-6E1C-4975-9E86-48D6AD5F7F73}" destId="{D6279A92-36AB-434A-9968-2B26D7D3266E}" srcOrd="0" destOrd="0" presId="urn:microsoft.com/office/officeart/2008/layout/HorizontalMultiLevelHierarchy"/>
    <dgm:cxn modelId="{3095901E-2901-4A81-9A7F-060A1167A96D}" type="presOf" srcId="{6FEA940E-C9B1-4644-BD15-EB229B550D02}" destId="{DE434387-099E-4578-99C4-04C77E1C15C2}" srcOrd="1" destOrd="0" presId="urn:microsoft.com/office/officeart/2008/layout/HorizontalMultiLevelHierarchy"/>
    <dgm:cxn modelId="{85B8BA20-57BC-4009-AA9D-97909D7D8126}" srcId="{2590323D-08F7-48D6-8E59-227E50495E17}" destId="{BFB639A8-535B-47C5-967B-534C722A204E}" srcOrd="0" destOrd="0" parTransId="{AF525F30-F84C-4153-A6F7-70F2D5B787B0}" sibTransId="{C3801F9F-0F88-4984-B811-F453A9D20F85}"/>
    <dgm:cxn modelId="{4E93E024-665B-42D4-B833-90396A73A8F9}" type="presOf" srcId="{4E53BE36-54AE-4A65-8F76-735739801F44}" destId="{E05A6DB2-BA14-4186-9FBD-F136DEF02584}" srcOrd="0" destOrd="0" presId="urn:microsoft.com/office/officeart/2008/layout/HorizontalMultiLevelHierarchy"/>
    <dgm:cxn modelId="{02900E28-A50E-4E4B-84AB-33D3880AA76C}" type="presOf" srcId="{744780C2-FF95-4C70-B25F-9C2B85AFD4DB}" destId="{55C3218B-88B2-4536-811E-D9D8312BD104}" srcOrd="1" destOrd="0" presId="urn:microsoft.com/office/officeart/2008/layout/HorizontalMultiLevelHierarchy"/>
    <dgm:cxn modelId="{E39A122B-159C-46E8-B561-B26A2A7E6178}" type="presOf" srcId="{5D1F3631-63DB-4555-A974-F323C1A841FC}" destId="{F23F67C2-923F-42DB-87E2-940461B04104}" srcOrd="0" destOrd="0" presId="urn:microsoft.com/office/officeart/2008/layout/HorizontalMultiLevelHierarchy"/>
    <dgm:cxn modelId="{F2DB8A2D-9140-4E7F-BD2E-542B685AF99D}" type="presOf" srcId="{17FD9A14-A061-4E29-A35E-9D2D5CD32421}" destId="{E56A5DF2-A578-463D-A9E0-21BED6E8BF85}" srcOrd="0" destOrd="0" presId="urn:microsoft.com/office/officeart/2008/layout/HorizontalMultiLevelHierarchy"/>
    <dgm:cxn modelId="{321FB92E-6CED-46E0-91AF-2F32C1862F5C}" srcId="{DB98D951-70AF-48B1-B508-446919094EA8}" destId="{0C6B45B1-3557-4CF3-85D1-F5D1EB2B9A66}" srcOrd="1" destOrd="0" parTransId="{ECFA5C9B-30DB-4245-9983-AD32503F983D}" sibTransId="{A9A1899F-62C8-40AC-9AB6-A4667905DBD5}"/>
    <dgm:cxn modelId="{5FBDDB37-132A-435C-85EB-A6220842A4A1}" type="presOf" srcId="{E4A0587D-9EEE-4BB0-AC99-9F7A7EA26AF6}" destId="{86398C1C-FBF6-4F03-B84C-676EA2F50F2E}" srcOrd="1" destOrd="0" presId="urn:microsoft.com/office/officeart/2008/layout/HorizontalMultiLevelHierarchy"/>
    <dgm:cxn modelId="{464C0B3F-08D8-4AB9-96D4-C5062165C5D6}" type="presOf" srcId="{49327B2F-82D3-4976-A0CC-1A687F2B2FCF}" destId="{20668E24-8CCC-42B4-885A-6E33C34A0DC9}" srcOrd="0" destOrd="0" presId="urn:microsoft.com/office/officeart/2008/layout/HorizontalMultiLevelHierarchy"/>
    <dgm:cxn modelId="{EE2E9741-C9DD-415F-8125-2EF467C2837A}" type="presOf" srcId="{A4769E4E-6AE1-4470-884E-1D78BD30EA04}" destId="{73CA6DCA-33E1-4A71-BEE5-7B690C0CEC7E}" srcOrd="0" destOrd="0" presId="urn:microsoft.com/office/officeart/2008/layout/HorizontalMultiLevelHierarchy"/>
    <dgm:cxn modelId="{913DC662-CC13-4950-BA2A-68B66996D4A0}" srcId="{DB98D951-70AF-48B1-B508-446919094EA8}" destId="{49327B2F-82D3-4976-A0CC-1A687F2B2FCF}" srcOrd="2" destOrd="0" parTransId="{6FEA940E-C9B1-4644-BD15-EB229B550D02}" sibTransId="{6FCFACD7-9E7A-4CB7-9378-9B665911C22D}"/>
    <dgm:cxn modelId="{3B0A4B44-37AB-4B5F-89C2-8D3AE25B262E}" type="presOf" srcId="{ECFA5C9B-30DB-4245-9983-AD32503F983D}" destId="{C8AACB83-B5F3-4114-98D1-07D3D6F3EE98}" srcOrd="1" destOrd="0" presId="urn:microsoft.com/office/officeart/2008/layout/HorizontalMultiLevelHierarchy"/>
    <dgm:cxn modelId="{C422CD45-5151-40D9-9040-D3AD34BDFD06}" type="presOf" srcId="{4E53BE36-54AE-4A65-8F76-735739801F44}" destId="{9F2B593D-FF01-4D0C-B7C7-422415B73EB8}" srcOrd="1" destOrd="0" presId="urn:microsoft.com/office/officeart/2008/layout/HorizontalMultiLevelHierarchy"/>
    <dgm:cxn modelId="{10BFF169-EDDD-490A-B70F-8A01D288A655}" type="presOf" srcId="{FB1B72A8-C424-4EDC-9EA7-36903154631A}" destId="{B2877D85-7A5D-4599-B8F1-6C028E2D9E20}" srcOrd="0" destOrd="0" presId="urn:microsoft.com/office/officeart/2008/layout/HorizontalMultiLevelHierarchy"/>
    <dgm:cxn modelId="{44AA554D-4BC7-4364-A0B5-724AC32D6414}" type="presOf" srcId="{2590323D-08F7-48D6-8E59-227E50495E17}" destId="{265CFDB5-811B-42D8-8EB7-98C38FD93353}" srcOrd="0" destOrd="0" presId="urn:microsoft.com/office/officeart/2008/layout/HorizontalMultiLevelHierarchy"/>
    <dgm:cxn modelId="{8467B850-9750-4B8F-8357-80D15816B3FD}" srcId="{BFB639A8-535B-47C5-967B-534C722A204E}" destId="{5FBEDD5B-4B58-4499-890A-72E00DFE4A46}" srcOrd="2" destOrd="0" parTransId="{97C9A561-DE7C-42A3-A2FA-E3F80E796416}" sibTransId="{60A899AA-0FF1-41F9-8431-EF312295A4E9}"/>
    <dgm:cxn modelId="{242B8052-5F4F-4D2B-AD8F-6F99092C0527}" type="presOf" srcId="{DB98D951-70AF-48B1-B508-446919094EA8}" destId="{08BFC0FB-4A06-45DE-A69A-BB73C82EA472}" srcOrd="0" destOrd="0" presId="urn:microsoft.com/office/officeart/2008/layout/HorizontalMultiLevelHierarchy"/>
    <dgm:cxn modelId="{557D9953-5359-4BD0-8F2A-F311631E1D30}" type="presOf" srcId="{56191B06-1552-463D-95F1-3DA44B0A8B4D}" destId="{2C7078CA-C1C2-490B-8506-60C278EE815D}" srcOrd="0" destOrd="0" presId="urn:microsoft.com/office/officeart/2008/layout/HorizontalMultiLevelHierarchy"/>
    <dgm:cxn modelId="{03EB2B74-36F8-458E-843D-D54C4D3AC61E}" type="presOf" srcId="{D31F5650-B4E0-4FB1-B23C-9C2AD771D846}" destId="{6BDB4CEF-A8EF-4FC0-8F8A-869212D04102}" srcOrd="0" destOrd="0" presId="urn:microsoft.com/office/officeart/2008/layout/HorizontalMultiLevelHierarchy"/>
    <dgm:cxn modelId="{8B3D5B74-6A6C-4F19-BC63-4C1B4DC1155C}" srcId="{BFB639A8-535B-47C5-967B-534C722A204E}" destId="{5D1F3631-63DB-4555-A974-F323C1A841FC}" srcOrd="1" destOrd="0" parTransId="{336A70B3-310B-40D0-B83B-04A076EB456A}" sibTransId="{1BBA7086-D1AD-41FC-9C61-66E493E9A36B}"/>
    <dgm:cxn modelId="{517D9954-588F-4847-ADC6-8D436DE2966B}" type="presOf" srcId="{AF525F30-F84C-4153-A6F7-70F2D5B787B0}" destId="{CAAD1E98-FE98-4915-B28A-ECA450921F9B}" srcOrd="0" destOrd="0" presId="urn:microsoft.com/office/officeart/2008/layout/HorizontalMultiLevelHierarchy"/>
    <dgm:cxn modelId="{05ECF35A-1DF4-4291-BB47-FFD3CA5D3356}" type="presOf" srcId="{6B5881F5-7452-497A-830F-6D61EFF18EED}" destId="{AE16983F-136F-49FA-AA1E-30F9C1840692}" srcOrd="1" destOrd="0" presId="urn:microsoft.com/office/officeart/2008/layout/HorizontalMultiLevelHierarchy"/>
    <dgm:cxn modelId="{A03AFB83-AE41-4378-AF88-079DF1010F36}" type="presOf" srcId="{97C9A561-DE7C-42A3-A2FA-E3F80E796416}" destId="{90D9E5B0-6A35-4A9B-B04E-9F1008926D05}" srcOrd="0" destOrd="0" presId="urn:microsoft.com/office/officeart/2008/layout/HorizontalMultiLevelHierarchy"/>
    <dgm:cxn modelId="{0A7FC68D-948A-4B75-B402-21B8E57ED19C}" srcId="{DB98D951-70AF-48B1-B508-446919094EA8}" destId="{A4672482-23E4-45BC-83CB-724727A74B15}" srcOrd="0" destOrd="0" parTransId="{4D173910-0165-481E-BFE2-DF18EF2333C9}" sibTransId="{25AAE81C-5294-487A-A8D2-E2412D98F810}"/>
    <dgm:cxn modelId="{4BA46A94-BA7B-40BA-A352-D6F9EB1712EC}" type="presOf" srcId="{E4A0587D-9EEE-4BB0-AC99-9F7A7EA26AF6}" destId="{1F8046D1-BDA2-4E68-9DB0-2BD2A7331FF4}" srcOrd="0" destOrd="0" presId="urn:microsoft.com/office/officeart/2008/layout/HorizontalMultiLevelHierarchy"/>
    <dgm:cxn modelId="{10FC5698-C759-436E-92EF-705BB3275C14}" type="presOf" srcId="{6B5881F5-7452-497A-830F-6D61EFF18EED}" destId="{7A960B59-B323-4191-9B7F-AFA82ADB6BCD}" srcOrd="0" destOrd="0" presId="urn:microsoft.com/office/officeart/2008/layout/HorizontalMultiLevelHierarchy"/>
    <dgm:cxn modelId="{B432659D-88C3-4556-9BBA-852B08FE82FF}" type="presOf" srcId="{AF525F30-F84C-4153-A6F7-70F2D5B787B0}" destId="{127337A3-CDAF-4C46-B2B0-81E9B93A94C1}" srcOrd="1" destOrd="0" presId="urn:microsoft.com/office/officeart/2008/layout/HorizontalMultiLevelHierarchy"/>
    <dgm:cxn modelId="{312541A2-447D-4A21-B74E-E0BEC7D3F720}" type="presOf" srcId="{744780C2-FF95-4C70-B25F-9C2B85AFD4DB}" destId="{4EA34D6E-74A5-416C-8F23-C84A5C532784}" srcOrd="0" destOrd="0" presId="urn:microsoft.com/office/officeart/2008/layout/HorizontalMultiLevelHierarchy"/>
    <dgm:cxn modelId="{E43201A5-3BFE-46CC-B210-1D0D0851671E}" type="presOf" srcId="{97C9A561-DE7C-42A3-A2FA-E3F80E796416}" destId="{2F6254E5-DF05-41A7-BE7B-23517199E09E}" srcOrd="1" destOrd="0" presId="urn:microsoft.com/office/officeart/2008/layout/HorizontalMultiLevelHierarchy"/>
    <dgm:cxn modelId="{07D59AA5-88A8-46D4-B40E-9D80F56A31B8}" type="presOf" srcId="{A4672482-23E4-45BC-83CB-724727A74B15}" destId="{DC7412EE-A570-4DA6-81B8-4609B80F41D1}" srcOrd="0" destOrd="0" presId="urn:microsoft.com/office/officeart/2008/layout/HorizontalMultiLevelHierarchy"/>
    <dgm:cxn modelId="{3AE0AEAA-83D4-4457-A35E-8D7077CD4516}" type="presOf" srcId="{4D173910-0165-481E-BFE2-DF18EF2333C9}" destId="{15919A1F-36D3-4724-B612-B52B6B4B06A4}" srcOrd="1" destOrd="0" presId="urn:microsoft.com/office/officeart/2008/layout/HorizontalMultiLevelHierarchy"/>
    <dgm:cxn modelId="{74723AAE-2555-4B6D-8724-3ED46851E293}" srcId="{2590323D-08F7-48D6-8E59-227E50495E17}" destId="{D31F5650-B4E0-4FB1-B23C-9C2AD771D846}" srcOrd="2" destOrd="0" parTransId="{4E53BE36-54AE-4A65-8F76-735739801F44}" sibTransId="{398549A5-28C3-4B31-9EB9-BE4E20FE050B}"/>
    <dgm:cxn modelId="{E8989EAE-CF3E-49EA-B0F9-0F0E572C1997}" type="presOf" srcId="{3E1ABFE2-E086-4A34-A1AC-B7D2D8A85467}" destId="{D63B97C9-7677-466C-9010-FB026B47C674}" srcOrd="0" destOrd="0" presId="urn:microsoft.com/office/officeart/2008/layout/HorizontalMultiLevelHierarchy"/>
    <dgm:cxn modelId="{4F9600B0-0AD8-430A-9E8F-82E57FDD769F}" type="presOf" srcId="{6FEA940E-C9B1-4644-BD15-EB229B550D02}" destId="{EE01D6B7-CE51-4FB1-BB9D-94BF918A6C78}" srcOrd="0" destOrd="0" presId="urn:microsoft.com/office/officeart/2008/layout/HorizontalMultiLevelHierarchy"/>
    <dgm:cxn modelId="{C2B5FEB0-2441-4804-945F-380DE714F957}" type="presOf" srcId="{336A70B3-310B-40D0-B83B-04A076EB456A}" destId="{8E76C236-3EBB-4D1A-BD2F-67980C1F6F3B}" srcOrd="1" destOrd="0" presId="urn:microsoft.com/office/officeart/2008/layout/HorizontalMultiLevelHierarchy"/>
    <dgm:cxn modelId="{A13267B5-1B3F-4293-8DE1-0A666621CA7E}" srcId="{D31F5650-B4E0-4FB1-B23C-9C2AD771D846}" destId="{486C26B2-6E1C-4975-9E86-48D6AD5F7F73}" srcOrd="2" destOrd="0" parTransId="{6B5881F5-7452-497A-830F-6D61EFF18EED}" sibTransId="{74F0280A-43EB-4E5E-852B-962E7D84AB1D}"/>
    <dgm:cxn modelId="{EEBED1BB-6D1A-4AC8-BB42-9C446DD8CB3A}" srcId="{FB1B72A8-C424-4EDC-9EA7-36903154631A}" destId="{2590323D-08F7-48D6-8E59-227E50495E17}" srcOrd="0" destOrd="0" parTransId="{05AAD914-4524-4D9E-B1A6-459E9A585285}" sibTransId="{63438AB7-752A-48D7-82B5-F8DE5D9B06C1}"/>
    <dgm:cxn modelId="{21F78AC6-B47A-4402-9A4C-956DA923497A}" type="presOf" srcId="{4D173910-0165-481E-BFE2-DF18EF2333C9}" destId="{9BD489A2-D214-41A7-BE3A-EABAB8E9647C}" srcOrd="0" destOrd="0" presId="urn:microsoft.com/office/officeart/2008/layout/HorizontalMultiLevelHierarchy"/>
    <dgm:cxn modelId="{D93359E4-A892-438B-9178-9ED802D48DB8}" type="presOf" srcId="{3E1ABFE2-E086-4A34-A1AC-B7D2D8A85467}" destId="{9BCCC2B7-519A-46C7-92FD-021F544EC731}" srcOrd="1" destOrd="0" presId="urn:microsoft.com/office/officeart/2008/layout/HorizontalMultiLevelHierarchy"/>
    <dgm:cxn modelId="{CB85C5E9-7B6F-45E0-963B-C795B6CB4651}" srcId="{2590323D-08F7-48D6-8E59-227E50495E17}" destId="{DB98D951-70AF-48B1-B508-446919094EA8}" srcOrd="1" destOrd="0" parTransId="{744780C2-FF95-4C70-B25F-9C2B85AFD4DB}" sibTransId="{3778600D-A78E-4665-AE78-32A617B4BF45}"/>
    <dgm:cxn modelId="{7A7D52EC-F5DD-48B2-B765-28BDDEE29A57}" type="presOf" srcId="{BFB639A8-535B-47C5-967B-534C722A204E}" destId="{8F9F4EE6-FCA5-43D6-BA6B-65F1F714C70C}" srcOrd="0" destOrd="0" presId="urn:microsoft.com/office/officeart/2008/layout/HorizontalMultiLevelHierarchy"/>
    <dgm:cxn modelId="{6A1EB3F7-AEA7-45C9-9D2E-F428E746E034}" type="presOf" srcId="{0C6B45B1-3557-4CF3-85D1-F5D1EB2B9A66}" destId="{D284C27E-70C4-45B5-B8FD-CA8346FEFBFD}" srcOrd="0" destOrd="0" presId="urn:microsoft.com/office/officeart/2008/layout/HorizontalMultiLevelHierarchy"/>
    <dgm:cxn modelId="{9DADECF7-5B38-4B23-AEBE-3053155D1114}" type="presParOf" srcId="{B2877D85-7A5D-4599-B8F1-6C028E2D9E20}" destId="{795EE9DE-E967-47DD-A241-EF7DDC3051D8}" srcOrd="0" destOrd="0" presId="urn:microsoft.com/office/officeart/2008/layout/HorizontalMultiLevelHierarchy"/>
    <dgm:cxn modelId="{D8B1D66C-F0CD-4B09-BF74-3228B8B9D6C8}" type="presParOf" srcId="{795EE9DE-E967-47DD-A241-EF7DDC3051D8}" destId="{265CFDB5-811B-42D8-8EB7-98C38FD93353}" srcOrd="0" destOrd="0" presId="urn:microsoft.com/office/officeart/2008/layout/HorizontalMultiLevelHierarchy"/>
    <dgm:cxn modelId="{DED90F81-2B7A-4EF9-870E-27FD2BD04094}" type="presParOf" srcId="{795EE9DE-E967-47DD-A241-EF7DDC3051D8}" destId="{CA82F30B-C8B9-4A8E-9AA6-D7D6B3414D4D}" srcOrd="1" destOrd="0" presId="urn:microsoft.com/office/officeart/2008/layout/HorizontalMultiLevelHierarchy"/>
    <dgm:cxn modelId="{FB274F3D-156B-45AF-8BBD-2F7FA14A69E3}" type="presParOf" srcId="{CA82F30B-C8B9-4A8E-9AA6-D7D6B3414D4D}" destId="{CAAD1E98-FE98-4915-B28A-ECA450921F9B}" srcOrd="0" destOrd="0" presId="urn:microsoft.com/office/officeart/2008/layout/HorizontalMultiLevelHierarchy"/>
    <dgm:cxn modelId="{C4EF63EF-3B6F-4757-8906-0ABA171FB60B}" type="presParOf" srcId="{CAAD1E98-FE98-4915-B28A-ECA450921F9B}" destId="{127337A3-CDAF-4C46-B2B0-81E9B93A94C1}" srcOrd="0" destOrd="0" presId="urn:microsoft.com/office/officeart/2008/layout/HorizontalMultiLevelHierarchy"/>
    <dgm:cxn modelId="{D4673C32-DBC9-4F2D-A0E1-235D88C924F2}" type="presParOf" srcId="{CA82F30B-C8B9-4A8E-9AA6-D7D6B3414D4D}" destId="{B782A338-A949-4ED0-9F43-5FE8E9017731}" srcOrd="1" destOrd="0" presId="urn:microsoft.com/office/officeart/2008/layout/HorizontalMultiLevelHierarchy"/>
    <dgm:cxn modelId="{8474EB05-01B4-4F6F-B7E1-8594526F8C0F}" type="presParOf" srcId="{B782A338-A949-4ED0-9F43-5FE8E9017731}" destId="{8F9F4EE6-FCA5-43D6-BA6B-65F1F714C70C}" srcOrd="0" destOrd="0" presId="urn:microsoft.com/office/officeart/2008/layout/HorizontalMultiLevelHierarchy"/>
    <dgm:cxn modelId="{8E9DE481-1373-4C60-A831-8C8EB2BFEF04}" type="presParOf" srcId="{B782A338-A949-4ED0-9F43-5FE8E9017731}" destId="{F26B64FC-92C6-4BA7-B1DE-3DA58E1BDB1F}" srcOrd="1" destOrd="0" presId="urn:microsoft.com/office/officeart/2008/layout/HorizontalMultiLevelHierarchy"/>
    <dgm:cxn modelId="{46564BAD-BD5B-4AE8-B4EB-EF0505E91E23}" type="presParOf" srcId="{F26B64FC-92C6-4BA7-B1DE-3DA58E1BDB1F}" destId="{1B7DAD73-9D61-4CA5-AFAB-B31144D13018}" srcOrd="0" destOrd="0" presId="urn:microsoft.com/office/officeart/2008/layout/HorizontalMultiLevelHierarchy"/>
    <dgm:cxn modelId="{1630A296-9F3B-4418-B2F0-345165923AC0}" type="presParOf" srcId="{1B7DAD73-9D61-4CA5-AFAB-B31144D13018}" destId="{16A137A3-F826-48E8-8029-4161A8A567BF}" srcOrd="0" destOrd="0" presId="urn:microsoft.com/office/officeart/2008/layout/HorizontalMultiLevelHierarchy"/>
    <dgm:cxn modelId="{F73FD568-9278-4AB6-BB26-A52841B11105}" type="presParOf" srcId="{F26B64FC-92C6-4BA7-B1DE-3DA58E1BDB1F}" destId="{61E03B1D-70A5-4E65-92A5-C13005EC52CB}" srcOrd="1" destOrd="0" presId="urn:microsoft.com/office/officeart/2008/layout/HorizontalMultiLevelHierarchy"/>
    <dgm:cxn modelId="{9A9B4FB4-3146-44CE-887B-292143363EFB}" type="presParOf" srcId="{61E03B1D-70A5-4E65-92A5-C13005EC52CB}" destId="{73CA6DCA-33E1-4A71-BEE5-7B690C0CEC7E}" srcOrd="0" destOrd="0" presId="urn:microsoft.com/office/officeart/2008/layout/HorizontalMultiLevelHierarchy"/>
    <dgm:cxn modelId="{B3041B52-221C-4CBC-85E3-121E32AEA854}" type="presParOf" srcId="{61E03B1D-70A5-4E65-92A5-C13005EC52CB}" destId="{4DEBA324-B0C0-463C-8777-4F97EBDD3466}" srcOrd="1" destOrd="0" presId="urn:microsoft.com/office/officeart/2008/layout/HorizontalMultiLevelHierarchy"/>
    <dgm:cxn modelId="{534B5B26-5109-4734-A1C9-F522DC2C8D76}" type="presParOf" srcId="{F26B64FC-92C6-4BA7-B1DE-3DA58E1BDB1F}" destId="{613A6EBB-994D-4D37-AD4E-0DDCCDB61F15}" srcOrd="2" destOrd="0" presId="urn:microsoft.com/office/officeart/2008/layout/HorizontalMultiLevelHierarchy"/>
    <dgm:cxn modelId="{D775DE9A-B7E0-4DAF-9AC9-8BFFC0C9D57F}" type="presParOf" srcId="{613A6EBB-994D-4D37-AD4E-0DDCCDB61F15}" destId="{8E76C236-3EBB-4D1A-BD2F-67980C1F6F3B}" srcOrd="0" destOrd="0" presId="urn:microsoft.com/office/officeart/2008/layout/HorizontalMultiLevelHierarchy"/>
    <dgm:cxn modelId="{1D2862B3-889E-42D5-B843-54D4B2D78B9B}" type="presParOf" srcId="{F26B64FC-92C6-4BA7-B1DE-3DA58E1BDB1F}" destId="{40FF1DDB-F571-4B2F-8348-E7200DBF4E18}" srcOrd="3" destOrd="0" presId="urn:microsoft.com/office/officeart/2008/layout/HorizontalMultiLevelHierarchy"/>
    <dgm:cxn modelId="{C861CE90-0039-46FE-B02A-9E3BB92B99C9}" type="presParOf" srcId="{40FF1DDB-F571-4B2F-8348-E7200DBF4E18}" destId="{F23F67C2-923F-42DB-87E2-940461B04104}" srcOrd="0" destOrd="0" presId="urn:microsoft.com/office/officeart/2008/layout/HorizontalMultiLevelHierarchy"/>
    <dgm:cxn modelId="{730F7174-5851-462E-99E3-C14C422C9BE8}" type="presParOf" srcId="{40FF1DDB-F571-4B2F-8348-E7200DBF4E18}" destId="{960A94E0-4BAC-4C3E-9BB0-E3D682CD62D0}" srcOrd="1" destOrd="0" presId="urn:microsoft.com/office/officeart/2008/layout/HorizontalMultiLevelHierarchy"/>
    <dgm:cxn modelId="{2D3C15C5-FF32-4436-A95F-34172CC456CE}" type="presParOf" srcId="{F26B64FC-92C6-4BA7-B1DE-3DA58E1BDB1F}" destId="{90D9E5B0-6A35-4A9B-B04E-9F1008926D05}" srcOrd="4" destOrd="0" presId="urn:microsoft.com/office/officeart/2008/layout/HorizontalMultiLevelHierarchy"/>
    <dgm:cxn modelId="{7830693F-CE68-4053-A594-C7E31A8462ED}" type="presParOf" srcId="{90D9E5B0-6A35-4A9B-B04E-9F1008926D05}" destId="{2F6254E5-DF05-41A7-BE7B-23517199E09E}" srcOrd="0" destOrd="0" presId="urn:microsoft.com/office/officeart/2008/layout/HorizontalMultiLevelHierarchy"/>
    <dgm:cxn modelId="{C503B3BA-2AE7-409E-B604-2CF6171EB81E}" type="presParOf" srcId="{F26B64FC-92C6-4BA7-B1DE-3DA58E1BDB1F}" destId="{C331201B-7800-428D-AD0E-9866E058EE40}" srcOrd="5" destOrd="0" presId="urn:microsoft.com/office/officeart/2008/layout/HorizontalMultiLevelHierarchy"/>
    <dgm:cxn modelId="{9FE28296-C0B6-406C-9C5C-A17D4A3359AF}" type="presParOf" srcId="{C331201B-7800-428D-AD0E-9866E058EE40}" destId="{B8FB7DD4-AF7C-42BD-A870-48A12450707D}" srcOrd="0" destOrd="0" presId="urn:microsoft.com/office/officeart/2008/layout/HorizontalMultiLevelHierarchy"/>
    <dgm:cxn modelId="{FBBEB914-6ED1-450A-846B-BC503F65D7E0}" type="presParOf" srcId="{C331201B-7800-428D-AD0E-9866E058EE40}" destId="{A4B63888-F1D5-46A8-A107-29717EFAAD17}" srcOrd="1" destOrd="0" presId="urn:microsoft.com/office/officeart/2008/layout/HorizontalMultiLevelHierarchy"/>
    <dgm:cxn modelId="{B31CE4AE-F3D5-4541-9D3E-45EFEFFB9435}" type="presParOf" srcId="{CA82F30B-C8B9-4A8E-9AA6-D7D6B3414D4D}" destId="{4EA34D6E-74A5-416C-8F23-C84A5C532784}" srcOrd="2" destOrd="0" presId="urn:microsoft.com/office/officeart/2008/layout/HorizontalMultiLevelHierarchy"/>
    <dgm:cxn modelId="{73D3DB30-1D20-4CEE-A9ED-0713EE590ACD}" type="presParOf" srcId="{4EA34D6E-74A5-416C-8F23-C84A5C532784}" destId="{55C3218B-88B2-4536-811E-D9D8312BD104}" srcOrd="0" destOrd="0" presId="urn:microsoft.com/office/officeart/2008/layout/HorizontalMultiLevelHierarchy"/>
    <dgm:cxn modelId="{A2C3BFCE-1F6E-4AA3-983C-D8761B520B88}" type="presParOf" srcId="{CA82F30B-C8B9-4A8E-9AA6-D7D6B3414D4D}" destId="{F94FD34E-5B95-4133-BBAD-8085D17D8C12}" srcOrd="3" destOrd="0" presId="urn:microsoft.com/office/officeart/2008/layout/HorizontalMultiLevelHierarchy"/>
    <dgm:cxn modelId="{88988F4F-9958-463C-AB9F-62E3F7743C9A}" type="presParOf" srcId="{F94FD34E-5B95-4133-BBAD-8085D17D8C12}" destId="{08BFC0FB-4A06-45DE-A69A-BB73C82EA472}" srcOrd="0" destOrd="0" presId="urn:microsoft.com/office/officeart/2008/layout/HorizontalMultiLevelHierarchy"/>
    <dgm:cxn modelId="{8F0D7B74-AD55-4CCA-B4C9-4A864751FBD4}" type="presParOf" srcId="{F94FD34E-5B95-4133-BBAD-8085D17D8C12}" destId="{A0B0F5F6-4E53-4175-B1A5-1F235575FF82}" srcOrd="1" destOrd="0" presId="urn:microsoft.com/office/officeart/2008/layout/HorizontalMultiLevelHierarchy"/>
    <dgm:cxn modelId="{623A9392-4F1F-415D-B166-FF0A3DF4A7CB}" type="presParOf" srcId="{A0B0F5F6-4E53-4175-B1A5-1F235575FF82}" destId="{9BD489A2-D214-41A7-BE3A-EABAB8E9647C}" srcOrd="0" destOrd="0" presId="urn:microsoft.com/office/officeart/2008/layout/HorizontalMultiLevelHierarchy"/>
    <dgm:cxn modelId="{7BA6B401-D178-49AA-BDA4-9955AA1E75CC}" type="presParOf" srcId="{9BD489A2-D214-41A7-BE3A-EABAB8E9647C}" destId="{15919A1F-36D3-4724-B612-B52B6B4B06A4}" srcOrd="0" destOrd="0" presId="urn:microsoft.com/office/officeart/2008/layout/HorizontalMultiLevelHierarchy"/>
    <dgm:cxn modelId="{7CF192E0-A424-4517-950C-6378E5C55C7C}" type="presParOf" srcId="{A0B0F5F6-4E53-4175-B1A5-1F235575FF82}" destId="{03807A6F-9FB9-4BE5-BE33-FD2F2D639EBD}" srcOrd="1" destOrd="0" presId="urn:microsoft.com/office/officeart/2008/layout/HorizontalMultiLevelHierarchy"/>
    <dgm:cxn modelId="{37BDC885-4464-4E18-8451-50638E86CC28}" type="presParOf" srcId="{03807A6F-9FB9-4BE5-BE33-FD2F2D639EBD}" destId="{DC7412EE-A570-4DA6-81B8-4609B80F41D1}" srcOrd="0" destOrd="0" presId="urn:microsoft.com/office/officeart/2008/layout/HorizontalMultiLevelHierarchy"/>
    <dgm:cxn modelId="{5EDD29A0-6DA8-414D-A92D-DBEE5A667202}" type="presParOf" srcId="{03807A6F-9FB9-4BE5-BE33-FD2F2D639EBD}" destId="{71C6F05D-7F0B-422A-9C00-53E011906535}" srcOrd="1" destOrd="0" presId="urn:microsoft.com/office/officeart/2008/layout/HorizontalMultiLevelHierarchy"/>
    <dgm:cxn modelId="{7989E650-EF8B-41A0-91D7-51AE9596BD38}" type="presParOf" srcId="{A0B0F5F6-4E53-4175-B1A5-1F235575FF82}" destId="{F15ECC0E-D5F8-4F27-851B-05C1DD8233AB}" srcOrd="2" destOrd="0" presId="urn:microsoft.com/office/officeart/2008/layout/HorizontalMultiLevelHierarchy"/>
    <dgm:cxn modelId="{63F6F7DA-3E64-4732-8D42-079BB4B5AB19}" type="presParOf" srcId="{F15ECC0E-D5F8-4F27-851B-05C1DD8233AB}" destId="{C8AACB83-B5F3-4114-98D1-07D3D6F3EE98}" srcOrd="0" destOrd="0" presId="urn:microsoft.com/office/officeart/2008/layout/HorizontalMultiLevelHierarchy"/>
    <dgm:cxn modelId="{AB6463BF-9777-4939-8F9E-717E0FC64DC0}" type="presParOf" srcId="{A0B0F5F6-4E53-4175-B1A5-1F235575FF82}" destId="{FD87A01F-5C1C-45B9-B979-A34FC82E26AF}" srcOrd="3" destOrd="0" presId="urn:microsoft.com/office/officeart/2008/layout/HorizontalMultiLevelHierarchy"/>
    <dgm:cxn modelId="{EADA5024-BC20-42C5-94A8-A56A851C0767}" type="presParOf" srcId="{FD87A01F-5C1C-45B9-B979-A34FC82E26AF}" destId="{D284C27E-70C4-45B5-B8FD-CA8346FEFBFD}" srcOrd="0" destOrd="0" presId="urn:microsoft.com/office/officeart/2008/layout/HorizontalMultiLevelHierarchy"/>
    <dgm:cxn modelId="{AAB4F70F-EBD7-4802-86F0-83AFF748466A}" type="presParOf" srcId="{FD87A01F-5C1C-45B9-B979-A34FC82E26AF}" destId="{DDE8B17D-9CA0-45EC-B994-D5F2AC3F512E}" srcOrd="1" destOrd="0" presId="urn:microsoft.com/office/officeart/2008/layout/HorizontalMultiLevelHierarchy"/>
    <dgm:cxn modelId="{3BDF8A5C-84EF-4E29-8F9B-D07091E9575B}" type="presParOf" srcId="{A0B0F5F6-4E53-4175-B1A5-1F235575FF82}" destId="{EE01D6B7-CE51-4FB1-BB9D-94BF918A6C78}" srcOrd="4" destOrd="0" presId="urn:microsoft.com/office/officeart/2008/layout/HorizontalMultiLevelHierarchy"/>
    <dgm:cxn modelId="{4D9DCF33-A1FE-4FF7-A318-2C7FEB8BFED7}" type="presParOf" srcId="{EE01D6B7-CE51-4FB1-BB9D-94BF918A6C78}" destId="{DE434387-099E-4578-99C4-04C77E1C15C2}" srcOrd="0" destOrd="0" presId="urn:microsoft.com/office/officeart/2008/layout/HorizontalMultiLevelHierarchy"/>
    <dgm:cxn modelId="{89914EFC-5D54-4E68-9F8B-DECDE2302476}" type="presParOf" srcId="{A0B0F5F6-4E53-4175-B1A5-1F235575FF82}" destId="{C1BF675C-62F6-48F3-8A29-B7EBA60C8CA1}" srcOrd="5" destOrd="0" presId="urn:microsoft.com/office/officeart/2008/layout/HorizontalMultiLevelHierarchy"/>
    <dgm:cxn modelId="{C6D1CA73-BB75-430D-AD77-005E2356948E}" type="presParOf" srcId="{C1BF675C-62F6-48F3-8A29-B7EBA60C8CA1}" destId="{20668E24-8CCC-42B4-885A-6E33C34A0DC9}" srcOrd="0" destOrd="0" presId="urn:microsoft.com/office/officeart/2008/layout/HorizontalMultiLevelHierarchy"/>
    <dgm:cxn modelId="{516DDD49-E5D0-4B29-8D4D-0866C63C4A63}" type="presParOf" srcId="{C1BF675C-62F6-48F3-8A29-B7EBA60C8CA1}" destId="{297B1711-0B91-4974-8663-EF9CA3ACFF1E}" srcOrd="1" destOrd="0" presId="urn:microsoft.com/office/officeart/2008/layout/HorizontalMultiLevelHierarchy"/>
    <dgm:cxn modelId="{38B6FEB2-CBE6-491A-8ABA-6146C6180F66}" type="presParOf" srcId="{CA82F30B-C8B9-4A8E-9AA6-D7D6B3414D4D}" destId="{E05A6DB2-BA14-4186-9FBD-F136DEF02584}" srcOrd="4" destOrd="0" presId="urn:microsoft.com/office/officeart/2008/layout/HorizontalMultiLevelHierarchy"/>
    <dgm:cxn modelId="{77CD1402-1240-4EC4-8F76-AFC69CDE67EB}" type="presParOf" srcId="{E05A6DB2-BA14-4186-9FBD-F136DEF02584}" destId="{9F2B593D-FF01-4D0C-B7C7-422415B73EB8}" srcOrd="0" destOrd="0" presId="urn:microsoft.com/office/officeart/2008/layout/HorizontalMultiLevelHierarchy"/>
    <dgm:cxn modelId="{FD7E9B9B-B418-4E97-BE2E-82D7CC7A027B}" type="presParOf" srcId="{CA82F30B-C8B9-4A8E-9AA6-D7D6B3414D4D}" destId="{A293E4E1-118B-442B-B4E4-E6809C235C45}" srcOrd="5" destOrd="0" presId="urn:microsoft.com/office/officeart/2008/layout/HorizontalMultiLevelHierarchy"/>
    <dgm:cxn modelId="{B6D8A846-9D73-4859-AA08-5AA42D0C0AA2}" type="presParOf" srcId="{A293E4E1-118B-442B-B4E4-E6809C235C45}" destId="{6BDB4CEF-A8EF-4FC0-8F8A-869212D04102}" srcOrd="0" destOrd="0" presId="urn:microsoft.com/office/officeart/2008/layout/HorizontalMultiLevelHierarchy"/>
    <dgm:cxn modelId="{A3B5A9B6-1757-4810-92F5-FA3CFC42E243}" type="presParOf" srcId="{A293E4E1-118B-442B-B4E4-E6809C235C45}" destId="{36EDC83B-4B1A-4801-B70C-D5ED6A3FA842}" srcOrd="1" destOrd="0" presId="urn:microsoft.com/office/officeart/2008/layout/HorizontalMultiLevelHierarchy"/>
    <dgm:cxn modelId="{04B65363-846C-4CA1-9AF0-0BFB173F522F}" type="presParOf" srcId="{36EDC83B-4B1A-4801-B70C-D5ED6A3FA842}" destId="{D63B97C9-7677-466C-9010-FB026B47C674}" srcOrd="0" destOrd="0" presId="urn:microsoft.com/office/officeart/2008/layout/HorizontalMultiLevelHierarchy"/>
    <dgm:cxn modelId="{5EEFDBC0-309C-41DF-996D-C9FC89D7EDC1}" type="presParOf" srcId="{D63B97C9-7677-466C-9010-FB026B47C674}" destId="{9BCCC2B7-519A-46C7-92FD-021F544EC731}" srcOrd="0" destOrd="0" presId="urn:microsoft.com/office/officeart/2008/layout/HorizontalMultiLevelHierarchy"/>
    <dgm:cxn modelId="{92A666C2-8520-4221-B34C-B56172EFF930}" type="presParOf" srcId="{36EDC83B-4B1A-4801-B70C-D5ED6A3FA842}" destId="{6E61D432-83D8-47A0-B460-76E2458224C7}" srcOrd="1" destOrd="0" presId="urn:microsoft.com/office/officeart/2008/layout/HorizontalMultiLevelHierarchy"/>
    <dgm:cxn modelId="{2ED14FAD-A430-4224-9561-B1D1EA0EEF92}" type="presParOf" srcId="{6E61D432-83D8-47A0-B460-76E2458224C7}" destId="{E56A5DF2-A578-463D-A9E0-21BED6E8BF85}" srcOrd="0" destOrd="0" presId="urn:microsoft.com/office/officeart/2008/layout/HorizontalMultiLevelHierarchy"/>
    <dgm:cxn modelId="{3D6543A1-41BE-41E1-A37E-0D4E30CBC5F4}" type="presParOf" srcId="{6E61D432-83D8-47A0-B460-76E2458224C7}" destId="{693E7F31-199A-40DB-985E-9AF42E759CC3}" srcOrd="1" destOrd="0" presId="urn:microsoft.com/office/officeart/2008/layout/HorizontalMultiLevelHierarchy"/>
    <dgm:cxn modelId="{A67824AD-58AE-48EF-B5E4-9E5C01DF55CE}" type="presParOf" srcId="{36EDC83B-4B1A-4801-B70C-D5ED6A3FA842}" destId="{1F8046D1-BDA2-4E68-9DB0-2BD2A7331FF4}" srcOrd="2" destOrd="0" presId="urn:microsoft.com/office/officeart/2008/layout/HorizontalMultiLevelHierarchy"/>
    <dgm:cxn modelId="{7576F066-B3A9-4EAC-B171-4C2C7BC48CB7}" type="presParOf" srcId="{1F8046D1-BDA2-4E68-9DB0-2BD2A7331FF4}" destId="{86398C1C-FBF6-4F03-B84C-676EA2F50F2E}" srcOrd="0" destOrd="0" presId="urn:microsoft.com/office/officeart/2008/layout/HorizontalMultiLevelHierarchy"/>
    <dgm:cxn modelId="{995091D2-1F4A-4DDF-AA4B-1550ABF8C763}" type="presParOf" srcId="{36EDC83B-4B1A-4801-B70C-D5ED6A3FA842}" destId="{60C228D3-A0B7-48B6-B7E7-B5E9EA9DCCFB}" srcOrd="3" destOrd="0" presId="urn:microsoft.com/office/officeart/2008/layout/HorizontalMultiLevelHierarchy"/>
    <dgm:cxn modelId="{7B0E59C9-EB33-4855-9936-941DBCA8D5E2}" type="presParOf" srcId="{60C228D3-A0B7-48B6-B7E7-B5E9EA9DCCFB}" destId="{2C7078CA-C1C2-490B-8506-60C278EE815D}" srcOrd="0" destOrd="0" presId="urn:microsoft.com/office/officeart/2008/layout/HorizontalMultiLevelHierarchy"/>
    <dgm:cxn modelId="{045A9A3D-85CF-4EF2-B586-37E2221D7830}" type="presParOf" srcId="{60C228D3-A0B7-48B6-B7E7-B5E9EA9DCCFB}" destId="{9A919218-1619-4470-AA6E-CD371714470F}" srcOrd="1" destOrd="0" presId="urn:microsoft.com/office/officeart/2008/layout/HorizontalMultiLevelHierarchy"/>
    <dgm:cxn modelId="{3E30EA5B-2AF2-402D-BC71-C824FAA435D2}" type="presParOf" srcId="{36EDC83B-4B1A-4801-B70C-D5ED6A3FA842}" destId="{7A960B59-B323-4191-9B7F-AFA82ADB6BCD}" srcOrd="4" destOrd="0" presId="urn:microsoft.com/office/officeart/2008/layout/HorizontalMultiLevelHierarchy"/>
    <dgm:cxn modelId="{A582223C-AAB8-4D82-AB35-B428B7D3EC17}" type="presParOf" srcId="{7A960B59-B323-4191-9B7F-AFA82ADB6BCD}" destId="{AE16983F-136F-49FA-AA1E-30F9C1840692}" srcOrd="0" destOrd="0" presId="urn:microsoft.com/office/officeart/2008/layout/HorizontalMultiLevelHierarchy"/>
    <dgm:cxn modelId="{2FC04669-0DAC-4628-B411-6EABBFA698BF}" type="presParOf" srcId="{36EDC83B-4B1A-4801-B70C-D5ED6A3FA842}" destId="{6FD72FBA-3EE5-4901-B047-E2B018E370F9}" srcOrd="5" destOrd="0" presId="urn:microsoft.com/office/officeart/2008/layout/HorizontalMultiLevelHierarchy"/>
    <dgm:cxn modelId="{C02A775F-B2EF-48FC-867A-EEBC3DD911F5}" type="presParOf" srcId="{6FD72FBA-3EE5-4901-B047-E2B018E370F9}" destId="{D6279A92-36AB-434A-9968-2B26D7D3266E}" srcOrd="0" destOrd="0" presId="urn:microsoft.com/office/officeart/2008/layout/HorizontalMultiLevelHierarchy"/>
    <dgm:cxn modelId="{3C4EDB9B-0DAD-44E0-8EE2-E3E8BB35DBFB}" type="presParOf" srcId="{6FD72FBA-3EE5-4901-B047-E2B018E370F9}" destId="{44B2913E-0C41-4C7C-9E5F-FFAFE7E7914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60B59-B323-4191-9B7F-AFA82ADB6BCD}">
      <dsp:nvSpPr>
        <dsp:cNvPr id="0" name=""/>
        <dsp:cNvSpPr/>
      </dsp:nvSpPr>
      <dsp:spPr>
        <a:xfrm>
          <a:off x="4744803" y="5159848"/>
          <a:ext cx="365730" cy="696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865" y="0"/>
              </a:lnTo>
              <a:lnTo>
                <a:pt x="182865" y="696894"/>
              </a:lnTo>
              <a:lnTo>
                <a:pt x="365730" y="696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907992" y="5488620"/>
        <a:ext cx="39351" cy="39351"/>
      </dsp:txXfrm>
    </dsp:sp>
    <dsp:sp modelId="{1F8046D1-BDA2-4E68-9DB0-2BD2A7331FF4}">
      <dsp:nvSpPr>
        <dsp:cNvPr id="0" name=""/>
        <dsp:cNvSpPr/>
      </dsp:nvSpPr>
      <dsp:spPr>
        <a:xfrm>
          <a:off x="4744803" y="5114128"/>
          <a:ext cx="3657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73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918524" y="5150705"/>
        <a:ext cx="18286" cy="18286"/>
      </dsp:txXfrm>
    </dsp:sp>
    <dsp:sp modelId="{D63B97C9-7677-466C-9010-FB026B47C674}">
      <dsp:nvSpPr>
        <dsp:cNvPr id="0" name=""/>
        <dsp:cNvSpPr/>
      </dsp:nvSpPr>
      <dsp:spPr>
        <a:xfrm>
          <a:off x="4744803" y="4462954"/>
          <a:ext cx="365730" cy="696894"/>
        </a:xfrm>
        <a:custGeom>
          <a:avLst/>
          <a:gdLst/>
          <a:ahLst/>
          <a:cxnLst/>
          <a:rect l="0" t="0" r="0" b="0"/>
          <a:pathLst>
            <a:path>
              <a:moveTo>
                <a:pt x="0" y="696894"/>
              </a:moveTo>
              <a:lnTo>
                <a:pt x="182865" y="696894"/>
              </a:lnTo>
              <a:lnTo>
                <a:pt x="182865" y="0"/>
              </a:lnTo>
              <a:lnTo>
                <a:pt x="36573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907992" y="4791725"/>
        <a:ext cx="39351" cy="39351"/>
      </dsp:txXfrm>
    </dsp:sp>
    <dsp:sp modelId="{E05A6DB2-BA14-4186-9FBD-F136DEF02584}">
      <dsp:nvSpPr>
        <dsp:cNvPr id="0" name=""/>
        <dsp:cNvSpPr/>
      </dsp:nvSpPr>
      <dsp:spPr>
        <a:xfrm>
          <a:off x="2550422" y="3069166"/>
          <a:ext cx="365730" cy="2090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865" y="0"/>
              </a:lnTo>
              <a:lnTo>
                <a:pt x="182865" y="2090682"/>
              </a:lnTo>
              <a:lnTo>
                <a:pt x="365730" y="2090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2680227" y="4061446"/>
        <a:ext cx="106121" cy="106121"/>
      </dsp:txXfrm>
    </dsp:sp>
    <dsp:sp modelId="{EE01D6B7-CE51-4FB1-BB9D-94BF918A6C78}">
      <dsp:nvSpPr>
        <dsp:cNvPr id="0" name=""/>
        <dsp:cNvSpPr/>
      </dsp:nvSpPr>
      <dsp:spPr>
        <a:xfrm>
          <a:off x="4744803" y="3069166"/>
          <a:ext cx="365730" cy="696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865" y="0"/>
              </a:lnTo>
              <a:lnTo>
                <a:pt x="182865" y="696894"/>
              </a:lnTo>
              <a:lnTo>
                <a:pt x="365730" y="696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907992" y="3397937"/>
        <a:ext cx="39351" cy="39351"/>
      </dsp:txXfrm>
    </dsp:sp>
    <dsp:sp modelId="{F15ECC0E-D5F8-4F27-851B-05C1DD8233AB}">
      <dsp:nvSpPr>
        <dsp:cNvPr id="0" name=""/>
        <dsp:cNvSpPr/>
      </dsp:nvSpPr>
      <dsp:spPr>
        <a:xfrm>
          <a:off x="4744803" y="3023446"/>
          <a:ext cx="3657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73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918524" y="3060023"/>
        <a:ext cx="18286" cy="18286"/>
      </dsp:txXfrm>
    </dsp:sp>
    <dsp:sp modelId="{9BD489A2-D214-41A7-BE3A-EABAB8E9647C}">
      <dsp:nvSpPr>
        <dsp:cNvPr id="0" name=""/>
        <dsp:cNvSpPr/>
      </dsp:nvSpPr>
      <dsp:spPr>
        <a:xfrm>
          <a:off x="4744803" y="2372272"/>
          <a:ext cx="365730" cy="696894"/>
        </a:xfrm>
        <a:custGeom>
          <a:avLst/>
          <a:gdLst/>
          <a:ahLst/>
          <a:cxnLst/>
          <a:rect l="0" t="0" r="0" b="0"/>
          <a:pathLst>
            <a:path>
              <a:moveTo>
                <a:pt x="0" y="696894"/>
              </a:moveTo>
              <a:lnTo>
                <a:pt x="182865" y="696894"/>
              </a:lnTo>
              <a:lnTo>
                <a:pt x="182865" y="0"/>
              </a:lnTo>
              <a:lnTo>
                <a:pt x="36573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907992" y="2701043"/>
        <a:ext cx="39351" cy="39351"/>
      </dsp:txXfrm>
    </dsp:sp>
    <dsp:sp modelId="{4EA34D6E-74A5-416C-8F23-C84A5C532784}">
      <dsp:nvSpPr>
        <dsp:cNvPr id="0" name=""/>
        <dsp:cNvSpPr/>
      </dsp:nvSpPr>
      <dsp:spPr>
        <a:xfrm>
          <a:off x="2550422" y="3023446"/>
          <a:ext cx="3657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73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724144" y="3060023"/>
        <a:ext cx="18286" cy="18286"/>
      </dsp:txXfrm>
    </dsp:sp>
    <dsp:sp modelId="{90D9E5B0-6A35-4A9B-B04E-9F1008926D05}">
      <dsp:nvSpPr>
        <dsp:cNvPr id="0" name=""/>
        <dsp:cNvSpPr/>
      </dsp:nvSpPr>
      <dsp:spPr>
        <a:xfrm>
          <a:off x="4744803" y="978484"/>
          <a:ext cx="365730" cy="696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865" y="0"/>
              </a:lnTo>
              <a:lnTo>
                <a:pt x="182865" y="696894"/>
              </a:lnTo>
              <a:lnTo>
                <a:pt x="365730" y="696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907992" y="1307255"/>
        <a:ext cx="39351" cy="39351"/>
      </dsp:txXfrm>
    </dsp:sp>
    <dsp:sp modelId="{613A6EBB-994D-4D37-AD4E-0DDCCDB61F15}">
      <dsp:nvSpPr>
        <dsp:cNvPr id="0" name=""/>
        <dsp:cNvSpPr/>
      </dsp:nvSpPr>
      <dsp:spPr>
        <a:xfrm>
          <a:off x="4744803" y="932764"/>
          <a:ext cx="3657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73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918524" y="969340"/>
        <a:ext cx="18286" cy="18286"/>
      </dsp:txXfrm>
    </dsp:sp>
    <dsp:sp modelId="{1B7DAD73-9D61-4CA5-AFAB-B31144D13018}">
      <dsp:nvSpPr>
        <dsp:cNvPr id="0" name=""/>
        <dsp:cNvSpPr/>
      </dsp:nvSpPr>
      <dsp:spPr>
        <a:xfrm>
          <a:off x="4744803" y="281590"/>
          <a:ext cx="365730" cy="696894"/>
        </a:xfrm>
        <a:custGeom>
          <a:avLst/>
          <a:gdLst/>
          <a:ahLst/>
          <a:cxnLst/>
          <a:rect l="0" t="0" r="0" b="0"/>
          <a:pathLst>
            <a:path>
              <a:moveTo>
                <a:pt x="0" y="696894"/>
              </a:moveTo>
              <a:lnTo>
                <a:pt x="182865" y="696894"/>
              </a:lnTo>
              <a:lnTo>
                <a:pt x="182865" y="0"/>
              </a:lnTo>
              <a:lnTo>
                <a:pt x="36573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4907992" y="610361"/>
        <a:ext cx="39351" cy="39351"/>
      </dsp:txXfrm>
    </dsp:sp>
    <dsp:sp modelId="{CAAD1E98-FE98-4915-B28A-ECA450921F9B}">
      <dsp:nvSpPr>
        <dsp:cNvPr id="0" name=""/>
        <dsp:cNvSpPr/>
      </dsp:nvSpPr>
      <dsp:spPr>
        <a:xfrm>
          <a:off x="2550422" y="978484"/>
          <a:ext cx="365730" cy="2090682"/>
        </a:xfrm>
        <a:custGeom>
          <a:avLst/>
          <a:gdLst/>
          <a:ahLst/>
          <a:cxnLst/>
          <a:rect l="0" t="0" r="0" b="0"/>
          <a:pathLst>
            <a:path>
              <a:moveTo>
                <a:pt x="0" y="2090682"/>
              </a:moveTo>
              <a:lnTo>
                <a:pt x="182865" y="2090682"/>
              </a:lnTo>
              <a:lnTo>
                <a:pt x="182865" y="0"/>
              </a:lnTo>
              <a:lnTo>
                <a:pt x="3657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2680227" y="1970764"/>
        <a:ext cx="106121" cy="106121"/>
      </dsp:txXfrm>
    </dsp:sp>
    <dsp:sp modelId="{265CFDB5-811B-42D8-8EB7-98C38FD93353}">
      <dsp:nvSpPr>
        <dsp:cNvPr id="0" name=""/>
        <dsp:cNvSpPr/>
      </dsp:nvSpPr>
      <dsp:spPr>
        <a:xfrm rot="16200000">
          <a:off x="804519" y="2790408"/>
          <a:ext cx="2934291" cy="557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Partie</a:t>
          </a:r>
        </a:p>
      </dsp:txBody>
      <dsp:txXfrm>
        <a:off x="804519" y="2790408"/>
        <a:ext cx="2934291" cy="557515"/>
      </dsp:txXfrm>
    </dsp:sp>
    <dsp:sp modelId="{8F9F4EE6-FCA5-43D6-BA6B-65F1F714C70C}">
      <dsp:nvSpPr>
        <dsp:cNvPr id="0" name=""/>
        <dsp:cNvSpPr/>
      </dsp:nvSpPr>
      <dsp:spPr>
        <a:xfrm>
          <a:off x="2916152" y="699726"/>
          <a:ext cx="1828650" cy="557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Joueur 1</a:t>
          </a:r>
        </a:p>
      </dsp:txBody>
      <dsp:txXfrm>
        <a:off x="2916152" y="699726"/>
        <a:ext cx="1828650" cy="557515"/>
      </dsp:txXfrm>
    </dsp:sp>
    <dsp:sp modelId="{73CA6DCA-33E1-4A71-BEE5-7B690C0CEC7E}">
      <dsp:nvSpPr>
        <dsp:cNvPr id="0" name=""/>
        <dsp:cNvSpPr/>
      </dsp:nvSpPr>
      <dsp:spPr>
        <a:xfrm>
          <a:off x="5110533" y="2832"/>
          <a:ext cx="1828650" cy="557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Ligne 1,1</a:t>
          </a:r>
        </a:p>
      </dsp:txBody>
      <dsp:txXfrm>
        <a:off x="5110533" y="2832"/>
        <a:ext cx="1828650" cy="557515"/>
      </dsp:txXfrm>
    </dsp:sp>
    <dsp:sp modelId="{F23F67C2-923F-42DB-87E2-940461B04104}">
      <dsp:nvSpPr>
        <dsp:cNvPr id="0" name=""/>
        <dsp:cNvSpPr/>
      </dsp:nvSpPr>
      <dsp:spPr>
        <a:xfrm>
          <a:off x="5110533" y="699726"/>
          <a:ext cx="1828650" cy="557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Ligne 1,2</a:t>
          </a:r>
        </a:p>
      </dsp:txBody>
      <dsp:txXfrm>
        <a:off x="5110533" y="699726"/>
        <a:ext cx="1828650" cy="557515"/>
      </dsp:txXfrm>
    </dsp:sp>
    <dsp:sp modelId="{B8FB7DD4-AF7C-42BD-A870-48A12450707D}">
      <dsp:nvSpPr>
        <dsp:cNvPr id="0" name=""/>
        <dsp:cNvSpPr/>
      </dsp:nvSpPr>
      <dsp:spPr>
        <a:xfrm>
          <a:off x="5110533" y="1396620"/>
          <a:ext cx="1828650" cy="557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Ligne, 1,3</a:t>
          </a:r>
        </a:p>
      </dsp:txBody>
      <dsp:txXfrm>
        <a:off x="5110533" y="1396620"/>
        <a:ext cx="1828650" cy="557515"/>
      </dsp:txXfrm>
    </dsp:sp>
    <dsp:sp modelId="{08BFC0FB-4A06-45DE-A69A-BB73C82EA472}">
      <dsp:nvSpPr>
        <dsp:cNvPr id="0" name=""/>
        <dsp:cNvSpPr/>
      </dsp:nvSpPr>
      <dsp:spPr>
        <a:xfrm>
          <a:off x="2916152" y="2790408"/>
          <a:ext cx="1828650" cy="557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Joueur 2</a:t>
          </a:r>
        </a:p>
      </dsp:txBody>
      <dsp:txXfrm>
        <a:off x="2916152" y="2790408"/>
        <a:ext cx="1828650" cy="557515"/>
      </dsp:txXfrm>
    </dsp:sp>
    <dsp:sp modelId="{DC7412EE-A570-4DA6-81B8-4609B80F41D1}">
      <dsp:nvSpPr>
        <dsp:cNvPr id="0" name=""/>
        <dsp:cNvSpPr/>
      </dsp:nvSpPr>
      <dsp:spPr>
        <a:xfrm>
          <a:off x="5110533" y="2093514"/>
          <a:ext cx="1828650" cy="557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Ligne 2,1</a:t>
          </a:r>
        </a:p>
      </dsp:txBody>
      <dsp:txXfrm>
        <a:off x="5110533" y="2093514"/>
        <a:ext cx="1828650" cy="557515"/>
      </dsp:txXfrm>
    </dsp:sp>
    <dsp:sp modelId="{D284C27E-70C4-45B5-B8FD-CA8346FEFBFD}">
      <dsp:nvSpPr>
        <dsp:cNvPr id="0" name=""/>
        <dsp:cNvSpPr/>
      </dsp:nvSpPr>
      <dsp:spPr>
        <a:xfrm>
          <a:off x="5110533" y="2790408"/>
          <a:ext cx="1828650" cy="557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Ligne 2,2</a:t>
          </a:r>
        </a:p>
      </dsp:txBody>
      <dsp:txXfrm>
        <a:off x="5110533" y="2790408"/>
        <a:ext cx="1828650" cy="557515"/>
      </dsp:txXfrm>
    </dsp:sp>
    <dsp:sp modelId="{20668E24-8CCC-42B4-885A-6E33C34A0DC9}">
      <dsp:nvSpPr>
        <dsp:cNvPr id="0" name=""/>
        <dsp:cNvSpPr/>
      </dsp:nvSpPr>
      <dsp:spPr>
        <a:xfrm>
          <a:off x="5110533" y="3487302"/>
          <a:ext cx="1828650" cy="557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Ligne 2,3</a:t>
          </a:r>
        </a:p>
      </dsp:txBody>
      <dsp:txXfrm>
        <a:off x="5110533" y="3487302"/>
        <a:ext cx="1828650" cy="557515"/>
      </dsp:txXfrm>
    </dsp:sp>
    <dsp:sp modelId="{6BDB4CEF-A8EF-4FC0-8F8A-869212D04102}">
      <dsp:nvSpPr>
        <dsp:cNvPr id="0" name=""/>
        <dsp:cNvSpPr/>
      </dsp:nvSpPr>
      <dsp:spPr>
        <a:xfrm>
          <a:off x="2916152" y="4881091"/>
          <a:ext cx="1828650" cy="557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Joueur 3</a:t>
          </a:r>
        </a:p>
      </dsp:txBody>
      <dsp:txXfrm>
        <a:off x="2916152" y="4881091"/>
        <a:ext cx="1828650" cy="557515"/>
      </dsp:txXfrm>
    </dsp:sp>
    <dsp:sp modelId="{E56A5DF2-A578-463D-A9E0-21BED6E8BF85}">
      <dsp:nvSpPr>
        <dsp:cNvPr id="0" name=""/>
        <dsp:cNvSpPr/>
      </dsp:nvSpPr>
      <dsp:spPr>
        <a:xfrm>
          <a:off x="5110533" y="4184197"/>
          <a:ext cx="1828650" cy="557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Ligne 3,1</a:t>
          </a:r>
        </a:p>
      </dsp:txBody>
      <dsp:txXfrm>
        <a:off x="5110533" y="4184197"/>
        <a:ext cx="1828650" cy="557515"/>
      </dsp:txXfrm>
    </dsp:sp>
    <dsp:sp modelId="{2C7078CA-C1C2-490B-8506-60C278EE815D}">
      <dsp:nvSpPr>
        <dsp:cNvPr id="0" name=""/>
        <dsp:cNvSpPr/>
      </dsp:nvSpPr>
      <dsp:spPr>
        <a:xfrm>
          <a:off x="5110533" y="4881091"/>
          <a:ext cx="1828650" cy="557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Ligne 3,2</a:t>
          </a:r>
        </a:p>
      </dsp:txBody>
      <dsp:txXfrm>
        <a:off x="5110533" y="4881091"/>
        <a:ext cx="1828650" cy="557515"/>
      </dsp:txXfrm>
    </dsp:sp>
    <dsp:sp modelId="{D6279A92-36AB-434A-9968-2B26D7D3266E}">
      <dsp:nvSpPr>
        <dsp:cNvPr id="0" name=""/>
        <dsp:cNvSpPr/>
      </dsp:nvSpPr>
      <dsp:spPr>
        <a:xfrm>
          <a:off x="5110533" y="5577985"/>
          <a:ext cx="1828650" cy="557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Ligne 3,3</a:t>
          </a:r>
        </a:p>
      </dsp:txBody>
      <dsp:txXfrm>
        <a:off x="5110533" y="5577985"/>
        <a:ext cx="1828650" cy="557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AA353-29AD-4BF6-A804-79E2DD7AC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C11DA8-6A0D-413F-B7FC-ADE0C8F1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854F0-EF3A-4E02-B152-5F8489C7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762C-B26A-41E4-9735-425CD3820609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78425B-1D0B-4AFA-BF08-BF88E67E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5CFE08-1BFC-4949-84D2-F0410427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8C8-B0D5-4E06-835B-10923B3DE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78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51FB3-EC22-41AD-920F-EB2FB283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59E0FA-BF44-4E30-B660-6F15D96FC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512EE-5C69-4129-A1B9-2C9FEA07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762C-B26A-41E4-9735-425CD3820609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B5274B-DCE8-453A-869D-0F22A43A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950AC2-E5B1-41DE-82D9-EAFFDFF2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8C8-B0D5-4E06-835B-10923B3DE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92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0F1D4C-EF8D-43F3-8FCE-ED8B0C0C3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8E185A-8360-4D48-8CD5-D4896FC18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B1047B-20FD-4E9C-8DF2-3C5E577D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762C-B26A-41E4-9735-425CD3820609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F39524-5D27-4720-80F9-A0A8DADB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652059-7267-4D0E-89AD-539F7744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8C8-B0D5-4E06-835B-10923B3DE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5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BFEF5-6780-4533-81BC-A92DBDA4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0BE583-3989-4FC6-99FF-5B8DF9A0F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C718A-32B8-41E9-9B1A-66508B8A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762C-B26A-41E4-9735-425CD3820609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14082-5A80-48CE-AF4D-63C2E25F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8B95E8-39B8-4F70-8D86-990BF849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8C8-B0D5-4E06-835B-10923B3DE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15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20A61-4C47-4E0C-86E1-CFD0E9FC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2C54AB-E099-40CA-894F-BA0BEA133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86E9F0-442C-4D07-81EE-4FA2996D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762C-B26A-41E4-9735-425CD3820609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82A26-5666-47A6-AE6C-D9F7BC28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F3CC53-7D67-4E38-A7DD-6D3C1EF3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8C8-B0D5-4E06-835B-10923B3DE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04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743A0-C98A-4F89-AF86-CBD7C848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C66F6-D79E-4139-A795-8F02297D6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848B05-22B5-47ED-B0F3-E32900164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7C15E6-B5A7-42D5-B2A1-099E43BD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762C-B26A-41E4-9735-425CD3820609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330B39-B6FA-4064-A397-F4271922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DD0728-2810-4A10-BECD-33E53A00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8C8-B0D5-4E06-835B-10923B3DE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89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95F5B-E8AA-403E-89C1-31B92956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692669-3EE4-4FB6-9323-77524166C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4227A4-7D0B-413A-87C1-CE57EE90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F5341C-45E8-4ED0-9A58-99A6A9508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BF0CC4-B018-4CA3-B28B-7772158EE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4EBAB9-4007-4053-AAEA-1DFEB205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762C-B26A-41E4-9735-425CD3820609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DD866F-CAD0-4A19-8542-849D97E0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3312EBF-A22C-4AE6-8FBF-602C8ABF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8C8-B0D5-4E06-835B-10923B3DE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11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75E7A0-A991-4EAC-8E88-4FBC2D2B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BDEDDC-B780-406A-9B19-92CAC37E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762C-B26A-41E4-9735-425CD3820609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27A007-87B7-4033-8820-A2636AE1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58DDEB-7FB7-4E13-89C3-9521080D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8C8-B0D5-4E06-835B-10923B3DE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CFCC71-ADB2-4E96-AD05-1CE07A1D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762C-B26A-41E4-9735-425CD3820609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6FC9B4-4ADF-4FCF-AB0B-313DA29C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677B71-9552-42CF-9E6D-7D917259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8C8-B0D5-4E06-835B-10923B3DE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37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A08C2-3174-4784-9C0B-1B0659F7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49E25C-B46A-4D83-A11A-9B85F2BF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012D90-6E3B-4595-94B0-A268F2FD4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294800-F817-4C9E-9D6D-702F4287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762C-B26A-41E4-9735-425CD3820609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B51BEA-7F01-40F3-8A5B-D376CF18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848E0D-0E47-4EE1-B613-C01DED5C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8C8-B0D5-4E06-835B-10923B3DE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85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ADDEE-9B27-4A2C-BD28-C7501BBF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4BBB8A-C06A-4B21-8ECC-B9ADBC12B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850D48-7D23-4BAD-AE58-98320ACD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46444-AD8B-4F4A-88FF-AE94C4D7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F762C-B26A-41E4-9735-425CD3820609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CF17D0-1B69-48EC-852C-947BAB44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F21CDE-257B-43CF-ADFC-973E07A9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8C8-B0D5-4E06-835B-10923B3DE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4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5DE3D1-83B3-4096-B18E-1850FA59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2753C5-2256-4D9E-9F0B-40B268FD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8B833C-0F6C-4295-AB2F-837AE957A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F762C-B26A-41E4-9735-425CD3820609}" type="datetimeFigureOut">
              <a:rPr lang="fr-FR" smtClean="0"/>
              <a:t>08/11/2022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25E317-B390-4B93-946D-69DF719FD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BCA07A-7374-4A7A-B3C4-D25604454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58C8-B0D5-4E06-835B-10923B3DE0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16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44E53C-DB3E-4489-BDAF-E6337B668A0E}"/>
              </a:ext>
            </a:extLst>
          </p:cNvPr>
          <p:cNvSpPr/>
          <p:nvPr/>
        </p:nvSpPr>
        <p:spPr>
          <a:xfrm>
            <a:off x="526868" y="1036320"/>
            <a:ext cx="923108" cy="110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Joueurs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33D3F4-7627-49A9-BAD4-1C6DD1F14B58}"/>
              </a:ext>
            </a:extLst>
          </p:cNvPr>
          <p:cNvSpPr/>
          <p:nvPr/>
        </p:nvSpPr>
        <p:spPr>
          <a:xfrm>
            <a:off x="1449976" y="583474"/>
            <a:ext cx="2063932" cy="25254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Accueil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Créer partie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Rejoindre partie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Interface jeu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4BAC9D-AAB5-4839-B11F-4E244D88A4BD}"/>
              </a:ext>
            </a:extLst>
          </p:cNvPr>
          <p:cNvSpPr/>
          <p:nvPr/>
        </p:nvSpPr>
        <p:spPr>
          <a:xfrm>
            <a:off x="3513908" y="579121"/>
            <a:ext cx="2412276" cy="2525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partie</a:t>
            </a:r>
          </a:p>
          <a:p>
            <a:pPr algn="ctr"/>
            <a:r>
              <a:rPr lang="fr-FR" dirty="0"/>
              <a:t>Rejoindre partie</a:t>
            </a:r>
          </a:p>
          <a:p>
            <a:pPr algn="ctr"/>
            <a:r>
              <a:rPr lang="fr-FR" dirty="0"/>
              <a:t>Tirage des lettres</a:t>
            </a:r>
          </a:p>
          <a:p>
            <a:pPr algn="ctr"/>
            <a:r>
              <a:rPr lang="fr-FR" dirty="0"/>
              <a:t>Synchronisation joueurs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02FDF-B636-42DB-9AC6-3AF3EB66BAA4}"/>
              </a:ext>
            </a:extLst>
          </p:cNvPr>
          <p:cNvSpPr/>
          <p:nvPr/>
        </p:nvSpPr>
        <p:spPr>
          <a:xfrm>
            <a:off x="1449976" y="169818"/>
            <a:ext cx="2063932" cy="4093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5B137A-8E7B-43F1-86E9-3747CC23756B}"/>
              </a:ext>
            </a:extLst>
          </p:cNvPr>
          <p:cNvSpPr/>
          <p:nvPr/>
        </p:nvSpPr>
        <p:spPr>
          <a:xfrm>
            <a:off x="3513908" y="169818"/>
            <a:ext cx="2412276" cy="409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553B34-4B65-4105-BB47-FCD18476E04E}"/>
              </a:ext>
            </a:extLst>
          </p:cNvPr>
          <p:cNvSpPr/>
          <p:nvPr/>
        </p:nvSpPr>
        <p:spPr>
          <a:xfrm>
            <a:off x="1197428" y="3975462"/>
            <a:ext cx="2316480" cy="19637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Effectuer un tirage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Remplir les champs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Déclarer la fin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Vérifier les réponses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Voir son score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7E66C-9594-4A6E-A129-1C7DF11BA959}"/>
              </a:ext>
            </a:extLst>
          </p:cNvPr>
          <p:cNvSpPr/>
          <p:nvPr/>
        </p:nvSpPr>
        <p:spPr>
          <a:xfrm>
            <a:off x="1197427" y="3561806"/>
            <a:ext cx="2316479" cy="4093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Interface jeu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15EBF1-98DE-4830-8DF2-689E87F21D08}"/>
              </a:ext>
            </a:extLst>
          </p:cNvPr>
          <p:cNvSpPr/>
          <p:nvPr/>
        </p:nvSpPr>
        <p:spPr>
          <a:xfrm>
            <a:off x="3683724" y="3971109"/>
            <a:ext cx="2412276" cy="1963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Temps identiques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BE0B73-073C-455D-A9E4-A3AED6C3F0FF}"/>
              </a:ext>
            </a:extLst>
          </p:cNvPr>
          <p:cNvSpPr/>
          <p:nvPr/>
        </p:nvSpPr>
        <p:spPr>
          <a:xfrm>
            <a:off x="3683724" y="3561806"/>
            <a:ext cx="2412276" cy="409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Synchro joueurs</a:t>
            </a:r>
          </a:p>
        </p:txBody>
      </p:sp>
    </p:spTree>
    <p:extLst>
      <p:ext uri="{BB962C8B-B14F-4D97-AF65-F5344CB8AC3E}">
        <p14:creationId xmlns:p14="http://schemas.microsoft.com/office/powerpoint/2010/main" val="2537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064D5948-1D01-4617-BF50-1A83BAD9F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641114"/>
              </p:ext>
            </p:extLst>
          </p:nvPr>
        </p:nvGraphicFramePr>
        <p:xfrm>
          <a:off x="1201784" y="426720"/>
          <a:ext cx="8932091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9013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Office PowerPoint</Application>
  <PresentationFormat>Grand écran</PresentationFormat>
  <Paragraphs>32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Dro Kieu Déli</dc:creator>
  <cp:lastModifiedBy>Dro Kieu Déli</cp:lastModifiedBy>
  <cp:revision>2</cp:revision>
  <dcterms:created xsi:type="dcterms:W3CDTF">2022-11-08T21:24:59Z</dcterms:created>
  <dcterms:modified xsi:type="dcterms:W3CDTF">2022-11-08T23:05:30Z</dcterms:modified>
</cp:coreProperties>
</file>