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romero" userId="dd2781ea4ec2ff4e" providerId="LiveId" clId="{922DDB9C-86B2-4586-A3EE-593C46827A15}"/>
    <pc:docChg chg="modSld">
      <pc:chgData name="jeffrey romero" userId="dd2781ea4ec2ff4e" providerId="LiveId" clId="{922DDB9C-86B2-4586-A3EE-593C46827A15}" dt="2021-03-12T17:22:45.791" v="1" actId="1076"/>
      <pc:docMkLst>
        <pc:docMk/>
      </pc:docMkLst>
      <pc:sldChg chg="modSp mod">
        <pc:chgData name="jeffrey romero" userId="dd2781ea4ec2ff4e" providerId="LiveId" clId="{922DDB9C-86B2-4586-A3EE-593C46827A15}" dt="2021-03-12T17:22:41.189" v="0" actId="1076"/>
        <pc:sldMkLst>
          <pc:docMk/>
          <pc:sldMk cId="3412995898" sldId="267"/>
        </pc:sldMkLst>
        <pc:spChg chg="mod">
          <ac:chgData name="jeffrey romero" userId="dd2781ea4ec2ff4e" providerId="LiveId" clId="{922DDB9C-86B2-4586-A3EE-593C46827A15}" dt="2021-03-12T17:22:41.189" v="0" actId="1076"/>
          <ac:spMkLst>
            <pc:docMk/>
            <pc:sldMk cId="3412995898" sldId="267"/>
            <ac:spMk id="2" creationId="{242E4C75-1A99-405D-AEB8-D23AD4614200}"/>
          </ac:spMkLst>
        </pc:spChg>
      </pc:sldChg>
      <pc:sldChg chg="modSp mod">
        <pc:chgData name="jeffrey romero" userId="dd2781ea4ec2ff4e" providerId="LiveId" clId="{922DDB9C-86B2-4586-A3EE-593C46827A15}" dt="2021-03-12T17:22:45.791" v="1" actId="1076"/>
        <pc:sldMkLst>
          <pc:docMk/>
          <pc:sldMk cId="3583465979" sldId="268"/>
        </pc:sldMkLst>
        <pc:spChg chg="mod">
          <ac:chgData name="jeffrey romero" userId="dd2781ea4ec2ff4e" providerId="LiveId" clId="{922DDB9C-86B2-4586-A3EE-593C46827A15}" dt="2021-03-12T17:22:45.791" v="1" actId="1076"/>
          <ac:spMkLst>
            <pc:docMk/>
            <pc:sldMk cId="3583465979" sldId="268"/>
            <ac:spMk id="2" creationId="{5E0E902E-EE59-4C78-AE32-E66A119E77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ABCB2-2143-45AB-98D3-35B3551C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8D927A-151F-4EAB-A07B-FDEB5B4C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A8093-4A7A-4665-ADB4-9430F48C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00ACC-45EF-46AA-B6F3-2C836FDE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E59AA1-0BD5-4522-AB96-55F3DFC7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64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548E8-6C20-4936-AEAF-BC18D4CA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5946A9-B646-44CE-A911-4D0B70C1D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A1282-556A-4A00-9BF0-2D9F08D1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E6F5E-4F33-4198-8FB0-53E25B7D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E2A80-39F8-44EA-A838-1891CB79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7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8AD341-10C7-4487-BD66-51D9A1596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503488-09CF-45D4-8FCD-3209A5B0E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60CA7-5FDB-462B-BC50-E551ED3A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DBCE7-AE38-474E-98F1-DE0A48D6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F97FB-0838-438E-9B7F-981FD6A0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85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56B97-B38A-4859-B7AA-8E630835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61477-6EE5-4A92-B825-CCE836BA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D65EF-4BCB-4C2A-8787-C6951710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43152-AF10-4549-B102-9761FF62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70D334-7E28-47F6-AD86-424173FD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DB4D7-F834-481C-A516-9F880B57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ED22F3-8050-4687-A469-710CD572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3020F-8D68-4948-8375-90E34F3C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3144A-AA2E-4B08-BFC6-77C3234E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C2E81-2D42-4C19-BB04-0E5C5579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6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4EABB-5419-406D-9F61-0653D975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A4C7E-AFE7-47D3-8AF6-D32D35B7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4767DE-C3D1-458E-8E1D-49D40841C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883051-7495-4B43-8B74-42C9B4AC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316053-2E24-4BB1-B215-CB01BC48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5D7CBE-DBF6-4EF7-A20D-7989C6A6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58331-068C-462E-A234-038CA810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DBE690-513E-4CFC-9A7C-547BA49E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93AD59-B4C0-4FD5-BDE3-B7A8C2834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A42280-6C08-49CA-ABEA-E73B3D3A4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ED2E31-9F65-448B-A196-8C91C515F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CB0F72-5EA6-44DD-B1DF-6839E469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1B94DF-6A3B-49F7-8AE3-122D11C5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E2B41-F803-430C-9742-ECADB3C6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47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91953-80A6-488B-B6D8-37EF8E1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B67FDD-12F0-49DF-8A69-5C86D881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3AF49A-54D1-4350-8895-3CEB143C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57E925-56AA-45FA-A2FE-B31663F5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7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7A5DFB-745E-4D91-8BFC-43BAF05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71F35E-FCD5-49A4-BC43-23E219A1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039DC2-CDA2-4BC7-B33D-53C68D02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24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65273-A250-4B26-81BA-F73707BB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88502-26BA-4234-A3F8-2D2B6AF3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4C0C0D-2407-46A5-80BF-C0500660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093345-9ED0-4B03-AAFC-A5638968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4B5A6B-19F5-42CF-B6A2-0ACD8A53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43DB84-6EB6-424D-A692-35F27BBA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69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570EC-365F-4301-82FE-457C7DD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8586C1-B86B-4C40-A1D6-5ACC73A15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0D014F-6007-4836-855C-E57653D2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07309D-5A8F-49A5-A741-EE8EA2AA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937BE4-DE8E-4A6C-830F-3E874D86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3DE2FC-422E-438B-9B45-0EF80EC9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05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351332-36DA-4785-A8AE-9A38ABD3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16147D-5DA3-475B-B21D-8BFD4B52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E4FFD-2DEB-4F92-AFC6-A3243F0FF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D67E-B77B-4588-BC80-E67954B80232}" type="datetimeFigureOut">
              <a:rPr lang="es-MX" smtClean="0"/>
              <a:t>12/03/2021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06FDC-2A34-4CD4-80FF-2683598AA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4C0E5-2064-4334-AD16-DA92EA3F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BF83-1C54-4F45-99E4-19D64F868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9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bitación con servidores iluminados">
            <a:extLst>
              <a:ext uri="{FF2B5EF4-FFF2-40B4-BE49-F238E27FC236}">
                <a16:creationId xmlns:a16="http://schemas.microsoft.com/office/drawing/2014/main" id="{BC80861D-669A-4E38-A6B6-18EBC82E6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886236-8F37-4042-89EB-36535496F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s-MX" sz="6600">
                <a:solidFill>
                  <a:srgbClr val="FFFFFF"/>
                </a:solidFill>
              </a:rPr>
              <a:t>Arquitectura de servicios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FA5263-C488-4B3E-A922-833DA6296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18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8B5147-A55F-44AA-905E-FBC09A69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MX" sz="3400">
                <a:solidFill>
                  <a:schemeClr val="bg1"/>
                </a:solidFill>
              </a:rPr>
              <a:t>Extensible Markup Language (XML)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C511C-A853-4B26-8627-5CF2ACD5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Es un lenguaje orientado a etiquetas como lo es HTML ,la diferencia radica en que HTML describe como se muestra el documento y XML describe que significa la información que estas mirando ,independientemente de como se muestre.</a:t>
            </a:r>
          </a:p>
          <a:p>
            <a:endParaRPr lang="es-MX" sz="200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33F5A1-C3A4-4777-B28B-4896C297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246762"/>
            <a:ext cx="6642532" cy="37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5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0F689-9B9B-4EB3-B570-1AD6519C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MX" sz="3000">
                <a:solidFill>
                  <a:schemeClr val="bg1"/>
                </a:solidFill>
              </a:rPr>
              <a:t>Protocolo de transporte de hipertexto (HTPP)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E40DC-D42A-4E7C-B8E3-781B01E8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Su propósito es proveer un protocolo de solicitud/respuesta  entre el cliente y el servidor, este protocolo llevara toda la información que lleve en ella de punto A a punto B sin importa el tipo de información.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6A9DB3-E888-4DDA-93A4-C628DD53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1" y="1728346"/>
            <a:ext cx="6922657" cy="29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5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2E4C75-1A99-405D-AEB8-D23AD461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487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MX" sz="3700" dirty="0">
                <a:solidFill>
                  <a:schemeClr val="bg1"/>
                </a:solidFill>
              </a:rPr>
              <a:t>HTTP Mecanismo de manejo de estados (Cookies)</a:t>
            </a:r>
            <a:br>
              <a:rPr lang="es-MX" sz="3700" dirty="0">
                <a:solidFill>
                  <a:schemeClr val="bg1"/>
                </a:solidFill>
              </a:rPr>
            </a:br>
            <a:endParaRPr lang="es-MX" sz="37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E8D0E-697F-40A7-AB7A-F23C32D1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Este documento especifica como crear estados de sesiones usando solicitudes y respuestas de HTTP.</a:t>
            </a:r>
          </a:p>
          <a:p>
            <a:endParaRPr lang="es-MX" sz="200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76FB9A-2451-490F-BF61-794C2FF0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083858"/>
            <a:ext cx="5051320" cy="26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9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E902E-EE59-4C78-AE32-E66A119E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9214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Servicios web de descripción de lenguaje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85644-85BF-416A-A022-74782D45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MX" sz="1700">
                <a:solidFill>
                  <a:schemeClr val="bg1"/>
                </a:solidFill>
              </a:rPr>
              <a:t>Es una especificación que nos menciona como describir un servicio web.</a:t>
            </a:r>
            <a:r>
              <a:rPr lang="es-MX" sz="17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WSDL describe la interfaz pública a los servicios Web. Está basado en XML y describe la forma de comunicación, es decir, los requisitos del protocolo y los formatos de los mensajes necesarios para interactuar con los servicios listados en su catálogo.</a:t>
            </a:r>
            <a:endParaRPr lang="es-MX" sz="170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A80C0B-8810-47D4-85C2-08EFF0DA4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71" b="95827" l="3917" r="95667">
                        <a14:foregroundMark x1="19667" y1="70571" x2="17000" y2="15154"/>
                        <a14:foregroundMark x1="17000" y1="15154" x2="38833" y2="11127"/>
                        <a14:foregroundMark x1="38833" y1="11127" x2="59583" y2="12152"/>
                        <a14:foregroundMark x1="59583" y1="12152" x2="73167" y2="16911"/>
                        <a14:foregroundMark x1="73167" y1="16911" x2="83083" y2="56515"/>
                        <a14:foregroundMark x1="83083" y1="56515" x2="83083" y2="87262"/>
                        <a14:foregroundMark x1="83083" y1="87262" x2="19500" y2="87555"/>
                        <a14:foregroundMark x1="19500" y1="87555" x2="7583" y2="77892"/>
                        <a14:foregroundMark x1="7583" y1="77892" x2="6083" y2="7687"/>
                        <a14:foregroundMark x1="6083" y1="7687" x2="26583" y2="6955"/>
                        <a14:foregroundMark x1="26583" y1="6955" x2="70833" y2="9736"/>
                        <a14:foregroundMark x1="70833" y1="9736" x2="81667" y2="18521"/>
                        <a14:foregroundMark x1="81667" y1="18521" x2="86833" y2="30820"/>
                        <a14:foregroundMark x1="86833" y1="30820" x2="88167" y2="61493"/>
                        <a14:foregroundMark x1="88167" y1="61493" x2="83583" y2="77452"/>
                        <a14:foregroundMark x1="83583" y1="77452" x2="67750" y2="83675"/>
                        <a14:foregroundMark x1="67750" y1="83675" x2="23250" y2="86457"/>
                        <a14:foregroundMark x1="68167" y1="4905" x2="8167" y2="4905"/>
                        <a14:foregroundMark x1="8167" y1="4905" x2="3917" y2="43265"/>
                        <a14:foregroundMark x1="3917" y1="43265" x2="5167" y2="91288"/>
                        <a14:foregroundMark x1="19333" y1="5271" x2="66917" y2="5637"/>
                        <a14:foregroundMark x1="71250" y1="92679" x2="95667" y2="91288"/>
                        <a14:foregroundMark x1="68917" y1="94729" x2="84500" y2="95827"/>
                        <a14:foregroundMark x1="84500" y1="95827" x2="92583" y2="95461"/>
                        <a14:backgroundMark x1="91000" y1="7687" x2="91000" y2="7687"/>
                        <a14:backgroundMark x1="83500" y1="5271" x2="92167" y2="9736"/>
                        <a14:backgroundMark x1="98083" y1="16691" x2="86250" y2="73"/>
                        <a14:backgroundMark x1="84667" y1="7321" x2="94250" y2="18082"/>
                        <a14:backgroundMark x1="94250" y1="18082" x2="96500" y2="42240"/>
                        <a14:backgroundMark x1="36667" y1="96852" x2="36667" y2="96852"/>
                        <a14:backgroundMark x1="36667" y1="96852" x2="36667" y2="968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0897" y="1538608"/>
            <a:ext cx="3317237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6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49FFF-6586-46BF-A820-E6540B28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 por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atención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FF5F107-F865-4314-BA5C-29C630C24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BAAE0F-4E1B-4650-811F-7796F8BD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s-MX" sz="3100">
                <a:solidFill>
                  <a:schemeClr val="bg1"/>
                </a:solidFill>
              </a:rPr>
              <a:t>La meta de la arquitectura de los servicios web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3CCF3-051E-40AB-A25A-ECFAAF34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/>
          </a:bodyPr>
          <a:lstStyle/>
          <a:p>
            <a:r>
              <a:rPr lang="es-MX" sz="2600">
                <a:solidFill>
                  <a:schemeClr val="bg1"/>
                </a:solidFill>
              </a:rPr>
              <a:t>La meta de los servicios web es la comunicación de aplicación a aplicación por medio del internet.</a:t>
            </a:r>
          </a:p>
          <a:p>
            <a:r>
              <a:rPr lang="es-MX" sz="2600">
                <a:solidFill>
                  <a:schemeClr val="bg1"/>
                </a:solidFill>
              </a:rPr>
              <a:t>Esta comunicación esta hecha con la idea en mente de  facilitar la integración de aplicaciones empresariales y el comercio en línea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n 3" descr="Forma, Icono&#10;&#10;Descripción generada automáticamente">
            <a:extLst>
              <a:ext uri="{FF2B5EF4-FFF2-40B4-BE49-F238E27FC236}">
                <a16:creationId xmlns:a16="http://schemas.microsoft.com/office/drawing/2014/main" id="{41112692-B214-4F13-A483-258CA33C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57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36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88DA6A-6663-45AE-84F5-1306245D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Los servicios web sin embargo no fueron los primeros en tratar de solucionar esta tecnología ,en 1991 lanzaron la versión 1.0 de CORBA ,esta se usaba principalmente en conexiones LAN.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40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1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B46A4FE-2DF6-4AEE-A8EB-ABE075523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3" r="3" b="3"/>
          <a:stretch/>
        </p:blipFill>
        <p:spPr>
          <a:xfrm>
            <a:off x="7253021" y="1820334"/>
            <a:ext cx="3555043" cy="321733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48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9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10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BBE1D-3CC1-48EB-AD66-47D11234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En el mismo año Microsoft lanzo un software basado en el modelo de objetos de componentes distribuidos  (DCOM) ,siendo un competidor directo de CORBA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64D58CD-2B43-4A6B-9A8A-C02027207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14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823B28-977B-4095-8A0E-E0E2979A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bg1"/>
                </a:solidFill>
              </a:rPr>
              <a:t>Problemas de CORBA Y DCOM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D24B9-EE97-4E8F-B83D-AF685038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lnSpcReduction="10000"/>
          </a:bodyPr>
          <a:lstStyle/>
          <a:p>
            <a:r>
              <a:rPr lang="es-MX" sz="2200" dirty="0">
                <a:solidFill>
                  <a:schemeClr val="bg1"/>
                </a:solidFill>
              </a:rPr>
              <a:t>A pesar del gran tiempo de desarrollo de estas tecnologías aun hay cierto grado de </a:t>
            </a:r>
            <a:r>
              <a:rPr lang="es-MX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insatisfacción como lo son:</a:t>
            </a:r>
          </a:p>
          <a:p>
            <a:r>
              <a:rPr lang="es-MX" sz="2200" dirty="0">
                <a:solidFill>
                  <a:schemeClr val="bg1"/>
                </a:solidFill>
                <a:latin typeface="arial" panose="020B0604020202020204" pitchFamily="34" charset="0"/>
              </a:rPr>
              <a:t>CORBA y DCOM se construyeron con la idea de hacer llamadas de manera síncrona, por lo tanto no puede haber mensajes de respuesta de manera asíncrona. </a:t>
            </a:r>
          </a:p>
          <a:p>
            <a:r>
              <a:rPr lang="es-MX" sz="2200" dirty="0">
                <a:solidFill>
                  <a:schemeClr val="bg1"/>
                </a:solidFill>
                <a:latin typeface="arial" panose="020B0604020202020204" pitchFamily="34" charset="0"/>
              </a:rPr>
              <a:t>Ambos son débiles a la hora de codificar la información</a:t>
            </a:r>
          </a:p>
          <a:p>
            <a:r>
              <a:rPr lang="es-MX" sz="2200" dirty="0">
                <a:solidFill>
                  <a:schemeClr val="bg1"/>
                </a:solidFill>
                <a:latin typeface="arial" panose="020B0604020202020204" pitchFamily="34" charset="0"/>
              </a:rPr>
              <a:t>No es fácil trabajar con información arbitraria puesto que se desarrollaron antes de la creación de XML</a:t>
            </a:r>
            <a:endParaRPr lang="es-MX" sz="2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94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03CC7C1-7A09-40E2-975D-D6BB81A4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bg1"/>
                </a:solidFill>
              </a:rPr>
              <a:t>Ventajas de los servicios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88E38-0074-4F4F-9E5D-745D855A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s-MX" sz="2400">
                <a:solidFill>
                  <a:schemeClr val="bg1"/>
                </a:solidFill>
              </a:rPr>
              <a:t>Los servicios web nos proveen una manera de solucionar estos problemas ya que:</a:t>
            </a:r>
          </a:p>
          <a:p>
            <a:r>
              <a:rPr lang="es-MX" sz="2400">
                <a:solidFill>
                  <a:schemeClr val="bg1"/>
                </a:solidFill>
              </a:rPr>
              <a:t>Las especificaciones de los servicios web fueron diseñados con la idea de poder mandar mensajes de manera asíncrona desde un inicio</a:t>
            </a:r>
          </a:p>
          <a:p>
            <a:r>
              <a:rPr lang="es-MX" sz="2400">
                <a:solidFill>
                  <a:schemeClr val="bg1"/>
                </a:solidFill>
              </a:rPr>
              <a:t>La codificación de la información se hace usando XML</a:t>
            </a:r>
          </a:p>
          <a:p>
            <a:r>
              <a:rPr lang="es-MX" sz="2400">
                <a:solidFill>
                  <a:schemeClr val="bg1"/>
                </a:solidFill>
              </a:rPr>
              <a:t> XML es usado para representar información arbitraria.</a:t>
            </a:r>
          </a:p>
        </p:txBody>
      </p:sp>
    </p:spTree>
    <p:extLst>
      <p:ext uri="{BB962C8B-B14F-4D97-AF65-F5344CB8AC3E}">
        <p14:creationId xmlns:p14="http://schemas.microsoft.com/office/powerpoint/2010/main" val="400984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9D950D-C2F0-4B26-BCAB-C60D6083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MX" sz="3000">
                <a:solidFill>
                  <a:schemeClr val="bg1"/>
                </a:solidFill>
              </a:rPr>
              <a:t>La arquitectura orientada a servicios (SOA)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F7C1E-4D9C-43C0-972E-711863D4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Esta arquitectura provee un modelo teórico para todos los servicios web.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237AB5-471D-4AB4-AA9F-CDDC80310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7" t="41022" r="28115" b="31478"/>
          <a:stretch/>
        </p:blipFill>
        <p:spPr>
          <a:xfrm>
            <a:off x="5116651" y="1909856"/>
            <a:ext cx="6960297" cy="25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4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104AEF8-66B8-434B-A57C-F99B8568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59" y="169166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>
                <a:solidFill>
                  <a:schemeClr val="bg1"/>
                </a:solidFill>
              </a:rPr>
              <a:t>Los componentes mas importantes de la arquitectura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628FF2-4967-4208-80EA-D1CF49C0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MX" sz="2400" dirty="0"/>
              <a:t> HTTP/1.1</a:t>
            </a:r>
          </a:p>
          <a:p>
            <a:r>
              <a:rPr lang="es-MX" sz="2400" dirty="0"/>
              <a:t> RFC 2965:HTTP Mecanismo de manejo de estados (Cookies)</a:t>
            </a:r>
          </a:p>
          <a:p>
            <a:r>
              <a:rPr lang="es-MX" sz="2400" dirty="0"/>
              <a:t>SOAP 1.1</a:t>
            </a:r>
          </a:p>
          <a:p>
            <a:r>
              <a:rPr lang="es-MX" sz="2400" dirty="0"/>
              <a:t>UDDI </a:t>
            </a:r>
            <a:r>
              <a:rPr lang="es-MX" sz="2400" dirty="0" err="1"/>
              <a:t>version</a:t>
            </a:r>
            <a:r>
              <a:rPr lang="es-MX" sz="2400" dirty="0"/>
              <a:t> 2.04 API WSDL 1.1</a:t>
            </a:r>
          </a:p>
          <a:p>
            <a:r>
              <a:rPr lang="es-MX" sz="2400" dirty="0"/>
              <a:t> XML 1.0 </a:t>
            </a:r>
          </a:p>
          <a:p>
            <a:r>
              <a:rPr lang="es-MX" dirty="0"/>
              <a:t> XML </a:t>
            </a:r>
            <a:r>
              <a:rPr lang="es-MX" dirty="0" err="1"/>
              <a:t>Schema</a:t>
            </a:r>
            <a:r>
              <a:rPr lang="es-MX" dirty="0"/>
              <a:t> Parte 1: Estructuras</a:t>
            </a:r>
          </a:p>
          <a:p>
            <a:r>
              <a:rPr lang="es-MX" sz="2400" dirty="0"/>
              <a:t> XML </a:t>
            </a:r>
            <a:r>
              <a:rPr lang="es-MX" sz="2400" dirty="0" err="1"/>
              <a:t>Schema</a:t>
            </a:r>
            <a:r>
              <a:rPr lang="es-MX" sz="2400" dirty="0"/>
              <a:t> Parte 2: Tipos de datos</a:t>
            </a:r>
          </a:p>
        </p:txBody>
      </p:sp>
    </p:spTree>
    <p:extLst>
      <p:ext uri="{BB962C8B-B14F-4D97-AF65-F5344CB8AC3E}">
        <p14:creationId xmlns:p14="http://schemas.microsoft.com/office/powerpoint/2010/main" val="30152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5D71F-E10E-4DED-A5F3-BAE9A264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MX" sz="4800">
                <a:solidFill>
                  <a:schemeClr val="bg1"/>
                </a:solidFill>
              </a:rPr>
              <a:t>SOAP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B4326-D285-4018-A57D-C89B47D5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SOAP  define un “sobre” que contiene un encabezado y un cuerpo ,el encabezado provee unas instrucciones de como será procesado el mensaje.</a:t>
            </a:r>
          </a:p>
          <a:p>
            <a:r>
              <a:rPr lang="es-MX" sz="2000">
                <a:solidFill>
                  <a:schemeClr val="bg1"/>
                </a:solidFill>
              </a:rPr>
              <a:t>El cuerpo contiene un payload ,este payload es la llamada al método de origen y es la respuesta del sistema remoto.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EEC282-6732-42D0-AC63-E991827E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30" y="903730"/>
            <a:ext cx="3540576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1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557</Words>
  <Application>Microsoft Office PowerPoint</Application>
  <PresentationFormat>Panorámica</PresentationFormat>
  <Paragraphs>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Tema de Office</vt:lpstr>
      <vt:lpstr>Arquitectura de servicios Web</vt:lpstr>
      <vt:lpstr>La meta de la arquitectura de los servicios web</vt:lpstr>
      <vt:lpstr>Presentación de PowerPoint</vt:lpstr>
      <vt:lpstr>Presentación de PowerPoint</vt:lpstr>
      <vt:lpstr>Problemas de CORBA Y DCOM</vt:lpstr>
      <vt:lpstr>Ventajas de los servicios web</vt:lpstr>
      <vt:lpstr>La arquitectura orientada a servicios (SOA)</vt:lpstr>
      <vt:lpstr>Los componentes mas importantes de la arquitectura </vt:lpstr>
      <vt:lpstr>SOAP</vt:lpstr>
      <vt:lpstr>Extensible Markup Language (XML)</vt:lpstr>
      <vt:lpstr>Protocolo de transporte de hipertexto (HTPP)</vt:lpstr>
      <vt:lpstr>HTTP Mecanismo de manejo de estados (Cookies) </vt:lpstr>
      <vt:lpstr>Servicios web de descripción de lenguaje 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servicios Web</dc:title>
  <dc:creator>jeffrey romero</dc:creator>
  <cp:lastModifiedBy>jeffrey romero</cp:lastModifiedBy>
  <cp:revision>9</cp:revision>
  <dcterms:created xsi:type="dcterms:W3CDTF">2021-03-12T00:25:42Z</dcterms:created>
  <dcterms:modified xsi:type="dcterms:W3CDTF">2021-03-12T17:23:14Z</dcterms:modified>
</cp:coreProperties>
</file>