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E68B5-A30E-4D4D-8E35-4362AB698E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FB7B191-7EAB-435E-BA7F-232E5D61B69F}">
      <dgm:prSet/>
      <dgm:spPr/>
      <dgm:t>
        <a:bodyPr/>
        <a:lstStyle/>
        <a:p>
          <a:pPr>
            <a:defRPr cap="all"/>
          </a:pPr>
          <a:r>
            <a:rPr lang="es-MX"/>
            <a:t>Language Neutral</a:t>
          </a:r>
          <a:endParaRPr lang="en-US"/>
        </a:p>
      </dgm:t>
    </dgm:pt>
    <dgm:pt modelId="{EEC8D29F-1C5F-44FF-8617-B4018E26CE32}" type="parTrans" cxnId="{834F7451-7999-474F-9DEC-9BCE32B58179}">
      <dgm:prSet/>
      <dgm:spPr/>
      <dgm:t>
        <a:bodyPr/>
        <a:lstStyle/>
        <a:p>
          <a:endParaRPr lang="en-US"/>
        </a:p>
      </dgm:t>
    </dgm:pt>
    <dgm:pt modelId="{53374D8A-70A9-43B9-8EE4-4309C34EB54D}" type="sibTrans" cxnId="{834F7451-7999-474F-9DEC-9BCE32B58179}">
      <dgm:prSet/>
      <dgm:spPr/>
      <dgm:t>
        <a:bodyPr/>
        <a:lstStyle/>
        <a:p>
          <a:endParaRPr lang="en-US"/>
        </a:p>
      </dgm:t>
    </dgm:pt>
    <dgm:pt modelId="{19A9B49D-A8DD-4392-AC2C-9F60F544D210}">
      <dgm:prSet/>
      <dgm:spPr/>
      <dgm:t>
        <a:bodyPr/>
        <a:lstStyle/>
        <a:p>
          <a:pPr>
            <a:defRPr cap="all"/>
          </a:pPr>
          <a:r>
            <a:rPr lang="es-MX"/>
            <a:t>Multiple Vendors</a:t>
          </a:r>
          <a:endParaRPr lang="en-US"/>
        </a:p>
      </dgm:t>
    </dgm:pt>
    <dgm:pt modelId="{3C6658B1-D706-4737-B477-4BBB599CB316}" type="parTrans" cxnId="{0905D5CA-DFDD-4DB6-AA61-3E2FCAEC593B}">
      <dgm:prSet/>
      <dgm:spPr/>
      <dgm:t>
        <a:bodyPr/>
        <a:lstStyle/>
        <a:p>
          <a:endParaRPr lang="en-US"/>
        </a:p>
      </dgm:t>
    </dgm:pt>
    <dgm:pt modelId="{3793622F-2F39-488A-B938-2359EB6AE666}" type="sibTrans" cxnId="{0905D5CA-DFDD-4DB6-AA61-3E2FCAEC593B}">
      <dgm:prSet/>
      <dgm:spPr/>
      <dgm:t>
        <a:bodyPr/>
        <a:lstStyle/>
        <a:p>
          <a:endParaRPr lang="en-US"/>
        </a:p>
      </dgm:t>
    </dgm:pt>
    <dgm:pt modelId="{7E436E32-F02A-47A6-942F-5C6CC729797F}" type="pres">
      <dgm:prSet presAssocID="{E0AE68B5-A30E-4D4D-8E35-4362AB698EC3}" presName="root" presStyleCnt="0">
        <dgm:presLayoutVars>
          <dgm:dir/>
          <dgm:resizeHandles val="exact"/>
        </dgm:presLayoutVars>
      </dgm:prSet>
      <dgm:spPr/>
    </dgm:pt>
    <dgm:pt modelId="{4B4089D9-BCDD-412E-B251-6C4F471D5CB5}" type="pres">
      <dgm:prSet presAssocID="{EFB7B191-7EAB-435E-BA7F-232E5D61B69F}" presName="compNode" presStyleCnt="0"/>
      <dgm:spPr/>
    </dgm:pt>
    <dgm:pt modelId="{84052C43-AEF6-4558-8153-70CE5107959D}" type="pres">
      <dgm:prSet presAssocID="{EFB7B191-7EAB-435E-BA7F-232E5D61B69F}" presName="iconBgRect" presStyleLbl="bgShp" presStyleIdx="0" presStyleCnt="2"/>
      <dgm:spPr/>
    </dgm:pt>
    <dgm:pt modelId="{8CE3984B-328E-4D62-9B6A-D44FF5F5F671}" type="pres">
      <dgm:prSet presAssocID="{EFB7B191-7EAB-435E-BA7F-232E5D61B6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2A4A5E7-0FE8-47A9-94F3-5F0ACD568A76}" type="pres">
      <dgm:prSet presAssocID="{EFB7B191-7EAB-435E-BA7F-232E5D61B69F}" presName="spaceRect" presStyleCnt="0"/>
      <dgm:spPr/>
    </dgm:pt>
    <dgm:pt modelId="{94590120-ACBB-484C-9F2B-2EC14AD5435A}" type="pres">
      <dgm:prSet presAssocID="{EFB7B191-7EAB-435E-BA7F-232E5D61B69F}" presName="textRect" presStyleLbl="revTx" presStyleIdx="0" presStyleCnt="2">
        <dgm:presLayoutVars>
          <dgm:chMax val="1"/>
          <dgm:chPref val="1"/>
        </dgm:presLayoutVars>
      </dgm:prSet>
      <dgm:spPr/>
    </dgm:pt>
    <dgm:pt modelId="{303EB605-3763-48D4-AA58-496A1E9D4145}" type="pres">
      <dgm:prSet presAssocID="{53374D8A-70A9-43B9-8EE4-4309C34EB54D}" presName="sibTrans" presStyleCnt="0"/>
      <dgm:spPr/>
    </dgm:pt>
    <dgm:pt modelId="{FF6EF65E-BD7E-4EC8-9956-68CA5FC9F02B}" type="pres">
      <dgm:prSet presAssocID="{19A9B49D-A8DD-4392-AC2C-9F60F544D210}" presName="compNode" presStyleCnt="0"/>
      <dgm:spPr/>
    </dgm:pt>
    <dgm:pt modelId="{11D78946-A14C-4DE0-805B-47E0E53633B7}" type="pres">
      <dgm:prSet presAssocID="{19A9B49D-A8DD-4392-AC2C-9F60F544D210}" presName="iconBgRect" presStyleLbl="bgShp" presStyleIdx="1" presStyleCnt="2"/>
      <dgm:spPr/>
    </dgm:pt>
    <dgm:pt modelId="{267EBB90-D808-43AE-A383-BE9C32616FB0}" type="pres">
      <dgm:prSet presAssocID="{19A9B49D-A8DD-4392-AC2C-9F60F544D2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71FB0011-4B60-4EFA-8A12-B9186069FFA2}" type="pres">
      <dgm:prSet presAssocID="{19A9B49D-A8DD-4392-AC2C-9F60F544D210}" presName="spaceRect" presStyleCnt="0"/>
      <dgm:spPr/>
    </dgm:pt>
    <dgm:pt modelId="{70210865-31BE-4D01-9143-EADF23849BDA}" type="pres">
      <dgm:prSet presAssocID="{19A9B49D-A8DD-4392-AC2C-9F60F544D21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ABDD05-949E-4A27-8F69-91A85F58641E}" type="presOf" srcId="{EFB7B191-7EAB-435E-BA7F-232E5D61B69F}" destId="{94590120-ACBB-484C-9F2B-2EC14AD5435A}" srcOrd="0" destOrd="0" presId="urn:microsoft.com/office/officeart/2018/5/layout/IconCircleLabelList"/>
    <dgm:cxn modelId="{39096306-61F5-42A0-A972-B8EC5CEEE6D3}" type="presOf" srcId="{19A9B49D-A8DD-4392-AC2C-9F60F544D210}" destId="{70210865-31BE-4D01-9143-EADF23849BDA}" srcOrd="0" destOrd="0" presId="urn:microsoft.com/office/officeart/2018/5/layout/IconCircleLabelList"/>
    <dgm:cxn modelId="{834F7451-7999-474F-9DEC-9BCE32B58179}" srcId="{E0AE68B5-A30E-4D4D-8E35-4362AB698EC3}" destId="{EFB7B191-7EAB-435E-BA7F-232E5D61B69F}" srcOrd="0" destOrd="0" parTransId="{EEC8D29F-1C5F-44FF-8617-B4018E26CE32}" sibTransId="{53374D8A-70A9-43B9-8EE4-4309C34EB54D}"/>
    <dgm:cxn modelId="{63FBE0AC-7F7E-4F93-B685-249CBE7D4F64}" type="presOf" srcId="{E0AE68B5-A30E-4D4D-8E35-4362AB698EC3}" destId="{7E436E32-F02A-47A6-942F-5C6CC729797F}" srcOrd="0" destOrd="0" presId="urn:microsoft.com/office/officeart/2018/5/layout/IconCircleLabelList"/>
    <dgm:cxn modelId="{0905D5CA-DFDD-4DB6-AA61-3E2FCAEC593B}" srcId="{E0AE68B5-A30E-4D4D-8E35-4362AB698EC3}" destId="{19A9B49D-A8DD-4392-AC2C-9F60F544D210}" srcOrd="1" destOrd="0" parTransId="{3C6658B1-D706-4737-B477-4BBB599CB316}" sibTransId="{3793622F-2F39-488A-B938-2359EB6AE666}"/>
    <dgm:cxn modelId="{36DF007C-5601-4030-9912-DFC960DE41BD}" type="presParOf" srcId="{7E436E32-F02A-47A6-942F-5C6CC729797F}" destId="{4B4089D9-BCDD-412E-B251-6C4F471D5CB5}" srcOrd="0" destOrd="0" presId="urn:microsoft.com/office/officeart/2018/5/layout/IconCircleLabelList"/>
    <dgm:cxn modelId="{9C308AD1-50AE-4A04-9A05-572D205160E4}" type="presParOf" srcId="{4B4089D9-BCDD-412E-B251-6C4F471D5CB5}" destId="{84052C43-AEF6-4558-8153-70CE5107959D}" srcOrd="0" destOrd="0" presId="urn:microsoft.com/office/officeart/2018/5/layout/IconCircleLabelList"/>
    <dgm:cxn modelId="{7718872F-2B2B-41E3-9345-1E01DAF36AC7}" type="presParOf" srcId="{4B4089D9-BCDD-412E-B251-6C4F471D5CB5}" destId="{8CE3984B-328E-4D62-9B6A-D44FF5F5F671}" srcOrd="1" destOrd="0" presId="urn:microsoft.com/office/officeart/2018/5/layout/IconCircleLabelList"/>
    <dgm:cxn modelId="{D6C259EA-89CA-4AE0-BAB5-7FC2F7E39A5D}" type="presParOf" srcId="{4B4089D9-BCDD-412E-B251-6C4F471D5CB5}" destId="{62A4A5E7-0FE8-47A9-94F3-5F0ACD568A76}" srcOrd="2" destOrd="0" presId="urn:microsoft.com/office/officeart/2018/5/layout/IconCircleLabelList"/>
    <dgm:cxn modelId="{383F5686-765B-4EF6-A98D-C2C2F3B0293D}" type="presParOf" srcId="{4B4089D9-BCDD-412E-B251-6C4F471D5CB5}" destId="{94590120-ACBB-484C-9F2B-2EC14AD5435A}" srcOrd="3" destOrd="0" presId="urn:microsoft.com/office/officeart/2018/5/layout/IconCircleLabelList"/>
    <dgm:cxn modelId="{DDBC35E2-6EB5-4B21-BEFB-D7A2DDB3AFB1}" type="presParOf" srcId="{7E436E32-F02A-47A6-942F-5C6CC729797F}" destId="{303EB605-3763-48D4-AA58-496A1E9D4145}" srcOrd="1" destOrd="0" presId="urn:microsoft.com/office/officeart/2018/5/layout/IconCircleLabelList"/>
    <dgm:cxn modelId="{4F6C37AF-D63D-48BE-8F19-CC95C64A4A43}" type="presParOf" srcId="{7E436E32-F02A-47A6-942F-5C6CC729797F}" destId="{FF6EF65E-BD7E-4EC8-9956-68CA5FC9F02B}" srcOrd="2" destOrd="0" presId="urn:microsoft.com/office/officeart/2018/5/layout/IconCircleLabelList"/>
    <dgm:cxn modelId="{B0FFE4C4-ED1F-407B-B3D9-CAEC4E46E30A}" type="presParOf" srcId="{FF6EF65E-BD7E-4EC8-9956-68CA5FC9F02B}" destId="{11D78946-A14C-4DE0-805B-47E0E53633B7}" srcOrd="0" destOrd="0" presId="urn:microsoft.com/office/officeart/2018/5/layout/IconCircleLabelList"/>
    <dgm:cxn modelId="{62837425-C4DC-4479-8EF1-11FF11C0E945}" type="presParOf" srcId="{FF6EF65E-BD7E-4EC8-9956-68CA5FC9F02B}" destId="{267EBB90-D808-43AE-A383-BE9C32616FB0}" srcOrd="1" destOrd="0" presId="urn:microsoft.com/office/officeart/2018/5/layout/IconCircleLabelList"/>
    <dgm:cxn modelId="{3FDA964C-1594-4F43-B0E7-09F2C6F2B219}" type="presParOf" srcId="{FF6EF65E-BD7E-4EC8-9956-68CA5FC9F02B}" destId="{71FB0011-4B60-4EFA-8A12-B9186069FFA2}" srcOrd="2" destOrd="0" presId="urn:microsoft.com/office/officeart/2018/5/layout/IconCircleLabelList"/>
    <dgm:cxn modelId="{5FF93459-1749-422A-B3E0-E0BE01021597}" type="presParOf" srcId="{FF6EF65E-BD7E-4EC8-9956-68CA5FC9F02B}" destId="{70210865-31BE-4D01-9143-EADF23849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575063-326A-4B44-8DF7-04CCAEFE53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A8E1C7-F5D0-408A-8974-8961077887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supported by multiple languages</a:t>
          </a:r>
        </a:p>
      </dgm:t>
    </dgm:pt>
    <dgm:pt modelId="{DFD42142-FF59-4808-94A3-7F5765DAE0DD}" type="parTrans" cxnId="{1EDD50A9-BE73-4A9E-8250-0CB4B0F04EF8}">
      <dgm:prSet/>
      <dgm:spPr/>
      <dgm:t>
        <a:bodyPr/>
        <a:lstStyle/>
        <a:p>
          <a:endParaRPr lang="en-US"/>
        </a:p>
      </dgm:t>
    </dgm:pt>
    <dgm:pt modelId="{FFBD3CB5-0970-4810-9D25-FA2830545E90}" type="sibTrans" cxnId="{1EDD50A9-BE73-4A9E-8250-0CB4B0F04EF8}">
      <dgm:prSet/>
      <dgm:spPr/>
      <dgm:t>
        <a:bodyPr/>
        <a:lstStyle/>
        <a:p>
          <a:endParaRPr lang="en-US"/>
        </a:p>
      </dgm:t>
    </dgm:pt>
    <dgm:pt modelId="{65B1F0BA-9D94-4BE7-ADAB-BD479F56B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Compared to Web services, DCOM solutions are nearly as capable for cross-language development.</a:t>
          </a:r>
        </a:p>
      </dgm:t>
    </dgm:pt>
    <dgm:pt modelId="{F0474346-98F7-4E2D-8A13-A35390AE877C}" type="parTrans" cxnId="{4BC7DD91-A65C-4294-8A6D-2E5B5956C600}">
      <dgm:prSet/>
      <dgm:spPr/>
      <dgm:t>
        <a:bodyPr/>
        <a:lstStyle/>
        <a:p>
          <a:endParaRPr lang="en-US"/>
        </a:p>
      </dgm:t>
    </dgm:pt>
    <dgm:pt modelId="{18AD7960-57B3-4533-B214-E0D210BA9B72}" type="sibTrans" cxnId="{4BC7DD91-A65C-4294-8A6D-2E5B5956C600}">
      <dgm:prSet/>
      <dgm:spPr/>
      <dgm:t>
        <a:bodyPr/>
        <a:lstStyle/>
        <a:p>
          <a:endParaRPr lang="en-US"/>
        </a:p>
      </dgm:t>
    </dgm:pt>
    <dgm:pt modelId="{BCF5A9A3-A0E2-44F3-A4C5-B89FDAB553A6}" type="pres">
      <dgm:prSet presAssocID="{86575063-326A-4B44-8DF7-04CCAEFE5304}" presName="root" presStyleCnt="0">
        <dgm:presLayoutVars>
          <dgm:dir/>
          <dgm:resizeHandles val="exact"/>
        </dgm:presLayoutVars>
      </dgm:prSet>
      <dgm:spPr/>
    </dgm:pt>
    <dgm:pt modelId="{1E619DBC-4DFF-4480-A978-E7B33CDF4F6F}" type="pres">
      <dgm:prSet presAssocID="{8DA8E1C7-F5D0-408A-8974-896107788747}" presName="compNode" presStyleCnt="0"/>
      <dgm:spPr/>
    </dgm:pt>
    <dgm:pt modelId="{AC9C24C4-88AF-4963-B44D-1E96D387FA6C}" type="pres">
      <dgm:prSet presAssocID="{8DA8E1C7-F5D0-408A-8974-896107788747}" presName="bgRect" presStyleLbl="bgShp" presStyleIdx="0" presStyleCnt="2"/>
      <dgm:spPr/>
    </dgm:pt>
    <dgm:pt modelId="{33EA1517-FFCB-4F9E-9D5C-7F3B05488886}" type="pres">
      <dgm:prSet presAssocID="{8DA8E1C7-F5D0-408A-8974-8961077887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3B97A0A-7587-4B4D-8407-FFCB67ED1A5E}" type="pres">
      <dgm:prSet presAssocID="{8DA8E1C7-F5D0-408A-8974-896107788747}" presName="spaceRect" presStyleCnt="0"/>
      <dgm:spPr/>
    </dgm:pt>
    <dgm:pt modelId="{FA893D17-D648-46A5-A4F1-FFB9EA0DCBED}" type="pres">
      <dgm:prSet presAssocID="{8DA8E1C7-F5D0-408A-8974-896107788747}" presName="parTx" presStyleLbl="revTx" presStyleIdx="0" presStyleCnt="2">
        <dgm:presLayoutVars>
          <dgm:chMax val="0"/>
          <dgm:chPref val="0"/>
        </dgm:presLayoutVars>
      </dgm:prSet>
      <dgm:spPr/>
    </dgm:pt>
    <dgm:pt modelId="{EEC9F683-942E-41D6-B663-5E41F27BA074}" type="pres">
      <dgm:prSet presAssocID="{FFBD3CB5-0970-4810-9D25-FA2830545E90}" presName="sibTrans" presStyleCnt="0"/>
      <dgm:spPr/>
    </dgm:pt>
    <dgm:pt modelId="{94084673-3C6F-4B67-96C4-F5CA2F43B9AF}" type="pres">
      <dgm:prSet presAssocID="{65B1F0BA-9D94-4BE7-ADAB-BD479F56B241}" presName="compNode" presStyleCnt="0"/>
      <dgm:spPr/>
    </dgm:pt>
    <dgm:pt modelId="{040D1BEE-8570-438C-836A-DCE3953D84AC}" type="pres">
      <dgm:prSet presAssocID="{65B1F0BA-9D94-4BE7-ADAB-BD479F56B241}" presName="bgRect" presStyleLbl="bgShp" presStyleIdx="1" presStyleCnt="2"/>
      <dgm:spPr/>
    </dgm:pt>
    <dgm:pt modelId="{67B40F57-C807-492A-9132-3B0A491D783C}" type="pres">
      <dgm:prSet presAssocID="{65B1F0BA-9D94-4BE7-ADAB-BD479F56B2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C10E1D9-91B2-470C-B488-8F8D5EA12CF4}" type="pres">
      <dgm:prSet presAssocID="{65B1F0BA-9D94-4BE7-ADAB-BD479F56B241}" presName="spaceRect" presStyleCnt="0"/>
      <dgm:spPr/>
    </dgm:pt>
    <dgm:pt modelId="{A671F79D-0401-4AE6-A3AC-236CFCBA9BFD}" type="pres">
      <dgm:prSet presAssocID="{65B1F0BA-9D94-4BE7-ADAB-BD479F56B2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C7DD91-A65C-4294-8A6D-2E5B5956C600}" srcId="{86575063-326A-4B44-8DF7-04CCAEFE5304}" destId="{65B1F0BA-9D94-4BE7-ADAB-BD479F56B241}" srcOrd="1" destOrd="0" parTransId="{F0474346-98F7-4E2D-8A13-A35390AE877C}" sibTransId="{18AD7960-57B3-4533-B214-E0D210BA9B72}"/>
    <dgm:cxn modelId="{1EDD50A9-BE73-4A9E-8250-0CB4B0F04EF8}" srcId="{86575063-326A-4B44-8DF7-04CCAEFE5304}" destId="{8DA8E1C7-F5D0-408A-8974-896107788747}" srcOrd="0" destOrd="0" parTransId="{DFD42142-FF59-4808-94A3-7F5765DAE0DD}" sibTransId="{FFBD3CB5-0970-4810-9D25-FA2830545E90}"/>
    <dgm:cxn modelId="{BC1C70AB-7971-46B2-B6CE-3A350E57F37F}" type="presOf" srcId="{86575063-326A-4B44-8DF7-04CCAEFE5304}" destId="{BCF5A9A3-A0E2-44F3-A4C5-B89FDAB553A6}" srcOrd="0" destOrd="0" presId="urn:microsoft.com/office/officeart/2018/2/layout/IconVerticalSolidList"/>
    <dgm:cxn modelId="{285E92C7-E57F-47DD-822C-72177368B4FE}" type="presOf" srcId="{8DA8E1C7-F5D0-408A-8974-896107788747}" destId="{FA893D17-D648-46A5-A4F1-FFB9EA0DCBED}" srcOrd="0" destOrd="0" presId="urn:microsoft.com/office/officeart/2018/2/layout/IconVerticalSolidList"/>
    <dgm:cxn modelId="{695522E2-03AC-4054-B008-A73D1EE65229}" type="presOf" srcId="{65B1F0BA-9D94-4BE7-ADAB-BD479F56B241}" destId="{A671F79D-0401-4AE6-A3AC-236CFCBA9BFD}" srcOrd="0" destOrd="0" presId="urn:microsoft.com/office/officeart/2018/2/layout/IconVerticalSolidList"/>
    <dgm:cxn modelId="{AAE13824-4230-4203-B590-254DADE1C478}" type="presParOf" srcId="{BCF5A9A3-A0E2-44F3-A4C5-B89FDAB553A6}" destId="{1E619DBC-4DFF-4480-A978-E7B33CDF4F6F}" srcOrd="0" destOrd="0" presId="urn:microsoft.com/office/officeart/2018/2/layout/IconVerticalSolidList"/>
    <dgm:cxn modelId="{79602521-5016-408F-B589-CE5DCC9DE41B}" type="presParOf" srcId="{1E619DBC-4DFF-4480-A978-E7B33CDF4F6F}" destId="{AC9C24C4-88AF-4963-B44D-1E96D387FA6C}" srcOrd="0" destOrd="0" presId="urn:microsoft.com/office/officeart/2018/2/layout/IconVerticalSolidList"/>
    <dgm:cxn modelId="{9BDCCE30-8CB5-4F82-A6AE-E4F4D6C1DFE3}" type="presParOf" srcId="{1E619DBC-4DFF-4480-A978-E7B33CDF4F6F}" destId="{33EA1517-FFCB-4F9E-9D5C-7F3B05488886}" srcOrd="1" destOrd="0" presId="urn:microsoft.com/office/officeart/2018/2/layout/IconVerticalSolidList"/>
    <dgm:cxn modelId="{59089041-0502-4292-ADEC-6B68799ED067}" type="presParOf" srcId="{1E619DBC-4DFF-4480-A978-E7B33CDF4F6F}" destId="{33B97A0A-7587-4B4D-8407-FFCB67ED1A5E}" srcOrd="2" destOrd="0" presId="urn:microsoft.com/office/officeart/2018/2/layout/IconVerticalSolidList"/>
    <dgm:cxn modelId="{92C00EE9-7E43-45FF-A50D-26B1638BADE2}" type="presParOf" srcId="{1E619DBC-4DFF-4480-A978-E7B33CDF4F6F}" destId="{FA893D17-D648-46A5-A4F1-FFB9EA0DCBED}" srcOrd="3" destOrd="0" presId="urn:microsoft.com/office/officeart/2018/2/layout/IconVerticalSolidList"/>
    <dgm:cxn modelId="{3765BF1A-AF0C-4D6A-BA38-81DE04507F73}" type="presParOf" srcId="{BCF5A9A3-A0E2-44F3-A4C5-B89FDAB553A6}" destId="{EEC9F683-942E-41D6-B663-5E41F27BA074}" srcOrd="1" destOrd="0" presId="urn:microsoft.com/office/officeart/2018/2/layout/IconVerticalSolidList"/>
    <dgm:cxn modelId="{2959590B-51C0-45A7-B3A0-99672E77D882}" type="presParOf" srcId="{BCF5A9A3-A0E2-44F3-A4C5-B89FDAB553A6}" destId="{94084673-3C6F-4B67-96C4-F5CA2F43B9AF}" srcOrd="2" destOrd="0" presId="urn:microsoft.com/office/officeart/2018/2/layout/IconVerticalSolidList"/>
    <dgm:cxn modelId="{35649228-4E78-4822-A88F-460C0AA5F0ED}" type="presParOf" srcId="{94084673-3C6F-4B67-96C4-F5CA2F43B9AF}" destId="{040D1BEE-8570-438C-836A-DCE3953D84AC}" srcOrd="0" destOrd="0" presId="urn:microsoft.com/office/officeart/2018/2/layout/IconVerticalSolidList"/>
    <dgm:cxn modelId="{42901D46-758F-4869-AAA4-3B66E606BF24}" type="presParOf" srcId="{94084673-3C6F-4B67-96C4-F5CA2F43B9AF}" destId="{67B40F57-C807-492A-9132-3B0A491D783C}" srcOrd="1" destOrd="0" presId="urn:microsoft.com/office/officeart/2018/2/layout/IconVerticalSolidList"/>
    <dgm:cxn modelId="{8D4E0D8A-02DB-4E4F-B95F-102F4E15D879}" type="presParOf" srcId="{94084673-3C6F-4B67-96C4-F5CA2F43B9AF}" destId="{CC10E1D9-91B2-470C-B488-8F8D5EA12CF4}" srcOrd="2" destOrd="0" presId="urn:microsoft.com/office/officeart/2018/2/layout/IconVerticalSolidList"/>
    <dgm:cxn modelId="{B1E19655-91B7-40EF-96BA-E4DB693825E0}" type="presParOf" srcId="{94084673-3C6F-4B67-96C4-F5CA2F43B9AF}" destId="{A671F79D-0401-4AE6-A3AC-236CFCBA9B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52C43-AEF6-4558-8153-70CE5107959D}">
      <dsp:nvSpPr>
        <dsp:cNvPr id="0" name=""/>
        <dsp:cNvSpPr/>
      </dsp:nvSpPr>
      <dsp:spPr>
        <a:xfrm>
          <a:off x="2487700" y="214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3984B-328E-4D62-9B6A-D44FF5F5F671}">
      <dsp:nvSpPr>
        <dsp:cNvPr id="0" name=""/>
        <dsp:cNvSpPr/>
      </dsp:nvSpPr>
      <dsp:spPr>
        <a:xfrm>
          <a:off x="2897200" y="4309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90120-ACBB-484C-9F2B-2EC14AD5435A}">
      <dsp:nvSpPr>
        <dsp:cNvPr id="0" name=""/>
        <dsp:cNvSpPr/>
      </dsp:nvSpPr>
      <dsp:spPr>
        <a:xfrm>
          <a:off x="1873450" y="25414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800" kern="1200"/>
            <a:t>Language Neutral</a:t>
          </a:r>
          <a:endParaRPr lang="en-US" sz="2800" kern="1200"/>
        </a:p>
      </dsp:txBody>
      <dsp:txXfrm>
        <a:off x="1873450" y="2541475"/>
        <a:ext cx="3150000" cy="720000"/>
      </dsp:txXfrm>
    </dsp:sp>
    <dsp:sp modelId="{11D78946-A14C-4DE0-805B-47E0E53633B7}">
      <dsp:nvSpPr>
        <dsp:cNvPr id="0" name=""/>
        <dsp:cNvSpPr/>
      </dsp:nvSpPr>
      <dsp:spPr>
        <a:xfrm>
          <a:off x="6188950" y="214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EBB90-D808-43AE-A383-BE9C32616FB0}">
      <dsp:nvSpPr>
        <dsp:cNvPr id="0" name=""/>
        <dsp:cNvSpPr/>
      </dsp:nvSpPr>
      <dsp:spPr>
        <a:xfrm>
          <a:off x="6598450" y="4309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10865-31BE-4D01-9143-EADF23849BDA}">
      <dsp:nvSpPr>
        <dsp:cNvPr id="0" name=""/>
        <dsp:cNvSpPr/>
      </dsp:nvSpPr>
      <dsp:spPr>
        <a:xfrm>
          <a:off x="5574700" y="25414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800" kern="1200"/>
            <a:t>Multiple Vendors</a:t>
          </a:r>
          <a:endParaRPr lang="en-US" sz="2800" kern="1200"/>
        </a:p>
      </dsp:txBody>
      <dsp:txXfrm>
        <a:off x="5574700" y="2541475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C24C4-88AF-4963-B44D-1E96D387FA6C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A1517-FFCB-4F9E-9D5C-7F3B05488886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93D17-D648-46A5-A4F1-FFB9EA0DCBED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supported by multiple languages</a:t>
          </a:r>
        </a:p>
      </dsp:txBody>
      <dsp:txXfrm>
        <a:off x="1930741" y="905470"/>
        <a:ext cx="4338296" cy="1671637"/>
      </dsp:txXfrm>
    </dsp:sp>
    <dsp:sp modelId="{040D1BEE-8570-438C-836A-DCE3953D84AC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40F57-C807-492A-9132-3B0A491D783C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1F79D-0401-4AE6-A3AC-236CFCBA9BFD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Compared to Web services, DCOM solutions are nearly as capable for cross-language development.</a:t>
          </a:r>
        </a:p>
      </dsp:txBody>
      <dsp:txXfrm>
        <a:off x="1930741" y="2995017"/>
        <a:ext cx="4338296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33798-F89F-4827-8111-36B575E13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E91FD-FAFD-48BD-A6E8-D70E3E96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D7A7A-BBC7-4168-8423-4CEFECF2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7F7FD-4AA7-4FCF-93BA-F34B9F9C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E29F8-8EC4-45C0-8E3B-EFACAE82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CB88E-8F02-4A96-9186-C6C0A5E0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EC2977-06A5-416E-9408-EA153CB2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CB503-551D-425F-9E8A-078E7525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D3991-7511-439C-B03B-479EFBAA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F1DEA-99C2-4E61-828F-CB820BE3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7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47B76F-AED2-4085-BC3E-0CA142092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7DFF57-7177-416F-B682-DD3FF905B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73C9A-103B-4AA8-92EE-EE152111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8EE4E-D6C8-40ED-8B5E-508325CC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408B75-E138-464D-9B68-E65DD388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77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6CE8E-2441-460E-9186-9703980B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C94BE-AE62-4C92-96E6-1FD4D47D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2E800-D8BC-4573-95E4-7B2320DB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CA7FD6-84A5-4655-B003-6CF4619D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D5CAD-5613-444E-822F-F962052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83121-C5F9-415F-BD7C-51DB1CCD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178156-CE91-444D-9BCA-1CE45EC6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A01BC-C321-4E86-B013-A1E2239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470A3-346B-442A-9FB8-104A7950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8EE63-E71C-4DC1-BC06-DA9BFA31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8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09A16-F6E6-4733-A1EB-EEAB785D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AB970-6B52-4DDB-930A-D390E35CC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A03C4F-D625-4446-B607-B9BBE9D11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3E4E0C-7A44-4EA4-B7B8-C8736446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E090E5-2768-422A-9152-D170D768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47E48F-3F12-4F89-8C23-1017C287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62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106E4-FF94-4731-8937-7DFDCFB5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81180-DAE9-4577-B9A7-EAB649E0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B40872-BBE4-40C2-A1DE-7F915E63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D800EC-D01B-4680-BD9B-AE7F0939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D978B3-AC1B-4F68-9DCF-F94015924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CA5A75-8268-4A37-8ED5-FA6BD79A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9C1218-AAE2-48BD-99B7-8950D972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D11F6F-7912-46D0-8FD1-EED0B90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02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E41AE-A389-444D-BC3B-9FCDAFC8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5CC76C-D917-4E20-9D12-41579B97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16AF18-6196-464A-A147-188F57DA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CA082D-C013-4DEA-84CC-6A40541C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95B17A-5BF9-443D-91B8-3B49664F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233514-8243-4CD6-A296-9864CCB3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42317-68FE-4EB2-8EE0-EC0B15C1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91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88CDC-7241-4F47-B719-344BA04D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103B3-ED70-4902-AF00-3E171CF0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DDD204-0CB2-44D3-9D16-1FAAC3AF4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F6D67-F956-4354-B1B9-2EE6917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502B4-804B-43D6-9D8D-C1E47277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229BD6-3EFE-4E32-96BB-F77F652F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5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38E5B-1686-4C72-8609-332F52E3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F32C22-8EAA-427C-A962-C6A9C20BF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F9EF54-8BAA-4C9A-BEA0-DA253E7C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0AE2BF-ABAF-4486-AE70-FCDC30F8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613B66-A5D9-43F9-A738-595EF0BD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4E0D2-ED22-424C-945A-D537BA40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26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73FA3C-01BD-48B6-8319-8DB04A1C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519465-CCA3-46D6-B7A5-A35C6A4B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A6FFD-5E8C-4E55-A64D-71A3D328D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D055-92D9-4EFF-A46E-9D072486267B}" type="datetimeFigureOut">
              <a:rPr lang="es-MX" smtClean="0"/>
              <a:t>26/02/2021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A4014-B6CF-4A49-A563-484D87EB7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ADF5E-238B-49C1-A664-EDC855BCA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82E8-08E3-48CC-9553-420968BA22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9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89EDB2-ED9A-420E-B978-0F8FB9AAD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3" r="27945" b="54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59267C-E53E-4631-9C5E-0F211A807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Comparing Web Services</a:t>
            </a:r>
            <a:br>
              <a:rPr lang="en-US" sz="4800"/>
            </a:br>
            <a:r>
              <a:rPr lang="en-US" sz="4800"/>
              <a:t>to Other Technologies</a:t>
            </a:r>
            <a:endParaRPr lang="es-MX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4D4A5-8155-4850-B7B3-5A5FCE843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s-MX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467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A526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C37D19-856E-4AA2-ADF3-B0775CE5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CGI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4694BA-94F4-4D40-B921-4B8F7FEA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8" r="1" b="1691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20A5B-A7AC-4C6C-9FAB-1BD394BF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 CGI is a mechanism by which when data is sent to the server, the Web server can invoke a program (the CGI) and pass all the data that was sent along with the request to the program. The CGI program processes the data and builds up a response page that it then sends back to the user</a:t>
            </a:r>
            <a:endParaRPr lang="es-MX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4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2" descr="Light bulb on yellow background with sketched light beams and cord">
            <a:extLst>
              <a:ext uri="{FF2B5EF4-FFF2-40B4-BE49-F238E27FC236}">
                <a16:creationId xmlns:a16="http://schemas.microsoft.com/office/drawing/2014/main" id="{10363D24-8F19-46BD-8923-5B802E437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9" r="58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ABC9C-0E04-469E-AAAA-C5659B34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CGI Downsides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5C02D-D809-4ACF-942A-B2D7DDF2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The CGI solution does have problems though. Developers quickly found that for popular sites using CGI, the Web servers needed to be rather large. Every request to the server caused a new instance of the CGI program to be instantiated, run, and then terminated.</a:t>
            </a:r>
          </a:p>
          <a:p>
            <a:endParaRPr lang="en-US" sz="1700"/>
          </a:p>
          <a:p>
            <a:endParaRPr lang="es-MX" sz="1700"/>
          </a:p>
        </p:txBody>
      </p:sp>
    </p:spTree>
    <p:extLst>
      <p:ext uri="{BB962C8B-B14F-4D97-AF65-F5344CB8AC3E}">
        <p14:creationId xmlns:p14="http://schemas.microsoft.com/office/powerpoint/2010/main" val="240521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B6F6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4F249C-FF7E-4629-B507-4EC496F8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rgbClr val="FFFFFF"/>
                </a:solidFill>
              </a:rPr>
              <a:t>Comparison</a:t>
            </a:r>
            <a:r>
              <a:rPr lang="es-MX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9843A7-3558-40C5-9C50-81C73C9F4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2" r="3" b="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15663-9143-4831-AA3B-CD926AD5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Compared to Web services, CGIs are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• Harder to find because of no directory service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• Harder to write clients for without a well-documented service-specific API to rely 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• Harder to interact with programmatically because there’s no accepted data interchange format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• All over the place on nearly any Web server or platform</a:t>
            </a:r>
          </a:p>
          <a:p>
            <a:endParaRPr lang="es-MX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9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B67BF2-91D7-4051-9569-E1EE252D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2525" r="10143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8169AC-CC13-42B2-8E5C-69A5E1DB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MX" sz="5000"/>
              <a:t>Servlets/JSP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ECCDA-34EE-44E6-A119-E99367E3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/>
              <a:t>Java servlets provide all the same capabilities as their CGI heritage, but without the resource penalty. Instead of running as a program, servlets are inherently multithreaded.</a:t>
            </a:r>
          </a:p>
          <a:p>
            <a:r>
              <a:rPr lang="en-US" sz="2000"/>
              <a:t>Each request invokes a new lightweight thread instance instead of the heavyweight process instances used by CGIs.</a:t>
            </a:r>
          </a:p>
          <a:p>
            <a:r>
              <a:rPr lang="en-US" sz="2000"/>
              <a:t>Servlets can respond to more than just HTTP requests. It is possible to build servlets to accept nearly any protocol. </a:t>
            </a:r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988004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0BA37B-3DEE-4F0F-8C26-DF58314A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Comparison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06257-1198-40C0-B5E0-7CE58F9D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• Servlets can only be written in Java.</a:t>
            </a:r>
          </a:p>
          <a:p>
            <a:pPr marL="0" indent="0">
              <a:buNone/>
            </a:pPr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• Servlets are harder to write clients for without a well-documented service-specific API to rely on.</a:t>
            </a:r>
          </a:p>
          <a:p>
            <a:pPr marL="0" indent="0">
              <a:buNone/>
            </a:pPr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• Servlets are harder to interact with programmatically because there’s no accepted data interchange format.</a:t>
            </a:r>
          </a:p>
          <a:p>
            <a:pPr marL="0" indent="0">
              <a:buNone/>
            </a:pPr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• Servlets can be found on many Web server platforms.</a:t>
            </a:r>
            <a:endParaRPr lang="es-MX" sz="15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B93021-3C64-482E-894D-2FB44C5F7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9" r="2334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1" name="Group 1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5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EE88088-4141-44A5-8BD9-73F698FD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Stub/Skeleton Based Architectures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6958F8-41A4-45FB-AF08-5419F7D37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10167"/>
            <a:ext cx="10914060" cy="18826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AB975AA-BCB4-4DC8-818E-41E91CA77A91}"/>
              </a:ext>
            </a:extLst>
          </p:cNvPr>
          <p:cNvSpPr txBox="1"/>
          <p:nvPr/>
        </p:nvSpPr>
        <p:spPr>
          <a:xfrm>
            <a:off x="5118447" y="4767660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Takes care of the communications to get the data from client to server and vice versa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marshals (encodes) all calls from the client to the server into a format that the interface layer can understand.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It also unmarshals (decodes) any data coming back from the server into something the client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321750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85C6F-B19F-47B4-814E-74547E1E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rgbClr val="FFFFFF"/>
                </a:solidFill>
              </a:rPr>
              <a:t>CORBA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A89C1377-86ED-43C7-83C7-B6C83CB3F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72830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39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BE488F-3A7A-4B39-BC5E-9C94428F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 RMI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1458BEF9-17A5-4225-8CA4-8E6ECF850C84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Similar to CORBA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Requires that a specific port be opened for communications between the client and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Compared to Web services, RMI is the better choice if both ends are Java based, but useless in non-Java guaranteed situations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Browser Window">
            <a:extLst>
              <a:ext uri="{FF2B5EF4-FFF2-40B4-BE49-F238E27FC236}">
                <a16:creationId xmlns:a16="http://schemas.microsoft.com/office/drawing/2014/main" id="{12DA2937-41E3-4383-9B95-9D74DF76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0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AFCCA6-6051-4B90-9755-BC2E224A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s-MX"/>
              <a:t>DCOM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1444953D-8A1D-4303-8EA8-F9504036C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94221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83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CD142-C36E-4D59-8D45-F560AD61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s-MX" sz="3300">
                <a:solidFill>
                  <a:schemeClr val="bg1"/>
                </a:solidFill>
              </a:rPr>
              <a:t>HTTP Transactional-based Architectures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8436C-D080-4A5E-87E9-6C8E7529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second category of Client/Server architectures is based on the familiar Web server paradigm.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These systems operate by having some piece of code running on a server similar to (or extending) a Web server such as IIS or Apache.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Clients communicate with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server code through the familiar HTTP or HTTPS; the server handles the request and performs the work, responding with whatever data was requested (typically with HTML or XML text as the response).</a:t>
            </a:r>
            <a:endParaRPr lang="es-MX" sz="1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D69A91-01CD-4B1C-887D-CC1B3D19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5" t="60108" r="26039" b="20554"/>
          <a:stretch/>
        </p:blipFill>
        <p:spPr>
          <a:xfrm>
            <a:off x="5110716" y="2533004"/>
            <a:ext cx="6596652" cy="16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2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193E-1AEF-458C-9AEF-3A00EBF3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MX" sz="3600"/>
              <a:t>Downside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07EE761-224A-412C-B2A9-489E3D364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3" b="3495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1ACAC-7155-499B-8978-73BA31F0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downside of these systems is that because the connection is not persistent, in situations in which clients make a large number of discreet transactions with the server, a large percentage of time is wasted creating and terminating connections. In such situations, the stub/skeleton architectures tend to be better.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57282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163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5EB8A-F3FB-47E8-964F-E4693726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D4D3C6-D4D0-4B85-B022-0C5C7D5D9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r="2" b="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538CD-2C54-4863-95F4-BF53D7A6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Another strike against these types of solutions is the lack of a directory service such as UDDI (Universal Description, Discovery and Integration).</a:t>
            </a:r>
          </a:p>
          <a:p>
            <a:r>
              <a:rPr lang="en-US" sz="2000">
                <a:solidFill>
                  <a:srgbClr val="FFFFFF"/>
                </a:solidFill>
              </a:rPr>
              <a:t>Clients must know of the service in advance, must know what data the service expects, and must know how the service expects to receive that data.</a:t>
            </a:r>
            <a:endParaRPr lang="es-MX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7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968B92-E434-4FD6-AB30-6356FAE98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11" r="1" b="7956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924CA-6116-4E1F-84CA-5D664340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One advantage that these solutions have over their stub/skeleton counterparts is that these solutions all communicate over the familiar HTTP ports.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Most networks leave the common HTTP and HTTPS ports (80 and 81, respectively) open for communications, so usually no additional work is required to get a solution based on these technologies deployed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on the network.</a:t>
            </a:r>
            <a:endParaRPr lang="es-MX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11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699</Words>
  <Application>Microsoft Office PowerPoint</Application>
  <PresentationFormat>Panorámica</PresentationFormat>
  <Paragraphs>51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Comparing Web Services to Other Technologies</vt:lpstr>
      <vt:lpstr>Stub/Skeleton Based Architectures</vt:lpstr>
      <vt:lpstr>CORBA</vt:lpstr>
      <vt:lpstr>Java RMI</vt:lpstr>
      <vt:lpstr>DCOM</vt:lpstr>
      <vt:lpstr>HTTP Transactional-based Architectures</vt:lpstr>
      <vt:lpstr>Downside</vt:lpstr>
      <vt:lpstr>Presentación de PowerPoint</vt:lpstr>
      <vt:lpstr>Presentación de PowerPoint</vt:lpstr>
      <vt:lpstr>CGI</vt:lpstr>
      <vt:lpstr>CGI Downsides</vt:lpstr>
      <vt:lpstr>Comparison </vt:lpstr>
      <vt:lpstr>Servlets/JSP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Web Services to Other Technologies</dc:title>
  <dc:creator>jeffrey romero</dc:creator>
  <cp:lastModifiedBy>jeffrey romero</cp:lastModifiedBy>
  <cp:revision>5</cp:revision>
  <dcterms:created xsi:type="dcterms:W3CDTF">2021-02-27T00:31:01Z</dcterms:created>
  <dcterms:modified xsi:type="dcterms:W3CDTF">2021-02-27T03:19:39Z</dcterms:modified>
</cp:coreProperties>
</file>