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sldIdLst>
    <p:sldId id="256" r:id="rId5"/>
    <p:sldId id="257" r:id="rId6"/>
    <p:sldId id="258" r:id="rId7"/>
    <p:sldId id="259" r:id="rId8"/>
    <p:sldId id="276" r:id="rId9"/>
    <p:sldId id="277" r:id="rId10"/>
    <p:sldId id="278" r:id="rId11"/>
    <p:sldId id="273" r:id="rId12"/>
    <p:sldId id="266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18"/>
  </p:normalViewPr>
  <p:slideViewPr>
    <p:cSldViewPr snapToGrid="0">
      <p:cViewPr varScale="1">
        <p:scale>
          <a:sx n="63" d="100"/>
          <a:sy n="63" d="100"/>
        </p:scale>
        <p:origin x="80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irravin40@outlook.com" userId="e6d8cc50914abe85" providerId="LiveId" clId="{6A356551-6096-4E2B-B44C-C0F810185208}"/>
    <pc:docChg chg="delSld modSld">
      <pc:chgData name="Suirravin40@outlook.com" userId="e6d8cc50914abe85" providerId="LiveId" clId="{6A356551-6096-4E2B-B44C-C0F810185208}" dt="2022-06-23T21:26:41.314" v="35" actId="20577"/>
      <pc:docMkLst>
        <pc:docMk/>
      </pc:docMkLst>
      <pc:sldChg chg="modSp mod">
        <pc:chgData name="Suirravin40@outlook.com" userId="e6d8cc50914abe85" providerId="LiveId" clId="{6A356551-6096-4E2B-B44C-C0F810185208}" dt="2022-06-23T21:26:41.314" v="35" actId="20577"/>
        <pc:sldMkLst>
          <pc:docMk/>
          <pc:sldMk cId="1325608595" sldId="257"/>
        </pc:sldMkLst>
        <pc:spChg chg="mod">
          <ac:chgData name="Suirravin40@outlook.com" userId="e6d8cc50914abe85" providerId="LiveId" clId="{6A356551-6096-4E2B-B44C-C0F810185208}" dt="2022-06-23T21:26:41.314" v="35" actId="20577"/>
          <ac:spMkLst>
            <pc:docMk/>
            <pc:sldMk cId="1325608595" sldId="257"/>
            <ac:spMk id="3" creationId="{22788C46-D0BC-4307-AE55-7601A139E7CB}"/>
          </ac:spMkLst>
        </pc:spChg>
      </pc:sldChg>
      <pc:sldChg chg="modSp mod">
        <pc:chgData name="Suirravin40@outlook.com" userId="e6d8cc50914abe85" providerId="LiveId" clId="{6A356551-6096-4E2B-B44C-C0F810185208}" dt="2022-06-22T15:44:59.282" v="33" actId="20577"/>
        <pc:sldMkLst>
          <pc:docMk/>
          <pc:sldMk cId="1639799154" sldId="258"/>
        </pc:sldMkLst>
        <pc:spChg chg="mod">
          <ac:chgData name="Suirravin40@outlook.com" userId="e6d8cc50914abe85" providerId="LiveId" clId="{6A356551-6096-4E2B-B44C-C0F810185208}" dt="2022-06-22T15:44:59.282" v="33" actId="20577"/>
          <ac:spMkLst>
            <pc:docMk/>
            <pc:sldMk cId="1639799154" sldId="258"/>
            <ac:spMk id="3" creationId="{95B371F2-DBA5-415A-82C8-651F587B857A}"/>
          </ac:spMkLst>
        </pc:spChg>
      </pc:sldChg>
      <pc:sldChg chg="del">
        <pc:chgData name="Suirravin40@outlook.com" userId="e6d8cc50914abe85" providerId="LiveId" clId="{6A356551-6096-4E2B-B44C-C0F810185208}" dt="2022-06-22T19:30:37.478" v="34" actId="2696"/>
        <pc:sldMkLst>
          <pc:docMk/>
          <pc:sldMk cId="445070695" sldId="2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6/23/2022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6/23/2022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6/23/2022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6/23/2022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6/23/2022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6/23/2022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6/23/2022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6/23/2022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6/23/2022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6/23/2022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6/23/2022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6/23/2022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 dirty="0"/>
              <a:t>Foundation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en-US" dirty="0"/>
              <a:t>Delia Kilpatrick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you, for your time.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rmAutofit/>
          </a:bodyPr>
          <a:lstStyle/>
          <a:p>
            <a:r>
              <a:rPr lang="en-US" dirty="0"/>
              <a:t>Delia Kilpatrick​</a:t>
            </a:r>
          </a:p>
          <a:p>
            <a:r>
              <a:rPr lang="en-US" dirty="0"/>
              <a:t>delia697@revature.net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The Goal</a:t>
            </a:r>
          </a:p>
          <a:p>
            <a:r>
              <a:rPr lang="en-US" dirty="0"/>
              <a:t>The Reason</a:t>
            </a:r>
          </a:p>
          <a:p>
            <a:r>
              <a:rPr lang="en-US" dirty="0"/>
              <a:t>The Methods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6/23/2022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Foundation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3" y="2653168"/>
            <a:ext cx="9567312" cy="19188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Hello!  My name is Delia, and I will be discussing the process of my first Big Data program project.  This foundation project will be focused on movie ratings.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6/23/2022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Foundation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/>
          <a:lstStyle/>
          <a:p>
            <a:r>
              <a:rPr lang="en-US" dirty="0"/>
              <a:t>The Goal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 Beginner’s Approach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81F6A5D-6858-50B8-7400-944D3EA149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0333" y="1272197"/>
            <a:ext cx="4018282" cy="4589984"/>
          </a:xfrm>
        </p:spPr>
        <p:txBody>
          <a:bodyPr/>
          <a:lstStyle/>
          <a:p>
            <a:r>
              <a:rPr lang="en-US" sz="3200" dirty="0"/>
              <a:t>The main goal of this program is to allow existing members to enter and rate new movies.  However, the program can also explore the movies that were previously rated.</a:t>
            </a:r>
          </a:p>
        </p:txBody>
      </p:sp>
    </p:spTree>
    <p:extLst>
      <p:ext uri="{BB962C8B-B14F-4D97-AF65-F5344CB8AC3E}">
        <p14:creationId xmlns:p14="http://schemas.microsoft.com/office/powerpoint/2010/main" val="4062358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D33DC-85C1-4906-B221-BA18C31545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Reason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0C96B0-8D44-C100-5FF9-BAA464C426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Because…</a:t>
            </a:r>
          </a:p>
        </p:txBody>
      </p:sp>
    </p:spTree>
    <p:extLst>
      <p:ext uri="{BB962C8B-B14F-4D97-AF65-F5344CB8AC3E}">
        <p14:creationId xmlns:p14="http://schemas.microsoft.com/office/powerpoint/2010/main" val="2910992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0946A3B-230E-8DB8-A612-C737195F0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0645" y="2391507"/>
            <a:ext cx="4406588" cy="3445622"/>
          </a:xfrm>
        </p:spPr>
        <p:txBody>
          <a:bodyPr/>
          <a:lstStyle/>
          <a:p>
            <a:r>
              <a:rPr lang="en-US" sz="3200" dirty="0"/>
              <a:t>To give moviegoers a virtual outlet to express their opinions.  </a:t>
            </a:r>
          </a:p>
        </p:txBody>
      </p:sp>
    </p:spTree>
    <p:extLst>
      <p:ext uri="{BB962C8B-B14F-4D97-AF65-F5344CB8AC3E}">
        <p14:creationId xmlns:p14="http://schemas.microsoft.com/office/powerpoint/2010/main" val="1687202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F65A7-995A-9F45-891C-82D9B9D40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961" y="1791018"/>
            <a:ext cx="8412079" cy="2810460"/>
          </a:xfrm>
        </p:spPr>
        <p:txBody>
          <a:bodyPr>
            <a:normAutofit/>
          </a:bodyPr>
          <a:lstStyle/>
          <a:p>
            <a:r>
              <a:rPr lang="en-US" sz="4400" dirty="0"/>
              <a:t>Your opinion goes only as far as you can express them.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118A1B7-08BA-6B43-BBA8-952377DF94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02619" y="543354"/>
            <a:ext cx="1364297" cy="1094521"/>
          </a:xfrm>
        </p:spPr>
        <p:txBody>
          <a:bodyPr/>
          <a:lstStyle/>
          <a:p>
            <a:r>
              <a:rPr lang="en-US" dirty="0"/>
              <a:t>“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78654B-08C9-4C41-8BEC-DFB7202458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56250" y="4574039"/>
            <a:ext cx="3511550" cy="679450"/>
          </a:xfrm>
        </p:spPr>
        <p:txBody>
          <a:bodyPr/>
          <a:lstStyle/>
          <a:p>
            <a:r>
              <a:rPr lang="en-US" dirty="0"/>
              <a:t>Delia Kilpatrick</a:t>
            </a:r>
          </a:p>
          <a:p>
            <a:endParaRPr lang="en-US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A1F17760-D90A-AB46-A4E0-31B2684E3F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20876" y="3426615"/>
            <a:ext cx="1364297" cy="1094521"/>
          </a:xfrm>
        </p:spPr>
        <p:txBody>
          <a:bodyPr/>
          <a:lstStyle/>
          <a:p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3F7063-A64B-CB42-8BBF-BF524242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75428-5BE0-934D-BB71-675F8E23A386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EA976-8646-0143-BA18-8675E6FA5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Foundation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03A5E2-8F37-D546-BCD9-24A2037B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983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The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72FA7B1-CD7F-3646-B44C-91A107A0CBE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/>
          <a:lstStyle/>
          <a:p>
            <a:r>
              <a:rPr lang="en-US" dirty="0"/>
              <a:t>MySQL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9ED227-95A7-4B08-91FE-5E0EF0D41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I created all three tables, (movies, reviewers, ratings)  by using MySQL.  Two tables included a primary key, and the last table included two foreign keys.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85697B7-EBBB-0E4B-AA02-0D3F94821C6E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2ECAAA-1E9C-4845-8EA9-E11A76F0815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 used Python to create a program that allows members to add movies and ratings.  This program is connected to the movie database created in MySQL. 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B1FFBC5-1733-5E4A-BF11-2C157D9917CC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/>
          <a:lstStyle/>
          <a:p>
            <a:r>
              <a:rPr lang="en-US" dirty="0"/>
              <a:t>Virtual Studio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8A12450-9474-8A49-BAEB-20C6F51540D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/>
          <a:lstStyle/>
          <a:p>
            <a:r>
              <a:rPr lang="en-US" dirty="0"/>
              <a:t>I used Virtual Studio to work on Python, and to also connect to my </a:t>
            </a:r>
            <a:r>
              <a:rPr lang="en-US" dirty="0" err="1"/>
              <a:t>Github</a:t>
            </a:r>
            <a:r>
              <a:rPr lang="en-US" dirty="0"/>
              <a:t> account.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202033-17DD-3E4F-BB90-ADC6A1F0C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</p:spPr>
        <p:txBody>
          <a:bodyPr/>
          <a:lstStyle/>
          <a:p>
            <a:fld id="{A42FF1E2-60E5-C540-AA54-7072D5406B0B}" type="datetime1">
              <a:rPr lang="en-US" smtClean="0"/>
              <a:pPr/>
              <a:t>6/23/2022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42ACFC2-B54A-8244-B5D9-4B1EC2EED5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Foundation Project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508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337</TotalTime>
  <Words>229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Tenorite</vt:lpstr>
      <vt:lpstr>Office Theme</vt:lpstr>
      <vt:lpstr>Foundation Project</vt:lpstr>
      <vt:lpstr>Agenda</vt:lpstr>
      <vt:lpstr>Introduction</vt:lpstr>
      <vt:lpstr>The Goal</vt:lpstr>
      <vt:lpstr>PowerPoint Presentation</vt:lpstr>
      <vt:lpstr>The Reason</vt:lpstr>
      <vt:lpstr>PowerPoint Presentation</vt:lpstr>
      <vt:lpstr>Your opinion goes only as far as you can express them.</vt:lpstr>
      <vt:lpstr>The Methods</vt:lpstr>
      <vt:lpstr>Thank you, for your time.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 Project</dc:title>
  <dc:creator>Suirravin40@outlook.com</dc:creator>
  <cp:lastModifiedBy>Suirravin40@outlook.com</cp:lastModifiedBy>
  <cp:revision>1</cp:revision>
  <dcterms:created xsi:type="dcterms:W3CDTF">2022-06-21T18:16:40Z</dcterms:created>
  <dcterms:modified xsi:type="dcterms:W3CDTF">2022-06-23T21:26:44Z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