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76" r:id="rId9"/>
    <p:sldId id="277" r:id="rId10"/>
    <p:sldId id="278" r:id="rId11"/>
    <p:sldId id="273" r:id="rId12"/>
    <p:sldId id="266" r:id="rId13"/>
    <p:sldId id="267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51" d="100"/>
          <a:sy n="51" d="100"/>
        </p:scale>
        <p:origin x="72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Foundation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Delia Kilpatrick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Okay! I have shown you the capabilities of my movie project, and how it came about by using Python and MySQL.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7FA0C2EE-8499-394A-A22C-DABDB4752AEE}" type="datetime1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Foundation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you, for your time.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Delia Kilpatrick​</a:t>
            </a:r>
          </a:p>
          <a:p>
            <a:r>
              <a:rPr lang="en-US" dirty="0"/>
              <a:t>delia697@revature.net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The Goal</a:t>
            </a:r>
          </a:p>
          <a:p>
            <a:r>
              <a:rPr lang="en-US" dirty="0"/>
              <a:t>The Reason</a:t>
            </a:r>
          </a:p>
          <a:p>
            <a:r>
              <a:rPr lang="en-US" dirty="0"/>
              <a:t>The Methods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Foundation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3" y="2653168"/>
            <a:ext cx="9567312" cy="1918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Hello!  My name is Delia, and I will be discussing the process of my first Big Data program project.  This foundation project will be a movie rating project.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Foundation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Beginner’s Approach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1F6A5D-6858-50B8-7400-944D3EA14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33" y="1272197"/>
            <a:ext cx="4018282" cy="4589984"/>
          </a:xfrm>
        </p:spPr>
        <p:txBody>
          <a:bodyPr/>
          <a:lstStyle/>
          <a:p>
            <a:r>
              <a:rPr lang="en-US" sz="3200" dirty="0"/>
              <a:t>The main goal of this program is to allow existing members to enter and rate new movies.  However, the program can also explore the movies that were previously rated.</a:t>
            </a:r>
          </a:p>
        </p:txBody>
      </p:sp>
    </p:spTree>
    <p:extLst>
      <p:ext uri="{BB962C8B-B14F-4D97-AF65-F5344CB8AC3E}">
        <p14:creationId xmlns:p14="http://schemas.microsoft.com/office/powerpoint/2010/main" val="406235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33DC-85C1-4906-B221-BA18C3154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Reason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C96B0-8D44-C100-5FF9-BAA464C42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Because…</a:t>
            </a:r>
          </a:p>
        </p:txBody>
      </p:sp>
    </p:spTree>
    <p:extLst>
      <p:ext uri="{BB962C8B-B14F-4D97-AF65-F5344CB8AC3E}">
        <p14:creationId xmlns:p14="http://schemas.microsoft.com/office/powerpoint/2010/main" val="291099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0946A3B-230E-8DB8-A612-C737195F0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0645" y="2391507"/>
            <a:ext cx="4406588" cy="3445622"/>
          </a:xfrm>
        </p:spPr>
        <p:txBody>
          <a:bodyPr/>
          <a:lstStyle/>
          <a:p>
            <a:r>
              <a:rPr lang="en-US" sz="3200" dirty="0"/>
              <a:t>To give moviegoers a virtual outlet to express their opinions.  </a:t>
            </a:r>
          </a:p>
        </p:txBody>
      </p:sp>
    </p:spTree>
    <p:extLst>
      <p:ext uri="{BB962C8B-B14F-4D97-AF65-F5344CB8AC3E}">
        <p14:creationId xmlns:p14="http://schemas.microsoft.com/office/powerpoint/2010/main" val="168720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>
            <a:normAutofit/>
          </a:bodyPr>
          <a:lstStyle/>
          <a:p>
            <a:r>
              <a:rPr lang="en-US" sz="4400" dirty="0"/>
              <a:t>Your opinion goes only as far as you can express them.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78654B-08C9-4C41-8BEC-DFB72024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6250" y="4574039"/>
            <a:ext cx="3511550" cy="679450"/>
          </a:xfrm>
        </p:spPr>
        <p:txBody>
          <a:bodyPr/>
          <a:lstStyle/>
          <a:p>
            <a:r>
              <a:rPr lang="en-US" dirty="0"/>
              <a:t>Delia Kilpatrick</a:t>
            </a:r>
          </a:p>
          <a:p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5428-5BE0-934D-BB71-675F8E23A386}" type="datetime1">
              <a:rPr lang="en-US" smtClean="0"/>
              <a:t>6/21/2022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Foundation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The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 created all three tables, (movies, reviewers, ratings)  by using MySQL.  Two tables included a primary key, and the last table included two foreign keys.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used Python to create a program that allows members to add movies and ratings.  This program is connected to the movie database created in MySQL.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/>
          <a:lstStyle/>
          <a:p>
            <a:r>
              <a:rPr lang="en-US" dirty="0"/>
              <a:t>Virtual Studio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/>
          <a:lstStyle/>
          <a:p>
            <a:r>
              <a:rPr lang="en-US" dirty="0"/>
              <a:t>I used Virtual Studio to work on Python, and to also connect to my </a:t>
            </a:r>
            <a:r>
              <a:rPr lang="en-US" dirty="0" err="1"/>
              <a:t>Github</a:t>
            </a:r>
            <a:r>
              <a:rPr lang="en-US" dirty="0"/>
              <a:t> account.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Foundation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91</TotalTime>
  <Words>259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Office Theme</vt:lpstr>
      <vt:lpstr>Foundation Project</vt:lpstr>
      <vt:lpstr>Agenda</vt:lpstr>
      <vt:lpstr>Introduction</vt:lpstr>
      <vt:lpstr>The Goal</vt:lpstr>
      <vt:lpstr>PowerPoint Presentation</vt:lpstr>
      <vt:lpstr>The Reason</vt:lpstr>
      <vt:lpstr>PowerPoint Presentation</vt:lpstr>
      <vt:lpstr>Your opinion goes only as far as you can express them.</vt:lpstr>
      <vt:lpstr>The Methods</vt:lpstr>
      <vt:lpstr>Summary </vt:lpstr>
      <vt:lpstr>Thank you, for your time.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Project</dc:title>
  <dc:creator>Suirravin40@outlook.com</dc:creator>
  <cp:lastModifiedBy>Suirravin40@outlook.com</cp:lastModifiedBy>
  <cp:revision>1</cp:revision>
  <dcterms:created xsi:type="dcterms:W3CDTF">2022-06-21T18:16:40Z</dcterms:created>
  <dcterms:modified xsi:type="dcterms:W3CDTF">2022-06-21T19:48:10Z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