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76" r:id="rId9"/>
    <p:sldId id="277" r:id="rId10"/>
    <p:sldId id="278" r:id="rId11"/>
    <p:sldId id="273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irravin40@outlook.com" userId="e6d8cc50914abe85" providerId="LiveId" clId="{6A356551-6096-4E2B-B44C-C0F810185208}"/>
    <pc:docChg chg="delSld modSld">
      <pc:chgData name="Suirravin40@outlook.com" userId="e6d8cc50914abe85" providerId="LiveId" clId="{6A356551-6096-4E2B-B44C-C0F810185208}" dt="2022-06-22T19:30:37.478" v="34" actId="2696"/>
      <pc:docMkLst>
        <pc:docMk/>
      </pc:docMkLst>
      <pc:sldChg chg="modSp mod">
        <pc:chgData name="Suirravin40@outlook.com" userId="e6d8cc50914abe85" providerId="LiveId" clId="{6A356551-6096-4E2B-B44C-C0F810185208}" dt="2022-06-22T15:44:59.282" v="33" actId="20577"/>
        <pc:sldMkLst>
          <pc:docMk/>
          <pc:sldMk cId="1639799154" sldId="258"/>
        </pc:sldMkLst>
        <pc:spChg chg="mod">
          <ac:chgData name="Suirravin40@outlook.com" userId="e6d8cc50914abe85" providerId="LiveId" clId="{6A356551-6096-4E2B-B44C-C0F810185208}" dt="2022-06-22T15:44:59.282" v="33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del">
        <pc:chgData name="Suirravin40@outlook.com" userId="e6d8cc50914abe85" providerId="LiveId" clId="{6A356551-6096-4E2B-B44C-C0F810185208}" dt="2022-06-22T19:30:37.478" v="34" actId="2696"/>
        <pc:sldMkLst>
          <pc:docMk/>
          <pc:sldMk cId="44507069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Delia Kilpatrick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you, for your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Delia Kilpatrick​</a:t>
            </a:r>
          </a:p>
          <a:p>
            <a:r>
              <a:rPr lang="en-US" dirty="0"/>
              <a:t>delia697@revature.net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Goal</a:t>
            </a:r>
          </a:p>
          <a:p>
            <a:r>
              <a:rPr lang="en-US" dirty="0"/>
              <a:t>The Reason</a:t>
            </a:r>
          </a:p>
          <a:p>
            <a:r>
              <a:rPr lang="en-US" dirty="0"/>
              <a:t>The Methods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8"/>
            <a:ext cx="9567312" cy="1918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Hello!  My name is Delia, and I will be discussing the process of my first Big Data program project.  This foundation project will be focused on movie ratings.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Beginner’s Approach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1F6A5D-6858-50B8-7400-944D3EA1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33" y="1272197"/>
            <a:ext cx="4018282" cy="4589984"/>
          </a:xfrm>
        </p:spPr>
        <p:txBody>
          <a:bodyPr/>
          <a:lstStyle/>
          <a:p>
            <a:r>
              <a:rPr lang="en-US" sz="3200" dirty="0"/>
              <a:t>The main goal of this program is to allow existing members to enter and rate new movies.  However, the program can also explore the movies that were previously rated.</a:t>
            </a:r>
          </a:p>
        </p:txBody>
      </p:sp>
    </p:spTree>
    <p:extLst>
      <p:ext uri="{BB962C8B-B14F-4D97-AF65-F5344CB8AC3E}">
        <p14:creationId xmlns:p14="http://schemas.microsoft.com/office/powerpoint/2010/main" val="406235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3DC-85C1-4906-B221-BA18C3154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96B0-8D44-C100-5FF9-BAA464C42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Because…</a:t>
            </a:r>
          </a:p>
        </p:txBody>
      </p:sp>
    </p:spTree>
    <p:extLst>
      <p:ext uri="{BB962C8B-B14F-4D97-AF65-F5344CB8AC3E}">
        <p14:creationId xmlns:p14="http://schemas.microsoft.com/office/powerpoint/2010/main" val="291099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946A3B-230E-8DB8-A612-C737195F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645" y="2391507"/>
            <a:ext cx="4406588" cy="3445622"/>
          </a:xfrm>
        </p:spPr>
        <p:txBody>
          <a:bodyPr/>
          <a:lstStyle/>
          <a:p>
            <a:r>
              <a:rPr lang="en-US" sz="3200" dirty="0"/>
              <a:t>To give moviegoers a virtual outlet to express their opinions.  </a:t>
            </a:r>
          </a:p>
        </p:txBody>
      </p:sp>
    </p:spTree>
    <p:extLst>
      <p:ext uri="{BB962C8B-B14F-4D97-AF65-F5344CB8AC3E}">
        <p14:creationId xmlns:p14="http://schemas.microsoft.com/office/powerpoint/2010/main" val="16872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Your opinion goes only as far as you can express them.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Delia Kilpatrick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 created all three tables, (movies, reviewers, ratings)  by using MySQL.  Two tables included a primary key, and the last table included two foreign keys.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used Python to create a program that allows members to add movies and ratings.  This program is connected to the movie database created in MySQL.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Virtual Studio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I used Virtual Studio to work on Python, and to also connect to my </a:t>
            </a:r>
            <a:r>
              <a:rPr lang="en-US" dirty="0" err="1"/>
              <a:t>Github</a:t>
            </a:r>
            <a:r>
              <a:rPr lang="en-US" dirty="0"/>
              <a:t> account.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337</TotalTime>
  <Words>230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Foundation Project</vt:lpstr>
      <vt:lpstr>Agenda</vt:lpstr>
      <vt:lpstr>Introduction</vt:lpstr>
      <vt:lpstr>The Goal</vt:lpstr>
      <vt:lpstr>PowerPoint Presentation</vt:lpstr>
      <vt:lpstr>The Reason</vt:lpstr>
      <vt:lpstr>PowerPoint Presentation</vt:lpstr>
      <vt:lpstr>Your opinion goes only as far as you can express them.</vt:lpstr>
      <vt:lpstr>The Methods</vt:lpstr>
      <vt:lpstr>Thank you,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Project</dc:title>
  <dc:creator>Suirravin40@outlook.com</dc:creator>
  <cp:lastModifiedBy>Suirravin40@outlook.com</cp:lastModifiedBy>
  <cp:revision>1</cp:revision>
  <dcterms:created xsi:type="dcterms:W3CDTF">2022-06-21T18:16:40Z</dcterms:created>
  <dcterms:modified xsi:type="dcterms:W3CDTF">2022-06-22T19:30:43Z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