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440" r:id="rId3"/>
    <p:sldId id="441" r:id="rId4"/>
    <p:sldId id="459" r:id="rId5"/>
    <p:sldId id="454" r:id="rId6"/>
    <p:sldId id="455" r:id="rId7"/>
    <p:sldId id="456" r:id="rId8"/>
    <p:sldId id="458" r:id="rId9"/>
    <p:sldId id="457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i Tran" initials="" lastIdx="1" clrIdx="0"/>
  <p:cmAuthor id="1" name="Thu Thi Hoai Tran" initials="TTHT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B42D"/>
    <a:srgbClr val="6CB43A"/>
    <a:srgbClr val="A1CB3A"/>
    <a:srgbClr val="B5F27D"/>
    <a:srgbClr val="03E0EB"/>
    <a:srgbClr val="0DB3E1"/>
    <a:srgbClr val="0099FF"/>
    <a:srgbClr val="3399FF"/>
    <a:srgbClr val="15ACE5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6" autoAdjust="0"/>
    <p:restoredTop sz="89520" autoAdjust="0"/>
  </p:normalViewPr>
  <p:slideViewPr>
    <p:cSldViewPr snapToGrid="0" snapToObjects="1">
      <p:cViewPr>
        <p:scale>
          <a:sx n="100" d="100"/>
          <a:sy n="100" d="100"/>
        </p:scale>
        <p:origin x="-1056" y="-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-331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380EB2-6671-9743-9DDF-BA48B0E337A6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048D58-47DD-7546-ADC4-40BAB2E7E5C4}">
      <dgm:prSet phldrT="[Text]"/>
      <dgm:spPr/>
      <dgm:t>
        <a:bodyPr/>
        <a:lstStyle/>
        <a:p>
          <a:r>
            <a:rPr lang="en-US" dirty="0" smtClean="0"/>
            <a:t>Vu Lam</a:t>
          </a:r>
        </a:p>
        <a:p>
          <a:r>
            <a:rPr lang="en-US" dirty="0" smtClean="0"/>
            <a:t>Product Owner</a:t>
          </a:r>
          <a:endParaRPr lang="en-US" dirty="0"/>
        </a:p>
      </dgm:t>
    </dgm:pt>
    <dgm:pt modelId="{43B9882C-DACE-B64F-8755-5FAC6E7CBA8D}" type="parTrans" cxnId="{709B0797-B94B-714D-BB41-2547143687C8}">
      <dgm:prSet/>
      <dgm:spPr/>
      <dgm:t>
        <a:bodyPr/>
        <a:lstStyle/>
        <a:p>
          <a:endParaRPr lang="en-US"/>
        </a:p>
      </dgm:t>
    </dgm:pt>
    <dgm:pt modelId="{FC247CEC-AF09-7949-81ED-E885481305EA}" type="sibTrans" cxnId="{709B0797-B94B-714D-BB41-2547143687C8}">
      <dgm:prSet/>
      <dgm:spPr/>
      <dgm:t>
        <a:bodyPr/>
        <a:lstStyle/>
        <a:p>
          <a:endParaRPr lang="en-US"/>
        </a:p>
      </dgm:t>
    </dgm:pt>
    <dgm:pt modelId="{BA683E3B-5B15-3949-87C5-2C80EE39692B}">
      <dgm:prSet phldrT="[Text]"/>
      <dgm:spPr/>
      <dgm:t>
        <a:bodyPr/>
        <a:lstStyle/>
        <a:p>
          <a:r>
            <a:rPr lang="en-US" dirty="0" err="1" smtClean="0"/>
            <a:t>Phong</a:t>
          </a:r>
          <a:r>
            <a:rPr lang="en-US" dirty="0" smtClean="0"/>
            <a:t> Bui</a:t>
          </a:r>
        </a:p>
        <a:p>
          <a:r>
            <a:rPr lang="en-US" dirty="0" smtClean="0"/>
            <a:t>VN Executive Sponsor</a:t>
          </a:r>
          <a:endParaRPr lang="en-US" dirty="0"/>
        </a:p>
      </dgm:t>
    </dgm:pt>
    <dgm:pt modelId="{A092FAD1-A73F-3842-8FC8-F98AEB6C0121}" type="parTrans" cxnId="{B88D2A10-C43A-A941-A322-803C0BB8246E}">
      <dgm:prSet/>
      <dgm:spPr/>
      <dgm:t>
        <a:bodyPr/>
        <a:lstStyle/>
        <a:p>
          <a:endParaRPr lang="en-US"/>
        </a:p>
      </dgm:t>
    </dgm:pt>
    <dgm:pt modelId="{8291F5F6-8BDD-184F-A45E-704249B010BD}" type="sibTrans" cxnId="{B88D2A10-C43A-A941-A322-803C0BB8246E}">
      <dgm:prSet/>
      <dgm:spPr/>
      <dgm:t>
        <a:bodyPr/>
        <a:lstStyle/>
        <a:p>
          <a:endParaRPr lang="en-US"/>
        </a:p>
      </dgm:t>
    </dgm:pt>
    <dgm:pt modelId="{257F6039-5C12-534C-9352-0F0287C657E5}">
      <dgm:prSet phldrT="[Text]"/>
      <dgm:spPr/>
      <dgm:t>
        <a:bodyPr/>
        <a:lstStyle/>
        <a:p>
          <a:r>
            <a:rPr lang="en-US" dirty="0" smtClean="0"/>
            <a:t>Thu Tran</a:t>
          </a:r>
        </a:p>
        <a:p>
          <a:r>
            <a:rPr lang="en-US" dirty="0" smtClean="0"/>
            <a:t>Product BA</a:t>
          </a:r>
          <a:endParaRPr lang="en-US" dirty="0"/>
        </a:p>
      </dgm:t>
    </dgm:pt>
    <dgm:pt modelId="{44E57674-5F17-8342-B522-3941E976E96C}" type="parTrans" cxnId="{8414EF38-A6F7-1442-8809-7F6E34A81572}">
      <dgm:prSet/>
      <dgm:spPr/>
      <dgm:t>
        <a:bodyPr/>
        <a:lstStyle/>
        <a:p>
          <a:endParaRPr lang="en-US"/>
        </a:p>
      </dgm:t>
    </dgm:pt>
    <dgm:pt modelId="{239CAD35-E34A-F549-AD35-66B36EA6A091}" type="sibTrans" cxnId="{8414EF38-A6F7-1442-8809-7F6E34A81572}">
      <dgm:prSet/>
      <dgm:spPr/>
      <dgm:t>
        <a:bodyPr/>
        <a:lstStyle/>
        <a:p>
          <a:endParaRPr lang="en-US"/>
        </a:p>
      </dgm:t>
    </dgm:pt>
    <dgm:pt modelId="{FE515808-FB6D-5946-8D09-F8FE94E67269}">
      <dgm:prSet phldrT="[Text]"/>
      <dgm:spPr/>
      <dgm:t>
        <a:bodyPr/>
        <a:lstStyle/>
        <a:p>
          <a:r>
            <a:rPr lang="en-US" dirty="0" err="1" smtClean="0"/>
            <a:t>Hieu</a:t>
          </a:r>
          <a:r>
            <a:rPr lang="en-US" dirty="0" smtClean="0"/>
            <a:t> </a:t>
          </a:r>
          <a:r>
            <a:rPr lang="en-US" dirty="0" err="1" smtClean="0"/>
            <a:t>Phan</a:t>
          </a:r>
          <a:endParaRPr lang="en-US" dirty="0" smtClean="0"/>
        </a:p>
        <a:p>
          <a:r>
            <a:rPr lang="en-US" dirty="0" smtClean="0"/>
            <a:t>Development Lead</a:t>
          </a:r>
          <a:endParaRPr lang="en-US" dirty="0"/>
        </a:p>
      </dgm:t>
    </dgm:pt>
    <dgm:pt modelId="{6275D9D6-8DB8-8848-9F76-C46EC467C5EA}" type="parTrans" cxnId="{B77C2D45-E2D9-604C-A39E-FE075F9120C4}">
      <dgm:prSet/>
      <dgm:spPr/>
      <dgm:t>
        <a:bodyPr/>
        <a:lstStyle/>
        <a:p>
          <a:endParaRPr lang="en-US"/>
        </a:p>
      </dgm:t>
    </dgm:pt>
    <dgm:pt modelId="{67BBFC06-B6FA-EE42-8E42-CF9739FE6B89}" type="sibTrans" cxnId="{B77C2D45-E2D9-604C-A39E-FE075F9120C4}">
      <dgm:prSet/>
      <dgm:spPr/>
      <dgm:t>
        <a:bodyPr/>
        <a:lstStyle/>
        <a:p>
          <a:endParaRPr lang="en-US"/>
        </a:p>
      </dgm:t>
    </dgm:pt>
    <dgm:pt modelId="{AA59821B-3E97-214A-BC7E-C17B178B8AA9}">
      <dgm:prSet phldrT="[Text]"/>
      <dgm:spPr/>
      <dgm:t>
        <a:bodyPr/>
        <a:lstStyle/>
        <a:p>
          <a:r>
            <a:rPr lang="en-US" dirty="0" err="1" smtClean="0"/>
            <a:t>Buu</a:t>
          </a:r>
          <a:r>
            <a:rPr lang="en-US" dirty="0" smtClean="0"/>
            <a:t> Nguyen</a:t>
          </a:r>
        </a:p>
        <a:p>
          <a:r>
            <a:rPr lang="en-US" dirty="0" smtClean="0"/>
            <a:t>Product Architect</a:t>
          </a:r>
          <a:endParaRPr lang="en-US" dirty="0"/>
        </a:p>
      </dgm:t>
    </dgm:pt>
    <dgm:pt modelId="{DF37289E-A18B-D945-919B-4DE8EBFC0085}" type="parTrans" cxnId="{9CAF5AB4-041C-4249-A867-8AD6C6A3EAC8}">
      <dgm:prSet/>
      <dgm:spPr/>
      <dgm:t>
        <a:bodyPr/>
        <a:lstStyle/>
        <a:p>
          <a:endParaRPr lang="en-US"/>
        </a:p>
      </dgm:t>
    </dgm:pt>
    <dgm:pt modelId="{802FFB46-C135-1F4F-B800-DD0B1246AAFE}" type="sibTrans" cxnId="{9CAF5AB4-041C-4249-A867-8AD6C6A3EAC8}">
      <dgm:prSet/>
      <dgm:spPr/>
      <dgm:t>
        <a:bodyPr/>
        <a:lstStyle/>
        <a:p>
          <a:endParaRPr lang="en-US"/>
        </a:p>
      </dgm:t>
    </dgm:pt>
    <dgm:pt modelId="{18053969-1365-4EB5-AE4D-EA1CBEA63152}">
      <dgm:prSet phldrT="[Text]"/>
      <dgm:spPr/>
      <dgm:t>
        <a:bodyPr/>
        <a:lstStyle/>
        <a:p>
          <a:r>
            <a:rPr lang="en-US" dirty="0" err="1" smtClean="0"/>
            <a:t>Vinh</a:t>
          </a:r>
          <a:r>
            <a:rPr lang="en-US" dirty="0" smtClean="0"/>
            <a:t> Nguyen</a:t>
          </a:r>
          <a:br>
            <a:rPr lang="en-US" dirty="0" smtClean="0"/>
          </a:br>
          <a:r>
            <a:rPr lang="en-US" dirty="0" smtClean="0"/>
            <a:t>QA Lead</a:t>
          </a:r>
          <a:endParaRPr lang="en-US" dirty="0"/>
        </a:p>
      </dgm:t>
    </dgm:pt>
    <dgm:pt modelId="{8A8404AB-CD4D-4193-9974-8B3FA308C558}" type="parTrans" cxnId="{A118D7FA-6962-4D82-B1F0-1C90912EAD24}">
      <dgm:prSet/>
      <dgm:spPr/>
      <dgm:t>
        <a:bodyPr/>
        <a:lstStyle/>
        <a:p>
          <a:endParaRPr lang="en-US"/>
        </a:p>
      </dgm:t>
    </dgm:pt>
    <dgm:pt modelId="{6F625F53-9E7A-486C-8E46-805A82AFB960}" type="sibTrans" cxnId="{A118D7FA-6962-4D82-B1F0-1C90912EAD24}">
      <dgm:prSet/>
      <dgm:spPr/>
      <dgm:t>
        <a:bodyPr/>
        <a:lstStyle/>
        <a:p>
          <a:endParaRPr lang="en-US"/>
        </a:p>
      </dgm:t>
    </dgm:pt>
    <dgm:pt modelId="{9B0DFB15-BBA3-4B69-A5C9-A1167D9667C8}">
      <dgm:prSet phldrT="[Text]"/>
      <dgm:spPr/>
      <dgm:t>
        <a:bodyPr/>
        <a:lstStyle/>
        <a:p>
          <a:r>
            <a:rPr lang="en-US" dirty="0" smtClean="0"/>
            <a:t>An Nguyen</a:t>
          </a:r>
          <a:br>
            <a:rPr lang="en-US" dirty="0" smtClean="0"/>
          </a:br>
          <a:r>
            <a:rPr lang="en-US" dirty="0" smtClean="0"/>
            <a:t>DEV</a:t>
          </a:r>
          <a:endParaRPr lang="en-US" dirty="0"/>
        </a:p>
      </dgm:t>
    </dgm:pt>
    <dgm:pt modelId="{B46F388F-2B45-4898-BEF6-D4142DED5223}" type="parTrans" cxnId="{3B31DFA4-B194-43EF-B1DC-1359756B605B}">
      <dgm:prSet/>
      <dgm:spPr/>
      <dgm:t>
        <a:bodyPr/>
        <a:lstStyle/>
        <a:p>
          <a:endParaRPr lang="en-US"/>
        </a:p>
      </dgm:t>
    </dgm:pt>
    <dgm:pt modelId="{0FCFF779-C737-47EC-B047-72D93A365F27}" type="sibTrans" cxnId="{3B31DFA4-B194-43EF-B1DC-1359756B605B}">
      <dgm:prSet/>
      <dgm:spPr/>
      <dgm:t>
        <a:bodyPr/>
        <a:lstStyle/>
        <a:p>
          <a:endParaRPr lang="en-US"/>
        </a:p>
      </dgm:t>
    </dgm:pt>
    <dgm:pt modelId="{48FDF615-5D69-42E2-B198-FCB8ED006B07}">
      <dgm:prSet phldrT="[Text]"/>
      <dgm:spPr/>
      <dgm:t>
        <a:bodyPr/>
        <a:lstStyle/>
        <a:p>
          <a:r>
            <a:rPr lang="en-US" dirty="0" err="1" smtClean="0"/>
            <a:t>Duy</a:t>
          </a:r>
          <a:r>
            <a:rPr lang="en-US" dirty="0" smtClean="0"/>
            <a:t> </a:t>
          </a:r>
          <a:r>
            <a:rPr lang="en-US" dirty="0" err="1" smtClean="0"/>
            <a:t>Luong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DEV</a:t>
          </a:r>
          <a:endParaRPr lang="en-US" dirty="0"/>
        </a:p>
      </dgm:t>
    </dgm:pt>
    <dgm:pt modelId="{B808530A-8D3D-46E0-AED8-AE4E540F54E3}" type="parTrans" cxnId="{EBB382C4-4FED-4FD4-A5C4-7D0BD063A9CF}">
      <dgm:prSet/>
      <dgm:spPr/>
      <dgm:t>
        <a:bodyPr/>
        <a:lstStyle/>
        <a:p>
          <a:endParaRPr lang="en-US"/>
        </a:p>
      </dgm:t>
    </dgm:pt>
    <dgm:pt modelId="{CE3E89B8-3B65-49BB-BAB2-706068069D6C}" type="sibTrans" cxnId="{EBB382C4-4FED-4FD4-A5C4-7D0BD063A9CF}">
      <dgm:prSet/>
      <dgm:spPr/>
      <dgm:t>
        <a:bodyPr/>
        <a:lstStyle/>
        <a:p>
          <a:endParaRPr lang="en-US"/>
        </a:p>
      </dgm:t>
    </dgm:pt>
    <dgm:pt modelId="{92760B40-88CD-48DE-9FB3-95A6E53952E9}">
      <dgm:prSet phldrT="[Text]"/>
      <dgm:spPr/>
      <dgm:t>
        <a:bodyPr/>
        <a:lstStyle/>
        <a:p>
          <a:r>
            <a:rPr lang="en-US" dirty="0" smtClean="0"/>
            <a:t>Hieu Mai</a:t>
          </a:r>
          <a:br>
            <a:rPr lang="en-US" dirty="0" smtClean="0"/>
          </a:br>
          <a:r>
            <a:rPr lang="en-US" dirty="0" smtClean="0"/>
            <a:t>DEV</a:t>
          </a:r>
          <a:endParaRPr lang="en-US" dirty="0"/>
        </a:p>
      </dgm:t>
    </dgm:pt>
    <dgm:pt modelId="{80B69924-CC7A-4A64-BDD6-5DE7778918FA}" type="parTrans" cxnId="{B6787FE6-30AD-4B96-872A-B1610686D091}">
      <dgm:prSet/>
      <dgm:spPr/>
      <dgm:t>
        <a:bodyPr/>
        <a:lstStyle/>
        <a:p>
          <a:endParaRPr lang="en-US"/>
        </a:p>
      </dgm:t>
    </dgm:pt>
    <dgm:pt modelId="{1BD0F1C4-8E09-409E-84C3-B43A224954B3}" type="sibTrans" cxnId="{B6787FE6-30AD-4B96-872A-B1610686D091}">
      <dgm:prSet/>
      <dgm:spPr/>
      <dgm:t>
        <a:bodyPr/>
        <a:lstStyle/>
        <a:p>
          <a:endParaRPr lang="en-US"/>
        </a:p>
      </dgm:t>
    </dgm:pt>
    <dgm:pt modelId="{30F88950-86EF-4B33-B649-0709A722C2FE}">
      <dgm:prSet phldrT="[Text]"/>
      <dgm:spPr/>
      <dgm:t>
        <a:bodyPr/>
        <a:lstStyle/>
        <a:p>
          <a:r>
            <a:rPr lang="en-US" dirty="0" err="1" smtClean="0"/>
            <a:t>Truc</a:t>
          </a:r>
          <a:r>
            <a:rPr lang="en-US" dirty="0" smtClean="0"/>
            <a:t> Vo</a:t>
          </a:r>
          <a:br>
            <a:rPr lang="en-US" dirty="0" smtClean="0"/>
          </a:br>
          <a:r>
            <a:rPr lang="en-US" dirty="0" smtClean="0"/>
            <a:t>QA</a:t>
          </a:r>
          <a:endParaRPr lang="en-US" dirty="0"/>
        </a:p>
      </dgm:t>
    </dgm:pt>
    <dgm:pt modelId="{67205895-3B58-4973-BDB9-5F2C7254F707}" type="parTrans" cxnId="{90F5E9BD-4F4B-44A5-BA14-A7410CFF9BE4}">
      <dgm:prSet/>
      <dgm:spPr/>
      <dgm:t>
        <a:bodyPr/>
        <a:lstStyle/>
        <a:p>
          <a:endParaRPr lang="en-US"/>
        </a:p>
      </dgm:t>
    </dgm:pt>
    <dgm:pt modelId="{F66D5C88-FAB3-4E5D-ADB5-36321C628238}" type="sibTrans" cxnId="{90F5E9BD-4F4B-44A5-BA14-A7410CFF9BE4}">
      <dgm:prSet/>
      <dgm:spPr/>
      <dgm:t>
        <a:bodyPr/>
        <a:lstStyle/>
        <a:p>
          <a:endParaRPr lang="en-US"/>
        </a:p>
      </dgm:t>
    </dgm:pt>
    <dgm:pt modelId="{44605E16-CFDD-ED4C-BB5B-06DB673AFDBC}" type="pres">
      <dgm:prSet presAssocID="{D2380EB2-6671-9743-9DDF-BA48B0E337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9EE45E1-80AA-F147-BB8F-7DD9AC691864}" type="pres">
      <dgm:prSet presAssocID="{00048D58-47DD-7546-ADC4-40BAB2E7E5C4}" presName="hierRoot1" presStyleCnt="0"/>
      <dgm:spPr/>
    </dgm:pt>
    <dgm:pt modelId="{4ABC4BC9-0016-EA4C-8A34-21C15480D8B2}" type="pres">
      <dgm:prSet presAssocID="{00048D58-47DD-7546-ADC4-40BAB2E7E5C4}" presName="composite" presStyleCnt="0"/>
      <dgm:spPr/>
    </dgm:pt>
    <dgm:pt modelId="{AEE66AEE-6712-324E-9F81-054F208BEAE6}" type="pres">
      <dgm:prSet presAssocID="{00048D58-47DD-7546-ADC4-40BAB2E7E5C4}" presName="background" presStyleLbl="node0" presStyleIdx="0" presStyleCnt="1"/>
      <dgm:spPr/>
    </dgm:pt>
    <dgm:pt modelId="{B712E8EF-15FD-9D4C-BFB0-4AC25B19AAFE}" type="pres">
      <dgm:prSet presAssocID="{00048D58-47DD-7546-ADC4-40BAB2E7E5C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2A1CDE-18E5-524B-A849-6AFA9A79C5D5}" type="pres">
      <dgm:prSet presAssocID="{00048D58-47DD-7546-ADC4-40BAB2E7E5C4}" presName="hierChild2" presStyleCnt="0"/>
      <dgm:spPr/>
    </dgm:pt>
    <dgm:pt modelId="{D05DE9C4-E70E-1244-972D-F2589D7F63B9}" type="pres">
      <dgm:prSet presAssocID="{A092FAD1-A73F-3842-8FC8-F98AEB6C0121}" presName="Name10" presStyleLbl="parChTrans1D2" presStyleIdx="0" presStyleCnt="2"/>
      <dgm:spPr/>
      <dgm:t>
        <a:bodyPr/>
        <a:lstStyle/>
        <a:p>
          <a:endParaRPr lang="en-US"/>
        </a:p>
      </dgm:t>
    </dgm:pt>
    <dgm:pt modelId="{B66BB652-1705-E544-9949-DE597055A348}" type="pres">
      <dgm:prSet presAssocID="{BA683E3B-5B15-3949-87C5-2C80EE39692B}" presName="hierRoot2" presStyleCnt="0"/>
      <dgm:spPr/>
    </dgm:pt>
    <dgm:pt modelId="{3CBC0B83-6E80-DB45-A4DF-FE18D4BE8C48}" type="pres">
      <dgm:prSet presAssocID="{BA683E3B-5B15-3949-87C5-2C80EE39692B}" presName="composite2" presStyleCnt="0"/>
      <dgm:spPr/>
    </dgm:pt>
    <dgm:pt modelId="{8B0D9862-1F78-EC4B-9B99-12D040BA18A2}" type="pres">
      <dgm:prSet presAssocID="{BA683E3B-5B15-3949-87C5-2C80EE39692B}" presName="background2" presStyleLbl="node2" presStyleIdx="0" presStyleCnt="2"/>
      <dgm:spPr/>
    </dgm:pt>
    <dgm:pt modelId="{E3F0FA65-8F35-7D46-8A1F-74ED26703743}" type="pres">
      <dgm:prSet presAssocID="{BA683E3B-5B15-3949-87C5-2C80EE39692B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5AD550-71FC-F74F-8E06-E16701CBAF1F}" type="pres">
      <dgm:prSet presAssocID="{BA683E3B-5B15-3949-87C5-2C80EE39692B}" presName="hierChild3" presStyleCnt="0"/>
      <dgm:spPr/>
    </dgm:pt>
    <dgm:pt modelId="{88502ED5-EDB1-A845-A656-E832084CD4C8}" type="pres">
      <dgm:prSet presAssocID="{44E57674-5F17-8342-B522-3941E976E96C}" presName="Name17" presStyleLbl="parChTrans1D3" presStyleIdx="0" presStyleCnt="3"/>
      <dgm:spPr/>
      <dgm:t>
        <a:bodyPr/>
        <a:lstStyle/>
        <a:p>
          <a:endParaRPr lang="en-US"/>
        </a:p>
      </dgm:t>
    </dgm:pt>
    <dgm:pt modelId="{F2DAE9D5-3B5D-F941-8CDD-2D06B78F4EBF}" type="pres">
      <dgm:prSet presAssocID="{257F6039-5C12-534C-9352-0F0287C657E5}" presName="hierRoot3" presStyleCnt="0"/>
      <dgm:spPr/>
    </dgm:pt>
    <dgm:pt modelId="{F63D3C24-FF47-BD46-B666-60B71274BCD1}" type="pres">
      <dgm:prSet presAssocID="{257F6039-5C12-534C-9352-0F0287C657E5}" presName="composite3" presStyleCnt="0"/>
      <dgm:spPr/>
    </dgm:pt>
    <dgm:pt modelId="{DDDE19FA-D6F8-8C4B-976D-AE9C4D313826}" type="pres">
      <dgm:prSet presAssocID="{257F6039-5C12-534C-9352-0F0287C657E5}" presName="background3" presStyleLbl="node3" presStyleIdx="0" presStyleCnt="3"/>
      <dgm:spPr/>
    </dgm:pt>
    <dgm:pt modelId="{1591D4EF-02C1-7A48-9EF0-8F1792AE9BDC}" type="pres">
      <dgm:prSet presAssocID="{257F6039-5C12-534C-9352-0F0287C657E5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B3E4B9-43FD-314C-822E-4CA1D19D8AE0}" type="pres">
      <dgm:prSet presAssocID="{257F6039-5C12-534C-9352-0F0287C657E5}" presName="hierChild4" presStyleCnt="0"/>
      <dgm:spPr/>
    </dgm:pt>
    <dgm:pt modelId="{A31A1C0A-5407-444F-A4D6-8547384D65C2}" type="pres">
      <dgm:prSet presAssocID="{6275D9D6-8DB8-8848-9F76-C46EC467C5EA}" presName="Name17" presStyleLbl="parChTrans1D3" presStyleIdx="1" presStyleCnt="3"/>
      <dgm:spPr/>
      <dgm:t>
        <a:bodyPr/>
        <a:lstStyle/>
        <a:p>
          <a:endParaRPr lang="en-US"/>
        </a:p>
      </dgm:t>
    </dgm:pt>
    <dgm:pt modelId="{2D851C75-3947-8243-B93C-AF20B0F98F3B}" type="pres">
      <dgm:prSet presAssocID="{FE515808-FB6D-5946-8D09-F8FE94E67269}" presName="hierRoot3" presStyleCnt="0"/>
      <dgm:spPr/>
    </dgm:pt>
    <dgm:pt modelId="{9894DD3A-72BB-C94C-8186-67687C5BC6A5}" type="pres">
      <dgm:prSet presAssocID="{FE515808-FB6D-5946-8D09-F8FE94E67269}" presName="composite3" presStyleCnt="0"/>
      <dgm:spPr/>
    </dgm:pt>
    <dgm:pt modelId="{DF986EB5-DD26-FF4D-A33E-D1A70062A423}" type="pres">
      <dgm:prSet presAssocID="{FE515808-FB6D-5946-8D09-F8FE94E67269}" presName="background3" presStyleLbl="node3" presStyleIdx="1" presStyleCnt="3"/>
      <dgm:spPr/>
    </dgm:pt>
    <dgm:pt modelId="{C88A0065-F03C-D746-A904-1F479F4B39BE}" type="pres">
      <dgm:prSet presAssocID="{FE515808-FB6D-5946-8D09-F8FE94E67269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B18908-648B-8842-8838-C1BB0F9CD16D}" type="pres">
      <dgm:prSet presAssocID="{FE515808-FB6D-5946-8D09-F8FE94E67269}" presName="hierChild4" presStyleCnt="0"/>
      <dgm:spPr/>
    </dgm:pt>
    <dgm:pt modelId="{F0F8449A-7340-460A-ABB5-947BAD0DDBD8}" type="pres">
      <dgm:prSet presAssocID="{B46F388F-2B45-4898-BEF6-D4142DED5223}" presName="Name23" presStyleLbl="parChTrans1D4" presStyleIdx="0" presStyleCnt="4"/>
      <dgm:spPr/>
      <dgm:t>
        <a:bodyPr/>
        <a:lstStyle/>
        <a:p>
          <a:endParaRPr lang="en-US"/>
        </a:p>
      </dgm:t>
    </dgm:pt>
    <dgm:pt modelId="{7D837D28-A126-4A44-A191-D58C12F037B9}" type="pres">
      <dgm:prSet presAssocID="{9B0DFB15-BBA3-4B69-A5C9-A1167D9667C8}" presName="hierRoot4" presStyleCnt="0"/>
      <dgm:spPr/>
    </dgm:pt>
    <dgm:pt modelId="{2EC4EA3F-AC6D-48DD-82E4-4080C8EBCF6C}" type="pres">
      <dgm:prSet presAssocID="{9B0DFB15-BBA3-4B69-A5C9-A1167D9667C8}" presName="composite4" presStyleCnt="0"/>
      <dgm:spPr/>
    </dgm:pt>
    <dgm:pt modelId="{6431A735-05DE-4799-8EF4-0CBBD470C6E6}" type="pres">
      <dgm:prSet presAssocID="{9B0DFB15-BBA3-4B69-A5C9-A1167D9667C8}" presName="background4" presStyleLbl="node4" presStyleIdx="0" presStyleCnt="4"/>
      <dgm:spPr/>
    </dgm:pt>
    <dgm:pt modelId="{55DAF3F1-99F9-4F36-9865-D857E3D40DD9}" type="pres">
      <dgm:prSet presAssocID="{9B0DFB15-BBA3-4B69-A5C9-A1167D9667C8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FAB77A-B099-498A-B989-7E7105FE3B0E}" type="pres">
      <dgm:prSet presAssocID="{9B0DFB15-BBA3-4B69-A5C9-A1167D9667C8}" presName="hierChild5" presStyleCnt="0"/>
      <dgm:spPr/>
    </dgm:pt>
    <dgm:pt modelId="{81852479-1716-4773-AF91-F93FF5952B23}" type="pres">
      <dgm:prSet presAssocID="{B808530A-8D3D-46E0-AED8-AE4E540F54E3}" presName="Name23" presStyleLbl="parChTrans1D4" presStyleIdx="1" presStyleCnt="4"/>
      <dgm:spPr/>
      <dgm:t>
        <a:bodyPr/>
        <a:lstStyle/>
        <a:p>
          <a:endParaRPr lang="en-US"/>
        </a:p>
      </dgm:t>
    </dgm:pt>
    <dgm:pt modelId="{5ADFFA66-3025-48E7-B2F4-B2609AB2C7BB}" type="pres">
      <dgm:prSet presAssocID="{48FDF615-5D69-42E2-B198-FCB8ED006B07}" presName="hierRoot4" presStyleCnt="0"/>
      <dgm:spPr/>
    </dgm:pt>
    <dgm:pt modelId="{5A3B2448-51D6-450A-9539-4A3FAF642F66}" type="pres">
      <dgm:prSet presAssocID="{48FDF615-5D69-42E2-B198-FCB8ED006B07}" presName="composite4" presStyleCnt="0"/>
      <dgm:spPr/>
    </dgm:pt>
    <dgm:pt modelId="{7783C9BE-08EA-45AF-978D-AB9C84034532}" type="pres">
      <dgm:prSet presAssocID="{48FDF615-5D69-42E2-B198-FCB8ED006B07}" presName="background4" presStyleLbl="node4" presStyleIdx="1" presStyleCnt="4"/>
      <dgm:spPr/>
    </dgm:pt>
    <dgm:pt modelId="{6B8D73D9-438C-4D9D-84AD-C0E222D0D5CF}" type="pres">
      <dgm:prSet presAssocID="{48FDF615-5D69-42E2-B198-FCB8ED006B07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08D1E9-BC29-4C96-B201-4F97E1BFAF98}" type="pres">
      <dgm:prSet presAssocID="{48FDF615-5D69-42E2-B198-FCB8ED006B07}" presName="hierChild5" presStyleCnt="0"/>
      <dgm:spPr/>
    </dgm:pt>
    <dgm:pt modelId="{18866AD8-07C8-4B64-98DD-112C1D728532}" type="pres">
      <dgm:prSet presAssocID="{80B69924-CC7A-4A64-BDD6-5DE7778918FA}" presName="Name23" presStyleLbl="parChTrans1D4" presStyleIdx="2" presStyleCnt="4"/>
      <dgm:spPr/>
      <dgm:t>
        <a:bodyPr/>
        <a:lstStyle/>
        <a:p>
          <a:endParaRPr lang="en-US"/>
        </a:p>
      </dgm:t>
    </dgm:pt>
    <dgm:pt modelId="{C1AC2BAB-9B57-47DE-8B49-E0862866E54A}" type="pres">
      <dgm:prSet presAssocID="{92760B40-88CD-48DE-9FB3-95A6E53952E9}" presName="hierRoot4" presStyleCnt="0"/>
      <dgm:spPr/>
    </dgm:pt>
    <dgm:pt modelId="{7A5A9E12-035E-4900-8098-071EF6F8587D}" type="pres">
      <dgm:prSet presAssocID="{92760B40-88CD-48DE-9FB3-95A6E53952E9}" presName="composite4" presStyleCnt="0"/>
      <dgm:spPr/>
    </dgm:pt>
    <dgm:pt modelId="{C89CE411-8089-4383-A3B5-8C7B93057978}" type="pres">
      <dgm:prSet presAssocID="{92760B40-88CD-48DE-9FB3-95A6E53952E9}" presName="background4" presStyleLbl="node4" presStyleIdx="2" presStyleCnt="4"/>
      <dgm:spPr/>
    </dgm:pt>
    <dgm:pt modelId="{069AF928-CE0D-4347-AE9B-DE544DA4FF62}" type="pres">
      <dgm:prSet presAssocID="{92760B40-88CD-48DE-9FB3-95A6E53952E9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8C4AC0-E6F7-4F1B-A96A-41B48EE15588}" type="pres">
      <dgm:prSet presAssocID="{92760B40-88CD-48DE-9FB3-95A6E53952E9}" presName="hierChild5" presStyleCnt="0"/>
      <dgm:spPr/>
    </dgm:pt>
    <dgm:pt modelId="{64A9B12A-210E-486C-A5F0-940A81B8FCE0}" type="pres">
      <dgm:prSet presAssocID="{8A8404AB-CD4D-4193-9974-8B3FA308C558}" presName="Name17" presStyleLbl="parChTrans1D3" presStyleIdx="2" presStyleCnt="3"/>
      <dgm:spPr/>
      <dgm:t>
        <a:bodyPr/>
        <a:lstStyle/>
        <a:p>
          <a:endParaRPr lang="en-US"/>
        </a:p>
      </dgm:t>
    </dgm:pt>
    <dgm:pt modelId="{65EC4807-E1BF-433D-BF87-1352F99C4CB5}" type="pres">
      <dgm:prSet presAssocID="{18053969-1365-4EB5-AE4D-EA1CBEA63152}" presName="hierRoot3" presStyleCnt="0"/>
      <dgm:spPr/>
    </dgm:pt>
    <dgm:pt modelId="{3E3B1043-E196-4DBC-BE1A-83BDB532C710}" type="pres">
      <dgm:prSet presAssocID="{18053969-1365-4EB5-AE4D-EA1CBEA63152}" presName="composite3" presStyleCnt="0"/>
      <dgm:spPr/>
    </dgm:pt>
    <dgm:pt modelId="{D924DD91-235B-4479-8C1C-D90F8A909A22}" type="pres">
      <dgm:prSet presAssocID="{18053969-1365-4EB5-AE4D-EA1CBEA63152}" presName="background3" presStyleLbl="node3" presStyleIdx="2" presStyleCnt="3"/>
      <dgm:spPr/>
    </dgm:pt>
    <dgm:pt modelId="{2833E23C-7BF8-4566-83B7-04ACB9792453}" type="pres">
      <dgm:prSet presAssocID="{18053969-1365-4EB5-AE4D-EA1CBEA63152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60A836-36D7-4D43-80D5-50CA072E6AAA}" type="pres">
      <dgm:prSet presAssocID="{18053969-1365-4EB5-AE4D-EA1CBEA63152}" presName="hierChild4" presStyleCnt="0"/>
      <dgm:spPr/>
    </dgm:pt>
    <dgm:pt modelId="{9DBA4AB5-2DE3-4AD0-A5FF-10C4BC1AA4DC}" type="pres">
      <dgm:prSet presAssocID="{67205895-3B58-4973-BDB9-5F2C7254F707}" presName="Name23" presStyleLbl="parChTrans1D4" presStyleIdx="3" presStyleCnt="4"/>
      <dgm:spPr/>
      <dgm:t>
        <a:bodyPr/>
        <a:lstStyle/>
        <a:p>
          <a:endParaRPr lang="en-US"/>
        </a:p>
      </dgm:t>
    </dgm:pt>
    <dgm:pt modelId="{3A4A2F4D-E47A-4299-A57F-6A85FF29FD09}" type="pres">
      <dgm:prSet presAssocID="{30F88950-86EF-4B33-B649-0709A722C2FE}" presName="hierRoot4" presStyleCnt="0"/>
      <dgm:spPr/>
    </dgm:pt>
    <dgm:pt modelId="{5EE2AABE-6AE4-4F3D-AA60-44A3FC7EBFDF}" type="pres">
      <dgm:prSet presAssocID="{30F88950-86EF-4B33-B649-0709A722C2FE}" presName="composite4" presStyleCnt="0"/>
      <dgm:spPr/>
    </dgm:pt>
    <dgm:pt modelId="{7525596C-24BF-4C5A-8BC1-B3A816DE4C61}" type="pres">
      <dgm:prSet presAssocID="{30F88950-86EF-4B33-B649-0709A722C2FE}" presName="background4" presStyleLbl="node4" presStyleIdx="3" presStyleCnt="4"/>
      <dgm:spPr/>
    </dgm:pt>
    <dgm:pt modelId="{9666290F-18D9-489C-A522-27DFABEA8B04}" type="pres">
      <dgm:prSet presAssocID="{30F88950-86EF-4B33-B649-0709A722C2FE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8476B2-A0EE-4CB2-8006-D85F22F61AB3}" type="pres">
      <dgm:prSet presAssocID="{30F88950-86EF-4B33-B649-0709A722C2FE}" presName="hierChild5" presStyleCnt="0"/>
      <dgm:spPr/>
    </dgm:pt>
    <dgm:pt modelId="{17EF1B96-EDAF-BF43-8DB4-0C9377BBBC13}" type="pres">
      <dgm:prSet presAssocID="{DF37289E-A18B-D945-919B-4DE8EBFC0085}" presName="Name10" presStyleLbl="parChTrans1D2" presStyleIdx="1" presStyleCnt="2"/>
      <dgm:spPr/>
      <dgm:t>
        <a:bodyPr/>
        <a:lstStyle/>
        <a:p>
          <a:endParaRPr lang="en-US"/>
        </a:p>
      </dgm:t>
    </dgm:pt>
    <dgm:pt modelId="{5A970488-79B8-2245-9DD1-367457E45661}" type="pres">
      <dgm:prSet presAssocID="{AA59821B-3E97-214A-BC7E-C17B178B8AA9}" presName="hierRoot2" presStyleCnt="0"/>
      <dgm:spPr/>
    </dgm:pt>
    <dgm:pt modelId="{F6F32668-1F07-244E-8CB0-D76C700896D4}" type="pres">
      <dgm:prSet presAssocID="{AA59821B-3E97-214A-BC7E-C17B178B8AA9}" presName="composite2" presStyleCnt="0"/>
      <dgm:spPr/>
    </dgm:pt>
    <dgm:pt modelId="{6740056D-4A68-A947-94AF-56C2BC3AC591}" type="pres">
      <dgm:prSet presAssocID="{AA59821B-3E97-214A-BC7E-C17B178B8AA9}" presName="background2" presStyleLbl="node2" presStyleIdx="1" presStyleCnt="2"/>
      <dgm:spPr/>
    </dgm:pt>
    <dgm:pt modelId="{AB244B26-837C-8448-9989-60450A7CFD3B}" type="pres">
      <dgm:prSet presAssocID="{AA59821B-3E97-214A-BC7E-C17B178B8AA9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AE8063-D3B0-3A4A-9290-56B27310F154}" type="pres">
      <dgm:prSet presAssocID="{AA59821B-3E97-214A-BC7E-C17B178B8AA9}" presName="hierChild3" presStyleCnt="0"/>
      <dgm:spPr/>
    </dgm:pt>
  </dgm:ptLst>
  <dgm:cxnLst>
    <dgm:cxn modelId="{A714004A-C89D-466D-853D-95EBF0423558}" type="presOf" srcId="{9B0DFB15-BBA3-4B69-A5C9-A1167D9667C8}" destId="{55DAF3F1-99F9-4F36-9865-D857E3D40DD9}" srcOrd="0" destOrd="0" presId="urn:microsoft.com/office/officeart/2005/8/layout/hierarchy1"/>
    <dgm:cxn modelId="{7D1EDA1F-3110-2344-9336-7F40510A37CE}" type="presOf" srcId="{BA683E3B-5B15-3949-87C5-2C80EE39692B}" destId="{E3F0FA65-8F35-7D46-8A1F-74ED26703743}" srcOrd="0" destOrd="0" presId="urn:microsoft.com/office/officeart/2005/8/layout/hierarchy1"/>
    <dgm:cxn modelId="{9CAF5AB4-041C-4249-A867-8AD6C6A3EAC8}" srcId="{00048D58-47DD-7546-ADC4-40BAB2E7E5C4}" destId="{AA59821B-3E97-214A-BC7E-C17B178B8AA9}" srcOrd="1" destOrd="0" parTransId="{DF37289E-A18B-D945-919B-4DE8EBFC0085}" sibTransId="{802FFB46-C135-1F4F-B800-DD0B1246AAFE}"/>
    <dgm:cxn modelId="{B88D2A10-C43A-A941-A322-803C0BB8246E}" srcId="{00048D58-47DD-7546-ADC4-40BAB2E7E5C4}" destId="{BA683E3B-5B15-3949-87C5-2C80EE39692B}" srcOrd="0" destOrd="0" parTransId="{A092FAD1-A73F-3842-8FC8-F98AEB6C0121}" sibTransId="{8291F5F6-8BDD-184F-A45E-704249B010BD}"/>
    <dgm:cxn modelId="{D0A2C017-950A-9041-AEF3-08C19298EDB1}" type="presOf" srcId="{D2380EB2-6671-9743-9DDF-BA48B0E337A6}" destId="{44605E16-CFDD-ED4C-BB5B-06DB673AFDBC}" srcOrd="0" destOrd="0" presId="urn:microsoft.com/office/officeart/2005/8/layout/hierarchy1"/>
    <dgm:cxn modelId="{891FB81F-BBFB-DC49-A83A-7A70B414CBCC}" type="presOf" srcId="{AA59821B-3E97-214A-BC7E-C17B178B8AA9}" destId="{AB244B26-837C-8448-9989-60450A7CFD3B}" srcOrd="0" destOrd="0" presId="urn:microsoft.com/office/officeart/2005/8/layout/hierarchy1"/>
    <dgm:cxn modelId="{EBFB4173-6D61-724D-8E3D-C7E296E60A5F}" type="presOf" srcId="{FE515808-FB6D-5946-8D09-F8FE94E67269}" destId="{C88A0065-F03C-D746-A904-1F479F4B39BE}" srcOrd="0" destOrd="0" presId="urn:microsoft.com/office/officeart/2005/8/layout/hierarchy1"/>
    <dgm:cxn modelId="{00B9DECA-E925-974D-B0E2-9FB1404811E3}" type="presOf" srcId="{A092FAD1-A73F-3842-8FC8-F98AEB6C0121}" destId="{D05DE9C4-E70E-1244-972D-F2589D7F63B9}" srcOrd="0" destOrd="0" presId="urn:microsoft.com/office/officeart/2005/8/layout/hierarchy1"/>
    <dgm:cxn modelId="{EE803E3E-4A47-4FBF-9A3A-B21B187EAECD}" type="presOf" srcId="{48FDF615-5D69-42E2-B198-FCB8ED006B07}" destId="{6B8D73D9-438C-4D9D-84AD-C0E222D0D5CF}" srcOrd="0" destOrd="0" presId="urn:microsoft.com/office/officeart/2005/8/layout/hierarchy1"/>
    <dgm:cxn modelId="{C4F6A562-C048-4AA3-A24D-D3D18412153C}" type="presOf" srcId="{8A8404AB-CD4D-4193-9974-8B3FA308C558}" destId="{64A9B12A-210E-486C-A5F0-940A81B8FCE0}" srcOrd="0" destOrd="0" presId="urn:microsoft.com/office/officeart/2005/8/layout/hierarchy1"/>
    <dgm:cxn modelId="{065D2050-3C6C-A743-942A-0AEA16E69F8A}" type="presOf" srcId="{DF37289E-A18B-D945-919B-4DE8EBFC0085}" destId="{17EF1B96-EDAF-BF43-8DB4-0C9377BBBC13}" srcOrd="0" destOrd="0" presId="urn:microsoft.com/office/officeart/2005/8/layout/hierarchy1"/>
    <dgm:cxn modelId="{A118D7FA-6962-4D82-B1F0-1C90912EAD24}" srcId="{BA683E3B-5B15-3949-87C5-2C80EE39692B}" destId="{18053969-1365-4EB5-AE4D-EA1CBEA63152}" srcOrd="2" destOrd="0" parTransId="{8A8404AB-CD4D-4193-9974-8B3FA308C558}" sibTransId="{6F625F53-9E7A-486C-8E46-805A82AFB960}"/>
    <dgm:cxn modelId="{8414EF38-A6F7-1442-8809-7F6E34A81572}" srcId="{BA683E3B-5B15-3949-87C5-2C80EE39692B}" destId="{257F6039-5C12-534C-9352-0F0287C657E5}" srcOrd="0" destOrd="0" parTransId="{44E57674-5F17-8342-B522-3941E976E96C}" sibTransId="{239CAD35-E34A-F549-AD35-66B36EA6A091}"/>
    <dgm:cxn modelId="{1090A559-1E01-4436-B84C-5719B50896DB}" type="presOf" srcId="{B808530A-8D3D-46E0-AED8-AE4E540F54E3}" destId="{81852479-1716-4773-AF91-F93FF5952B23}" srcOrd="0" destOrd="0" presId="urn:microsoft.com/office/officeart/2005/8/layout/hierarchy1"/>
    <dgm:cxn modelId="{B6787FE6-30AD-4B96-872A-B1610686D091}" srcId="{FE515808-FB6D-5946-8D09-F8FE94E67269}" destId="{92760B40-88CD-48DE-9FB3-95A6E53952E9}" srcOrd="2" destOrd="0" parTransId="{80B69924-CC7A-4A64-BDD6-5DE7778918FA}" sibTransId="{1BD0F1C4-8E09-409E-84C3-B43A224954B3}"/>
    <dgm:cxn modelId="{21E344CE-89C9-4EE6-9200-01A9D9CD3348}" type="presOf" srcId="{67205895-3B58-4973-BDB9-5F2C7254F707}" destId="{9DBA4AB5-2DE3-4AD0-A5FF-10C4BC1AA4DC}" srcOrd="0" destOrd="0" presId="urn:microsoft.com/office/officeart/2005/8/layout/hierarchy1"/>
    <dgm:cxn modelId="{91B8F5A5-4157-2A46-A1B6-FAA3F38FCBD4}" type="presOf" srcId="{00048D58-47DD-7546-ADC4-40BAB2E7E5C4}" destId="{B712E8EF-15FD-9D4C-BFB0-4AC25B19AAFE}" srcOrd="0" destOrd="0" presId="urn:microsoft.com/office/officeart/2005/8/layout/hierarchy1"/>
    <dgm:cxn modelId="{F3A7C70D-8CE3-479B-A274-2B867FC7CF08}" type="presOf" srcId="{92760B40-88CD-48DE-9FB3-95A6E53952E9}" destId="{069AF928-CE0D-4347-AE9B-DE544DA4FF62}" srcOrd="0" destOrd="0" presId="urn:microsoft.com/office/officeart/2005/8/layout/hierarchy1"/>
    <dgm:cxn modelId="{709B0797-B94B-714D-BB41-2547143687C8}" srcId="{D2380EB2-6671-9743-9DDF-BA48B0E337A6}" destId="{00048D58-47DD-7546-ADC4-40BAB2E7E5C4}" srcOrd="0" destOrd="0" parTransId="{43B9882C-DACE-B64F-8755-5FAC6E7CBA8D}" sibTransId="{FC247CEC-AF09-7949-81ED-E885481305EA}"/>
    <dgm:cxn modelId="{3C41CEAE-0886-C34E-BE0C-732677941F85}" type="presOf" srcId="{6275D9D6-8DB8-8848-9F76-C46EC467C5EA}" destId="{A31A1C0A-5407-444F-A4D6-8547384D65C2}" srcOrd="0" destOrd="0" presId="urn:microsoft.com/office/officeart/2005/8/layout/hierarchy1"/>
    <dgm:cxn modelId="{90F5E9BD-4F4B-44A5-BA14-A7410CFF9BE4}" srcId="{18053969-1365-4EB5-AE4D-EA1CBEA63152}" destId="{30F88950-86EF-4B33-B649-0709A722C2FE}" srcOrd="0" destOrd="0" parTransId="{67205895-3B58-4973-BDB9-5F2C7254F707}" sibTransId="{F66D5C88-FAB3-4E5D-ADB5-36321C628238}"/>
    <dgm:cxn modelId="{72B08E1C-402C-2243-AB4D-E2C88CB6C42C}" type="presOf" srcId="{257F6039-5C12-534C-9352-0F0287C657E5}" destId="{1591D4EF-02C1-7A48-9EF0-8F1792AE9BDC}" srcOrd="0" destOrd="0" presId="urn:microsoft.com/office/officeart/2005/8/layout/hierarchy1"/>
    <dgm:cxn modelId="{3B31DFA4-B194-43EF-B1DC-1359756B605B}" srcId="{FE515808-FB6D-5946-8D09-F8FE94E67269}" destId="{9B0DFB15-BBA3-4B69-A5C9-A1167D9667C8}" srcOrd="0" destOrd="0" parTransId="{B46F388F-2B45-4898-BEF6-D4142DED5223}" sibTransId="{0FCFF779-C737-47EC-B047-72D93A365F27}"/>
    <dgm:cxn modelId="{EBB382C4-4FED-4FD4-A5C4-7D0BD063A9CF}" srcId="{FE515808-FB6D-5946-8D09-F8FE94E67269}" destId="{48FDF615-5D69-42E2-B198-FCB8ED006B07}" srcOrd="1" destOrd="0" parTransId="{B808530A-8D3D-46E0-AED8-AE4E540F54E3}" sibTransId="{CE3E89B8-3B65-49BB-BAB2-706068069D6C}"/>
    <dgm:cxn modelId="{B77C2D45-E2D9-604C-A39E-FE075F9120C4}" srcId="{BA683E3B-5B15-3949-87C5-2C80EE39692B}" destId="{FE515808-FB6D-5946-8D09-F8FE94E67269}" srcOrd="1" destOrd="0" parTransId="{6275D9D6-8DB8-8848-9F76-C46EC467C5EA}" sibTransId="{67BBFC06-B6FA-EE42-8E42-CF9739FE6B89}"/>
    <dgm:cxn modelId="{70C02455-EC15-46B1-B4D7-90197432201D}" type="presOf" srcId="{80B69924-CC7A-4A64-BDD6-5DE7778918FA}" destId="{18866AD8-07C8-4B64-98DD-112C1D728532}" srcOrd="0" destOrd="0" presId="urn:microsoft.com/office/officeart/2005/8/layout/hierarchy1"/>
    <dgm:cxn modelId="{5A49B750-B186-4089-BF9C-6F31E9C1103E}" type="presOf" srcId="{18053969-1365-4EB5-AE4D-EA1CBEA63152}" destId="{2833E23C-7BF8-4566-83B7-04ACB9792453}" srcOrd="0" destOrd="0" presId="urn:microsoft.com/office/officeart/2005/8/layout/hierarchy1"/>
    <dgm:cxn modelId="{A65DDA2A-08AD-3D4D-A993-D152CFA9E16A}" type="presOf" srcId="{44E57674-5F17-8342-B522-3941E976E96C}" destId="{88502ED5-EDB1-A845-A656-E832084CD4C8}" srcOrd="0" destOrd="0" presId="urn:microsoft.com/office/officeart/2005/8/layout/hierarchy1"/>
    <dgm:cxn modelId="{94DCD803-0E85-460C-85D1-B3B2B4268B7A}" type="presOf" srcId="{30F88950-86EF-4B33-B649-0709A722C2FE}" destId="{9666290F-18D9-489C-A522-27DFABEA8B04}" srcOrd="0" destOrd="0" presId="urn:microsoft.com/office/officeart/2005/8/layout/hierarchy1"/>
    <dgm:cxn modelId="{F5AAEE4B-8C4E-46D9-AFD4-8277142AA2F9}" type="presOf" srcId="{B46F388F-2B45-4898-BEF6-D4142DED5223}" destId="{F0F8449A-7340-460A-ABB5-947BAD0DDBD8}" srcOrd="0" destOrd="0" presId="urn:microsoft.com/office/officeart/2005/8/layout/hierarchy1"/>
    <dgm:cxn modelId="{830E28A7-5124-194B-B532-DC14FFF76BF3}" type="presParOf" srcId="{44605E16-CFDD-ED4C-BB5B-06DB673AFDBC}" destId="{39EE45E1-80AA-F147-BB8F-7DD9AC691864}" srcOrd="0" destOrd="0" presId="urn:microsoft.com/office/officeart/2005/8/layout/hierarchy1"/>
    <dgm:cxn modelId="{B9EC4841-BB06-F24F-BA36-2E38E0EE29B0}" type="presParOf" srcId="{39EE45E1-80AA-F147-BB8F-7DD9AC691864}" destId="{4ABC4BC9-0016-EA4C-8A34-21C15480D8B2}" srcOrd="0" destOrd="0" presId="urn:microsoft.com/office/officeart/2005/8/layout/hierarchy1"/>
    <dgm:cxn modelId="{248C9DD7-D6EC-EE46-8129-F6BD2DAFE65F}" type="presParOf" srcId="{4ABC4BC9-0016-EA4C-8A34-21C15480D8B2}" destId="{AEE66AEE-6712-324E-9F81-054F208BEAE6}" srcOrd="0" destOrd="0" presId="urn:microsoft.com/office/officeart/2005/8/layout/hierarchy1"/>
    <dgm:cxn modelId="{C6E9ED4F-F39C-0341-A73B-A661FF87CEDA}" type="presParOf" srcId="{4ABC4BC9-0016-EA4C-8A34-21C15480D8B2}" destId="{B712E8EF-15FD-9D4C-BFB0-4AC25B19AAFE}" srcOrd="1" destOrd="0" presId="urn:microsoft.com/office/officeart/2005/8/layout/hierarchy1"/>
    <dgm:cxn modelId="{ED1703F5-051D-2B42-A970-560E8B287FC5}" type="presParOf" srcId="{39EE45E1-80AA-F147-BB8F-7DD9AC691864}" destId="{A52A1CDE-18E5-524B-A849-6AFA9A79C5D5}" srcOrd="1" destOrd="0" presId="urn:microsoft.com/office/officeart/2005/8/layout/hierarchy1"/>
    <dgm:cxn modelId="{89FFB6AD-7BAC-974D-A0BD-251E2CF4A0A7}" type="presParOf" srcId="{A52A1CDE-18E5-524B-A849-6AFA9A79C5D5}" destId="{D05DE9C4-E70E-1244-972D-F2589D7F63B9}" srcOrd="0" destOrd="0" presId="urn:microsoft.com/office/officeart/2005/8/layout/hierarchy1"/>
    <dgm:cxn modelId="{7410BF20-532F-D449-89AC-AFCF9701840C}" type="presParOf" srcId="{A52A1CDE-18E5-524B-A849-6AFA9A79C5D5}" destId="{B66BB652-1705-E544-9949-DE597055A348}" srcOrd="1" destOrd="0" presId="urn:microsoft.com/office/officeart/2005/8/layout/hierarchy1"/>
    <dgm:cxn modelId="{AA94E74B-0EB3-2F41-B8DA-194335DAF383}" type="presParOf" srcId="{B66BB652-1705-E544-9949-DE597055A348}" destId="{3CBC0B83-6E80-DB45-A4DF-FE18D4BE8C48}" srcOrd="0" destOrd="0" presId="urn:microsoft.com/office/officeart/2005/8/layout/hierarchy1"/>
    <dgm:cxn modelId="{6871D329-00C4-664B-8517-C9D81B652D88}" type="presParOf" srcId="{3CBC0B83-6E80-DB45-A4DF-FE18D4BE8C48}" destId="{8B0D9862-1F78-EC4B-9B99-12D040BA18A2}" srcOrd="0" destOrd="0" presId="urn:microsoft.com/office/officeart/2005/8/layout/hierarchy1"/>
    <dgm:cxn modelId="{B225445E-CCB7-B644-971D-317A72B7E34E}" type="presParOf" srcId="{3CBC0B83-6E80-DB45-A4DF-FE18D4BE8C48}" destId="{E3F0FA65-8F35-7D46-8A1F-74ED26703743}" srcOrd="1" destOrd="0" presId="urn:microsoft.com/office/officeart/2005/8/layout/hierarchy1"/>
    <dgm:cxn modelId="{0DDE4477-E94B-D947-96DF-ABC80B13E23B}" type="presParOf" srcId="{B66BB652-1705-E544-9949-DE597055A348}" destId="{725AD550-71FC-F74F-8E06-E16701CBAF1F}" srcOrd="1" destOrd="0" presId="urn:microsoft.com/office/officeart/2005/8/layout/hierarchy1"/>
    <dgm:cxn modelId="{925A0C99-EE29-274B-B2A3-8CCC9308E66E}" type="presParOf" srcId="{725AD550-71FC-F74F-8E06-E16701CBAF1F}" destId="{88502ED5-EDB1-A845-A656-E832084CD4C8}" srcOrd="0" destOrd="0" presId="urn:microsoft.com/office/officeart/2005/8/layout/hierarchy1"/>
    <dgm:cxn modelId="{15C8155C-C932-6046-955D-030CFD63EEEC}" type="presParOf" srcId="{725AD550-71FC-F74F-8E06-E16701CBAF1F}" destId="{F2DAE9D5-3B5D-F941-8CDD-2D06B78F4EBF}" srcOrd="1" destOrd="0" presId="urn:microsoft.com/office/officeart/2005/8/layout/hierarchy1"/>
    <dgm:cxn modelId="{F71954F7-5244-DC40-83E7-EFA8DEF5801F}" type="presParOf" srcId="{F2DAE9D5-3B5D-F941-8CDD-2D06B78F4EBF}" destId="{F63D3C24-FF47-BD46-B666-60B71274BCD1}" srcOrd="0" destOrd="0" presId="urn:microsoft.com/office/officeart/2005/8/layout/hierarchy1"/>
    <dgm:cxn modelId="{943DC523-F4E8-C046-91E2-501B884DDB8B}" type="presParOf" srcId="{F63D3C24-FF47-BD46-B666-60B71274BCD1}" destId="{DDDE19FA-D6F8-8C4B-976D-AE9C4D313826}" srcOrd="0" destOrd="0" presId="urn:microsoft.com/office/officeart/2005/8/layout/hierarchy1"/>
    <dgm:cxn modelId="{57CA090B-FAE7-0049-88D6-B10E7822E532}" type="presParOf" srcId="{F63D3C24-FF47-BD46-B666-60B71274BCD1}" destId="{1591D4EF-02C1-7A48-9EF0-8F1792AE9BDC}" srcOrd="1" destOrd="0" presId="urn:microsoft.com/office/officeart/2005/8/layout/hierarchy1"/>
    <dgm:cxn modelId="{19575191-02AA-4347-9CF1-95210582C0F5}" type="presParOf" srcId="{F2DAE9D5-3B5D-F941-8CDD-2D06B78F4EBF}" destId="{BBB3E4B9-43FD-314C-822E-4CA1D19D8AE0}" srcOrd="1" destOrd="0" presId="urn:microsoft.com/office/officeart/2005/8/layout/hierarchy1"/>
    <dgm:cxn modelId="{ECB6DAC7-2E40-E944-90BA-E8AAFBDB18C0}" type="presParOf" srcId="{725AD550-71FC-F74F-8E06-E16701CBAF1F}" destId="{A31A1C0A-5407-444F-A4D6-8547384D65C2}" srcOrd="2" destOrd="0" presId="urn:microsoft.com/office/officeart/2005/8/layout/hierarchy1"/>
    <dgm:cxn modelId="{5984174C-66DF-664E-A98B-3875849173AC}" type="presParOf" srcId="{725AD550-71FC-F74F-8E06-E16701CBAF1F}" destId="{2D851C75-3947-8243-B93C-AF20B0F98F3B}" srcOrd="3" destOrd="0" presId="urn:microsoft.com/office/officeart/2005/8/layout/hierarchy1"/>
    <dgm:cxn modelId="{37A6323C-6E04-ED49-B379-78E7CE9C991D}" type="presParOf" srcId="{2D851C75-3947-8243-B93C-AF20B0F98F3B}" destId="{9894DD3A-72BB-C94C-8186-67687C5BC6A5}" srcOrd="0" destOrd="0" presId="urn:microsoft.com/office/officeart/2005/8/layout/hierarchy1"/>
    <dgm:cxn modelId="{9D5C4FF1-85CB-9C4F-8C2A-7757491F9906}" type="presParOf" srcId="{9894DD3A-72BB-C94C-8186-67687C5BC6A5}" destId="{DF986EB5-DD26-FF4D-A33E-D1A70062A423}" srcOrd="0" destOrd="0" presId="urn:microsoft.com/office/officeart/2005/8/layout/hierarchy1"/>
    <dgm:cxn modelId="{EDE7EBA9-9AA3-864F-A40D-1BC6DE0DFEBE}" type="presParOf" srcId="{9894DD3A-72BB-C94C-8186-67687C5BC6A5}" destId="{C88A0065-F03C-D746-A904-1F479F4B39BE}" srcOrd="1" destOrd="0" presId="urn:microsoft.com/office/officeart/2005/8/layout/hierarchy1"/>
    <dgm:cxn modelId="{DD152884-0658-5440-81ED-C2A57F111346}" type="presParOf" srcId="{2D851C75-3947-8243-B93C-AF20B0F98F3B}" destId="{2FB18908-648B-8842-8838-C1BB0F9CD16D}" srcOrd="1" destOrd="0" presId="urn:microsoft.com/office/officeart/2005/8/layout/hierarchy1"/>
    <dgm:cxn modelId="{C9A3A4E8-A43F-4C6A-9D60-3EBF43A8AB1E}" type="presParOf" srcId="{2FB18908-648B-8842-8838-C1BB0F9CD16D}" destId="{F0F8449A-7340-460A-ABB5-947BAD0DDBD8}" srcOrd="0" destOrd="0" presId="urn:microsoft.com/office/officeart/2005/8/layout/hierarchy1"/>
    <dgm:cxn modelId="{01097206-794F-436E-A646-16582CCC01CE}" type="presParOf" srcId="{2FB18908-648B-8842-8838-C1BB0F9CD16D}" destId="{7D837D28-A126-4A44-A191-D58C12F037B9}" srcOrd="1" destOrd="0" presId="urn:microsoft.com/office/officeart/2005/8/layout/hierarchy1"/>
    <dgm:cxn modelId="{EAE25D85-72D4-4B44-A90E-25D67D2AF980}" type="presParOf" srcId="{7D837D28-A126-4A44-A191-D58C12F037B9}" destId="{2EC4EA3F-AC6D-48DD-82E4-4080C8EBCF6C}" srcOrd="0" destOrd="0" presId="urn:microsoft.com/office/officeart/2005/8/layout/hierarchy1"/>
    <dgm:cxn modelId="{3C9F4331-CA0C-4097-9D24-3CC91DD7E6F6}" type="presParOf" srcId="{2EC4EA3F-AC6D-48DD-82E4-4080C8EBCF6C}" destId="{6431A735-05DE-4799-8EF4-0CBBD470C6E6}" srcOrd="0" destOrd="0" presId="urn:microsoft.com/office/officeart/2005/8/layout/hierarchy1"/>
    <dgm:cxn modelId="{E1C118BD-E12D-4EDF-BB6A-35E0A14A4045}" type="presParOf" srcId="{2EC4EA3F-AC6D-48DD-82E4-4080C8EBCF6C}" destId="{55DAF3F1-99F9-4F36-9865-D857E3D40DD9}" srcOrd="1" destOrd="0" presId="urn:microsoft.com/office/officeart/2005/8/layout/hierarchy1"/>
    <dgm:cxn modelId="{A367D0BC-B63F-4785-BBD1-A006B82046CF}" type="presParOf" srcId="{7D837D28-A126-4A44-A191-D58C12F037B9}" destId="{F0FAB77A-B099-498A-B989-7E7105FE3B0E}" srcOrd="1" destOrd="0" presId="urn:microsoft.com/office/officeart/2005/8/layout/hierarchy1"/>
    <dgm:cxn modelId="{E46B5260-89EA-4FDD-B770-AC6C7F8AE73C}" type="presParOf" srcId="{2FB18908-648B-8842-8838-C1BB0F9CD16D}" destId="{81852479-1716-4773-AF91-F93FF5952B23}" srcOrd="2" destOrd="0" presId="urn:microsoft.com/office/officeart/2005/8/layout/hierarchy1"/>
    <dgm:cxn modelId="{C18D8D6D-D270-476F-92B5-1E3CDBC83B3C}" type="presParOf" srcId="{2FB18908-648B-8842-8838-C1BB0F9CD16D}" destId="{5ADFFA66-3025-48E7-B2F4-B2609AB2C7BB}" srcOrd="3" destOrd="0" presId="urn:microsoft.com/office/officeart/2005/8/layout/hierarchy1"/>
    <dgm:cxn modelId="{A1A3FACA-11A3-4019-B9BF-BF18AF8460AF}" type="presParOf" srcId="{5ADFFA66-3025-48E7-B2F4-B2609AB2C7BB}" destId="{5A3B2448-51D6-450A-9539-4A3FAF642F66}" srcOrd="0" destOrd="0" presId="urn:microsoft.com/office/officeart/2005/8/layout/hierarchy1"/>
    <dgm:cxn modelId="{80EA4F77-DA80-4AA5-A3F0-E71FD37C58D1}" type="presParOf" srcId="{5A3B2448-51D6-450A-9539-4A3FAF642F66}" destId="{7783C9BE-08EA-45AF-978D-AB9C84034532}" srcOrd="0" destOrd="0" presId="urn:microsoft.com/office/officeart/2005/8/layout/hierarchy1"/>
    <dgm:cxn modelId="{F5160E68-41EF-4151-B316-FD3421C66A05}" type="presParOf" srcId="{5A3B2448-51D6-450A-9539-4A3FAF642F66}" destId="{6B8D73D9-438C-4D9D-84AD-C0E222D0D5CF}" srcOrd="1" destOrd="0" presId="urn:microsoft.com/office/officeart/2005/8/layout/hierarchy1"/>
    <dgm:cxn modelId="{41F38C8B-BC91-4944-8F7E-9DD92A598D42}" type="presParOf" srcId="{5ADFFA66-3025-48E7-B2F4-B2609AB2C7BB}" destId="{9E08D1E9-BC29-4C96-B201-4F97E1BFAF98}" srcOrd="1" destOrd="0" presId="urn:microsoft.com/office/officeart/2005/8/layout/hierarchy1"/>
    <dgm:cxn modelId="{F8FCFF6F-1E19-496F-8E2D-5B0F17C9B999}" type="presParOf" srcId="{2FB18908-648B-8842-8838-C1BB0F9CD16D}" destId="{18866AD8-07C8-4B64-98DD-112C1D728532}" srcOrd="4" destOrd="0" presId="urn:microsoft.com/office/officeart/2005/8/layout/hierarchy1"/>
    <dgm:cxn modelId="{65C589F1-7BEB-4EDE-8FF2-65D1EC443398}" type="presParOf" srcId="{2FB18908-648B-8842-8838-C1BB0F9CD16D}" destId="{C1AC2BAB-9B57-47DE-8B49-E0862866E54A}" srcOrd="5" destOrd="0" presId="urn:microsoft.com/office/officeart/2005/8/layout/hierarchy1"/>
    <dgm:cxn modelId="{FBE0D9C6-6A2A-45A6-88C1-BDBB21EDFC95}" type="presParOf" srcId="{C1AC2BAB-9B57-47DE-8B49-E0862866E54A}" destId="{7A5A9E12-035E-4900-8098-071EF6F8587D}" srcOrd="0" destOrd="0" presId="urn:microsoft.com/office/officeart/2005/8/layout/hierarchy1"/>
    <dgm:cxn modelId="{2B614CBE-7EFF-4A28-BCC4-BCF73849B51B}" type="presParOf" srcId="{7A5A9E12-035E-4900-8098-071EF6F8587D}" destId="{C89CE411-8089-4383-A3B5-8C7B93057978}" srcOrd="0" destOrd="0" presId="urn:microsoft.com/office/officeart/2005/8/layout/hierarchy1"/>
    <dgm:cxn modelId="{E47F20C0-8514-4EEC-B398-F8965F7D7BC8}" type="presParOf" srcId="{7A5A9E12-035E-4900-8098-071EF6F8587D}" destId="{069AF928-CE0D-4347-AE9B-DE544DA4FF62}" srcOrd="1" destOrd="0" presId="urn:microsoft.com/office/officeart/2005/8/layout/hierarchy1"/>
    <dgm:cxn modelId="{A6123EE5-44DE-4D22-9E80-FD1750D9B451}" type="presParOf" srcId="{C1AC2BAB-9B57-47DE-8B49-E0862866E54A}" destId="{3B8C4AC0-E6F7-4F1B-A96A-41B48EE15588}" srcOrd="1" destOrd="0" presId="urn:microsoft.com/office/officeart/2005/8/layout/hierarchy1"/>
    <dgm:cxn modelId="{00F1FA30-FB2C-44E0-BACB-B468D4BFA84A}" type="presParOf" srcId="{725AD550-71FC-F74F-8E06-E16701CBAF1F}" destId="{64A9B12A-210E-486C-A5F0-940A81B8FCE0}" srcOrd="4" destOrd="0" presId="urn:microsoft.com/office/officeart/2005/8/layout/hierarchy1"/>
    <dgm:cxn modelId="{F5E8D7B3-4893-431D-A7A0-C4293386D91F}" type="presParOf" srcId="{725AD550-71FC-F74F-8E06-E16701CBAF1F}" destId="{65EC4807-E1BF-433D-BF87-1352F99C4CB5}" srcOrd="5" destOrd="0" presId="urn:microsoft.com/office/officeart/2005/8/layout/hierarchy1"/>
    <dgm:cxn modelId="{4C520E11-7E97-4CDB-ABF5-ED4C2007C5F0}" type="presParOf" srcId="{65EC4807-E1BF-433D-BF87-1352F99C4CB5}" destId="{3E3B1043-E196-4DBC-BE1A-83BDB532C710}" srcOrd="0" destOrd="0" presId="urn:microsoft.com/office/officeart/2005/8/layout/hierarchy1"/>
    <dgm:cxn modelId="{04442463-3B3D-4A31-8949-6B7CDCBEF319}" type="presParOf" srcId="{3E3B1043-E196-4DBC-BE1A-83BDB532C710}" destId="{D924DD91-235B-4479-8C1C-D90F8A909A22}" srcOrd="0" destOrd="0" presId="urn:microsoft.com/office/officeart/2005/8/layout/hierarchy1"/>
    <dgm:cxn modelId="{907A224B-AFB0-4B85-AEF3-F1593BD88AF3}" type="presParOf" srcId="{3E3B1043-E196-4DBC-BE1A-83BDB532C710}" destId="{2833E23C-7BF8-4566-83B7-04ACB9792453}" srcOrd="1" destOrd="0" presId="urn:microsoft.com/office/officeart/2005/8/layout/hierarchy1"/>
    <dgm:cxn modelId="{5AA93330-8DE5-48AD-B603-BB3A86BC6F6B}" type="presParOf" srcId="{65EC4807-E1BF-433D-BF87-1352F99C4CB5}" destId="{5160A836-36D7-4D43-80D5-50CA072E6AAA}" srcOrd="1" destOrd="0" presId="urn:microsoft.com/office/officeart/2005/8/layout/hierarchy1"/>
    <dgm:cxn modelId="{F1299D56-E63C-4957-9061-4349C21E6354}" type="presParOf" srcId="{5160A836-36D7-4D43-80D5-50CA072E6AAA}" destId="{9DBA4AB5-2DE3-4AD0-A5FF-10C4BC1AA4DC}" srcOrd="0" destOrd="0" presId="urn:microsoft.com/office/officeart/2005/8/layout/hierarchy1"/>
    <dgm:cxn modelId="{E0962163-3174-4C3B-9E59-34E262043500}" type="presParOf" srcId="{5160A836-36D7-4D43-80D5-50CA072E6AAA}" destId="{3A4A2F4D-E47A-4299-A57F-6A85FF29FD09}" srcOrd="1" destOrd="0" presId="urn:microsoft.com/office/officeart/2005/8/layout/hierarchy1"/>
    <dgm:cxn modelId="{83DE5F45-A640-4ADA-8287-4DAF57784BB7}" type="presParOf" srcId="{3A4A2F4D-E47A-4299-A57F-6A85FF29FD09}" destId="{5EE2AABE-6AE4-4F3D-AA60-44A3FC7EBFDF}" srcOrd="0" destOrd="0" presId="urn:microsoft.com/office/officeart/2005/8/layout/hierarchy1"/>
    <dgm:cxn modelId="{500099F4-F930-47E0-96AE-1AE6CE7478F2}" type="presParOf" srcId="{5EE2AABE-6AE4-4F3D-AA60-44A3FC7EBFDF}" destId="{7525596C-24BF-4C5A-8BC1-B3A816DE4C61}" srcOrd="0" destOrd="0" presId="urn:microsoft.com/office/officeart/2005/8/layout/hierarchy1"/>
    <dgm:cxn modelId="{28E34E30-0698-4051-81CB-FF926CDE9BCB}" type="presParOf" srcId="{5EE2AABE-6AE4-4F3D-AA60-44A3FC7EBFDF}" destId="{9666290F-18D9-489C-A522-27DFABEA8B04}" srcOrd="1" destOrd="0" presId="urn:microsoft.com/office/officeart/2005/8/layout/hierarchy1"/>
    <dgm:cxn modelId="{DE3BD467-2F6C-4A18-BAFB-709ECC59CE60}" type="presParOf" srcId="{3A4A2F4D-E47A-4299-A57F-6A85FF29FD09}" destId="{C48476B2-A0EE-4CB2-8006-D85F22F61AB3}" srcOrd="1" destOrd="0" presId="urn:microsoft.com/office/officeart/2005/8/layout/hierarchy1"/>
    <dgm:cxn modelId="{73F7ABE7-CD9C-A440-8F58-C0BEA545994F}" type="presParOf" srcId="{A52A1CDE-18E5-524B-A849-6AFA9A79C5D5}" destId="{17EF1B96-EDAF-BF43-8DB4-0C9377BBBC13}" srcOrd="2" destOrd="0" presId="urn:microsoft.com/office/officeart/2005/8/layout/hierarchy1"/>
    <dgm:cxn modelId="{34C0258D-09A1-A44F-8529-52491C47E8AE}" type="presParOf" srcId="{A52A1CDE-18E5-524B-A849-6AFA9A79C5D5}" destId="{5A970488-79B8-2245-9DD1-367457E45661}" srcOrd="3" destOrd="0" presId="urn:microsoft.com/office/officeart/2005/8/layout/hierarchy1"/>
    <dgm:cxn modelId="{6A55D433-80C0-E846-AFBB-6D15DAFF8DB5}" type="presParOf" srcId="{5A970488-79B8-2245-9DD1-367457E45661}" destId="{F6F32668-1F07-244E-8CB0-D76C700896D4}" srcOrd="0" destOrd="0" presId="urn:microsoft.com/office/officeart/2005/8/layout/hierarchy1"/>
    <dgm:cxn modelId="{D9465C76-C074-3C4D-8305-76945B920E1A}" type="presParOf" srcId="{F6F32668-1F07-244E-8CB0-D76C700896D4}" destId="{6740056D-4A68-A947-94AF-56C2BC3AC591}" srcOrd="0" destOrd="0" presId="urn:microsoft.com/office/officeart/2005/8/layout/hierarchy1"/>
    <dgm:cxn modelId="{06195482-71F1-464E-9FE9-2618D3AE2781}" type="presParOf" srcId="{F6F32668-1F07-244E-8CB0-D76C700896D4}" destId="{AB244B26-837C-8448-9989-60450A7CFD3B}" srcOrd="1" destOrd="0" presId="urn:microsoft.com/office/officeart/2005/8/layout/hierarchy1"/>
    <dgm:cxn modelId="{2E5682A2-5C20-5642-A702-57E7C0234AFA}" type="presParOf" srcId="{5A970488-79B8-2245-9DD1-367457E45661}" destId="{0AAE8063-D3B0-3A4A-9290-56B27310F15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F1B96-EDAF-BF43-8DB4-0C9377BBBC13}">
      <dsp:nvSpPr>
        <dsp:cNvPr id="0" name=""/>
        <dsp:cNvSpPr/>
      </dsp:nvSpPr>
      <dsp:spPr>
        <a:xfrm>
          <a:off x="4650246" y="613894"/>
          <a:ext cx="588991" cy="28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020"/>
              </a:lnTo>
              <a:lnTo>
                <a:pt x="588991" y="191020"/>
              </a:lnTo>
              <a:lnTo>
                <a:pt x="588991" y="2803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A4AB5-2DE3-4AD0-A5FF-10C4BC1AA4DC}">
      <dsp:nvSpPr>
        <dsp:cNvPr id="0" name=""/>
        <dsp:cNvSpPr/>
      </dsp:nvSpPr>
      <dsp:spPr>
        <a:xfrm>
          <a:off x="5782508" y="2398536"/>
          <a:ext cx="91440" cy="2803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3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9B12A-210E-486C-A5F0-940A81B8FCE0}">
      <dsp:nvSpPr>
        <dsp:cNvPr id="0" name=""/>
        <dsp:cNvSpPr/>
      </dsp:nvSpPr>
      <dsp:spPr>
        <a:xfrm>
          <a:off x="4061255" y="1506215"/>
          <a:ext cx="1766973" cy="28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020"/>
              </a:lnTo>
              <a:lnTo>
                <a:pt x="1766973" y="191020"/>
              </a:lnTo>
              <a:lnTo>
                <a:pt x="1766973" y="2803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66AD8-07C8-4B64-98DD-112C1D728532}">
      <dsp:nvSpPr>
        <dsp:cNvPr id="0" name=""/>
        <dsp:cNvSpPr/>
      </dsp:nvSpPr>
      <dsp:spPr>
        <a:xfrm>
          <a:off x="3472264" y="2398536"/>
          <a:ext cx="1177982" cy="28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020"/>
              </a:lnTo>
              <a:lnTo>
                <a:pt x="1177982" y="191020"/>
              </a:lnTo>
              <a:lnTo>
                <a:pt x="1177982" y="2803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852479-1716-4773-AF91-F93FF5952B23}">
      <dsp:nvSpPr>
        <dsp:cNvPr id="0" name=""/>
        <dsp:cNvSpPr/>
      </dsp:nvSpPr>
      <dsp:spPr>
        <a:xfrm>
          <a:off x="3426544" y="2398536"/>
          <a:ext cx="91440" cy="2803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3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8449A-7340-460A-ABB5-947BAD0DDBD8}">
      <dsp:nvSpPr>
        <dsp:cNvPr id="0" name=""/>
        <dsp:cNvSpPr/>
      </dsp:nvSpPr>
      <dsp:spPr>
        <a:xfrm>
          <a:off x="2294282" y="2398536"/>
          <a:ext cx="1177982" cy="280306"/>
        </a:xfrm>
        <a:custGeom>
          <a:avLst/>
          <a:gdLst/>
          <a:ahLst/>
          <a:cxnLst/>
          <a:rect l="0" t="0" r="0" b="0"/>
          <a:pathLst>
            <a:path>
              <a:moveTo>
                <a:pt x="1177982" y="0"/>
              </a:moveTo>
              <a:lnTo>
                <a:pt x="1177982" y="191020"/>
              </a:lnTo>
              <a:lnTo>
                <a:pt x="0" y="191020"/>
              </a:lnTo>
              <a:lnTo>
                <a:pt x="0" y="2803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A1C0A-5407-444F-A4D6-8547384D65C2}">
      <dsp:nvSpPr>
        <dsp:cNvPr id="0" name=""/>
        <dsp:cNvSpPr/>
      </dsp:nvSpPr>
      <dsp:spPr>
        <a:xfrm>
          <a:off x="3472264" y="1506215"/>
          <a:ext cx="588991" cy="280306"/>
        </a:xfrm>
        <a:custGeom>
          <a:avLst/>
          <a:gdLst/>
          <a:ahLst/>
          <a:cxnLst/>
          <a:rect l="0" t="0" r="0" b="0"/>
          <a:pathLst>
            <a:path>
              <a:moveTo>
                <a:pt x="588991" y="0"/>
              </a:moveTo>
              <a:lnTo>
                <a:pt x="588991" y="191020"/>
              </a:lnTo>
              <a:lnTo>
                <a:pt x="0" y="191020"/>
              </a:lnTo>
              <a:lnTo>
                <a:pt x="0" y="2803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02ED5-EDB1-A845-A656-E832084CD4C8}">
      <dsp:nvSpPr>
        <dsp:cNvPr id="0" name=""/>
        <dsp:cNvSpPr/>
      </dsp:nvSpPr>
      <dsp:spPr>
        <a:xfrm>
          <a:off x="2294282" y="1506215"/>
          <a:ext cx="1766973" cy="280306"/>
        </a:xfrm>
        <a:custGeom>
          <a:avLst/>
          <a:gdLst/>
          <a:ahLst/>
          <a:cxnLst/>
          <a:rect l="0" t="0" r="0" b="0"/>
          <a:pathLst>
            <a:path>
              <a:moveTo>
                <a:pt x="1766973" y="0"/>
              </a:moveTo>
              <a:lnTo>
                <a:pt x="1766973" y="191020"/>
              </a:lnTo>
              <a:lnTo>
                <a:pt x="0" y="191020"/>
              </a:lnTo>
              <a:lnTo>
                <a:pt x="0" y="2803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DE9C4-E70E-1244-972D-F2589D7F63B9}">
      <dsp:nvSpPr>
        <dsp:cNvPr id="0" name=""/>
        <dsp:cNvSpPr/>
      </dsp:nvSpPr>
      <dsp:spPr>
        <a:xfrm>
          <a:off x="4061255" y="613894"/>
          <a:ext cx="588991" cy="280306"/>
        </a:xfrm>
        <a:custGeom>
          <a:avLst/>
          <a:gdLst/>
          <a:ahLst/>
          <a:cxnLst/>
          <a:rect l="0" t="0" r="0" b="0"/>
          <a:pathLst>
            <a:path>
              <a:moveTo>
                <a:pt x="588991" y="0"/>
              </a:moveTo>
              <a:lnTo>
                <a:pt x="588991" y="191020"/>
              </a:lnTo>
              <a:lnTo>
                <a:pt x="0" y="191020"/>
              </a:lnTo>
              <a:lnTo>
                <a:pt x="0" y="2803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66AEE-6712-324E-9F81-054F208BEAE6}">
      <dsp:nvSpPr>
        <dsp:cNvPr id="0" name=""/>
        <dsp:cNvSpPr/>
      </dsp:nvSpPr>
      <dsp:spPr>
        <a:xfrm>
          <a:off x="4168344" y="1878"/>
          <a:ext cx="963803" cy="612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12E8EF-15FD-9D4C-BFB0-4AC25B19AAFE}">
      <dsp:nvSpPr>
        <dsp:cNvPr id="0" name=""/>
        <dsp:cNvSpPr/>
      </dsp:nvSpPr>
      <dsp:spPr>
        <a:xfrm>
          <a:off x="4275433" y="103613"/>
          <a:ext cx="963803" cy="6120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Vu Lam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Product Owner</a:t>
          </a:r>
          <a:endParaRPr lang="en-US" sz="1000" kern="1200" dirty="0"/>
        </a:p>
      </dsp:txBody>
      <dsp:txXfrm>
        <a:off x="4293358" y="121538"/>
        <a:ext cx="927953" cy="576165"/>
      </dsp:txXfrm>
    </dsp:sp>
    <dsp:sp modelId="{8B0D9862-1F78-EC4B-9B99-12D040BA18A2}">
      <dsp:nvSpPr>
        <dsp:cNvPr id="0" name=""/>
        <dsp:cNvSpPr/>
      </dsp:nvSpPr>
      <dsp:spPr>
        <a:xfrm>
          <a:off x="3579353" y="894200"/>
          <a:ext cx="963803" cy="612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F0FA65-8F35-7D46-8A1F-74ED26703743}">
      <dsp:nvSpPr>
        <dsp:cNvPr id="0" name=""/>
        <dsp:cNvSpPr/>
      </dsp:nvSpPr>
      <dsp:spPr>
        <a:xfrm>
          <a:off x="3686442" y="995935"/>
          <a:ext cx="963803" cy="6120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Phong</a:t>
          </a:r>
          <a:r>
            <a:rPr lang="en-US" sz="1000" kern="1200" dirty="0" smtClean="0"/>
            <a:t> Bui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VN Executive Sponsor</a:t>
          </a:r>
          <a:endParaRPr lang="en-US" sz="1000" kern="1200" dirty="0"/>
        </a:p>
      </dsp:txBody>
      <dsp:txXfrm>
        <a:off x="3704367" y="1013860"/>
        <a:ext cx="927953" cy="576165"/>
      </dsp:txXfrm>
    </dsp:sp>
    <dsp:sp modelId="{DDDE19FA-D6F8-8C4B-976D-AE9C4D313826}">
      <dsp:nvSpPr>
        <dsp:cNvPr id="0" name=""/>
        <dsp:cNvSpPr/>
      </dsp:nvSpPr>
      <dsp:spPr>
        <a:xfrm>
          <a:off x="1812380" y="1786521"/>
          <a:ext cx="963803" cy="612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91D4EF-02C1-7A48-9EF0-8F1792AE9BDC}">
      <dsp:nvSpPr>
        <dsp:cNvPr id="0" name=""/>
        <dsp:cNvSpPr/>
      </dsp:nvSpPr>
      <dsp:spPr>
        <a:xfrm>
          <a:off x="1919469" y="1888256"/>
          <a:ext cx="963803" cy="6120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Thu Tran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Product BA</a:t>
          </a:r>
          <a:endParaRPr lang="en-US" sz="1000" kern="1200" dirty="0"/>
        </a:p>
      </dsp:txBody>
      <dsp:txXfrm>
        <a:off x="1937394" y="1906181"/>
        <a:ext cx="927953" cy="576165"/>
      </dsp:txXfrm>
    </dsp:sp>
    <dsp:sp modelId="{DF986EB5-DD26-FF4D-A33E-D1A70062A423}">
      <dsp:nvSpPr>
        <dsp:cNvPr id="0" name=""/>
        <dsp:cNvSpPr/>
      </dsp:nvSpPr>
      <dsp:spPr>
        <a:xfrm>
          <a:off x="2990362" y="1786521"/>
          <a:ext cx="963803" cy="612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8A0065-F03C-D746-A904-1F479F4B39BE}">
      <dsp:nvSpPr>
        <dsp:cNvPr id="0" name=""/>
        <dsp:cNvSpPr/>
      </dsp:nvSpPr>
      <dsp:spPr>
        <a:xfrm>
          <a:off x="3097451" y="1888256"/>
          <a:ext cx="963803" cy="6120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Hieu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Phan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Development Lead</a:t>
          </a:r>
          <a:endParaRPr lang="en-US" sz="1000" kern="1200" dirty="0"/>
        </a:p>
      </dsp:txBody>
      <dsp:txXfrm>
        <a:off x="3115376" y="1906181"/>
        <a:ext cx="927953" cy="576165"/>
      </dsp:txXfrm>
    </dsp:sp>
    <dsp:sp modelId="{6431A735-05DE-4799-8EF4-0CBBD470C6E6}">
      <dsp:nvSpPr>
        <dsp:cNvPr id="0" name=""/>
        <dsp:cNvSpPr/>
      </dsp:nvSpPr>
      <dsp:spPr>
        <a:xfrm>
          <a:off x="1812380" y="2678843"/>
          <a:ext cx="963803" cy="612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DAF3F1-99F9-4F36-9865-D857E3D40DD9}">
      <dsp:nvSpPr>
        <dsp:cNvPr id="0" name=""/>
        <dsp:cNvSpPr/>
      </dsp:nvSpPr>
      <dsp:spPr>
        <a:xfrm>
          <a:off x="1919469" y="2780577"/>
          <a:ext cx="963803" cy="6120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An Nguyen</a:t>
          </a:r>
          <a:br>
            <a:rPr lang="en-US" sz="1000" kern="1200" dirty="0" smtClean="0"/>
          </a:br>
          <a:r>
            <a:rPr lang="en-US" sz="1000" kern="1200" dirty="0" smtClean="0"/>
            <a:t>DEV</a:t>
          </a:r>
          <a:endParaRPr lang="en-US" sz="1000" kern="1200" dirty="0"/>
        </a:p>
      </dsp:txBody>
      <dsp:txXfrm>
        <a:off x="1937394" y="2798502"/>
        <a:ext cx="927953" cy="576165"/>
      </dsp:txXfrm>
    </dsp:sp>
    <dsp:sp modelId="{7783C9BE-08EA-45AF-978D-AB9C84034532}">
      <dsp:nvSpPr>
        <dsp:cNvPr id="0" name=""/>
        <dsp:cNvSpPr/>
      </dsp:nvSpPr>
      <dsp:spPr>
        <a:xfrm>
          <a:off x="2990362" y="2678843"/>
          <a:ext cx="963803" cy="612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8D73D9-438C-4D9D-84AD-C0E222D0D5CF}">
      <dsp:nvSpPr>
        <dsp:cNvPr id="0" name=""/>
        <dsp:cNvSpPr/>
      </dsp:nvSpPr>
      <dsp:spPr>
        <a:xfrm>
          <a:off x="3097451" y="2780577"/>
          <a:ext cx="963803" cy="6120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Duy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Luong</a:t>
          </a: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kern="1200" dirty="0" smtClean="0"/>
            <a:t>DEV</a:t>
          </a:r>
          <a:endParaRPr lang="en-US" sz="1000" kern="1200" dirty="0"/>
        </a:p>
      </dsp:txBody>
      <dsp:txXfrm>
        <a:off x="3115376" y="2798502"/>
        <a:ext cx="927953" cy="576165"/>
      </dsp:txXfrm>
    </dsp:sp>
    <dsp:sp modelId="{C89CE411-8089-4383-A3B5-8C7B93057978}">
      <dsp:nvSpPr>
        <dsp:cNvPr id="0" name=""/>
        <dsp:cNvSpPr/>
      </dsp:nvSpPr>
      <dsp:spPr>
        <a:xfrm>
          <a:off x="4168344" y="2678843"/>
          <a:ext cx="963803" cy="612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9AF928-CE0D-4347-AE9B-DE544DA4FF62}">
      <dsp:nvSpPr>
        <dsp:cNvPr id="0" name=""/>
        <dsp:cNvSpPr/>
      </dsp:nvSpPr>
      <dsp:spPr>
        <a:xfrm>
          <a:off x="4275433" y="2780577"/>
          <a:ext cx="963803" cy="6120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Hieu Mai</a:t>
          </a:r>
          <a:br>
            <a:rPr lang="en-US" sz="1000" kern="1200" dirty="0" smtClean="0"/>
          </a:br>
          <a:r>
            <a:rPr lang="en-US" sz="1000" kern="1200" dirty="0" smtClean="0"/>
            <a:t>DEV</a:t>
          </a:r>
          <a:endParaRPr lang="en-US" sz="1000" kern="1200" dirty="0"/>
        </a:p>
      </dsp:txBody>
      <dsp:txXfrm>
        <a:off x="4293358" y="2798502"/>
        <a:ext cx="927953" cy="576165"/>
      </dsp:txXfrm>
    </dsp:sp>
    <dsp:sp modelId="{D924DD91-235B-4479-8C1C-D90F8A909A22}">
      <dsp:nvSpPr>
        <dsp:cNvPr id="0" name=""/>
        <dsp:cNvSpPr/>
      </dsp:nvSpPr>
      <dsp:spPr>
        <a:xfrm>
          <a:off x="5346326" y="1786521"/>
          <a:ext cx="963803" cy="612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33E23C-7BF8-4566-83B7-04ACB9792453}">
      <dsp:nvSpPr>
        <dsp:cNvPr id="0" name=""/>
        <dsp:cNvSpPr/>
      </dsp:nvSpPr>
      <dsp:spPr>
        <a:xfrm>
          <a:off x="5453415" y="1888256"/>
          <a:ext cx="963803" cy="6120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Vinh</a:t>
          </a:r>
          <a:r>
            <a:rPr lang="en-US" sz="1000" kern="1200" dirty="0" smtClean="0"/>
            <a:t> Nguyen</a:t>
          </a:r>
          <a:br>
            <a:rPr lang="en-US" sz="1000" kern="1200" dirty="0" smtClean="0"/>
          </a:br>
          <a:r>
            <a:rPr lang="en-US" sz="1000" kern="1200" dirty="0" smtClean="0"/>
            <a:t>QA Lead</a:t>
          </a:r>
          <a:endParaRPr lang="en-US" sz="1000" kern="1200" dirty="0"/>
        </a:p>
      </dsp:txBody>
      <dsp:txXfrm>
        <a:off x="5471340" y="1906181"/>
        <a:ext cx="927953" cy="576165"/>
      </dsp:txXfrm>
    </dsp:sp>
    <dsp:sp modelId="{7525596C-24BF-4C5A-8BC1-B3A816DE4C61}">
      <dsp:nvSpPr>
        <dsp:cNvPr id="0" name=""/>
        <dsp:cNvSpPr/>
      </dsp:nvSpPr>
      <dsp:spPr>
        <a:xfrm>
          <a:off x="5346326" y="2678843"/>
          <a:ext cx="963803" cy="612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66290F-18D9-489C-A522-27DFABEA8B04}">
      <dsp:nvSpPr>
        <dsp:cNvPr id="0" name=""/>
        <dsp:cNvSpPr/>
      </dsp:nvSpPr>
      <dsp:spPr>
        <a:xfrm>
          <a:off x="5453415" y="2780577"/>
          <a:ext cx="963803" cy="6120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Truc</a:t>
          </a:r>
          <a:r>
            <a:rPr lang="en-US" sz="1000" kern="1200" dirty="0" smtClean="0"/>
            <a:t> Vo</a:t>
          </a:r>
          <a:br>
            <a:rPr lang="en-US" sz="1000" kern="1200" dirty="0" smtClean="0"/>
          </a:br>
          <a:r>
            <a:rPr lang="en-US" sz="1000" kern="1200" dirty="0" smtClean="0"/>
            <a:t>QA</a:t>
          </a:r>
          <a:endParaRPr lang="en-US" sz="1000" kern="1200" dirty="0"/>
        </a:p>
      </dsp:txBody>
      <dsp:txXfrm>
        <a:off x="5471340" y="2798502"/>
        <a:ext cx="927953" cy="576165"/>
      </dsp:txXfrm>
    </dsp:sp>
    <dsp:sp modelId="{6740056D-4A68-A947-94AF-56C2BC3AC591}">
      <dsp:nvSpPr>
        <dsp:cNvPr id="0" name=""/>
        <dsp:cNvSpPr/>
      </dsp:nvSpPr>
      <dsp:spPr>
        <a:xfrm>
          <a:off x="4757335" y="894200"/>
          <a:ext cx="963803" cy="612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244B26-837C-8448-9989-60450A7CFD3B}">
      <dsp:nvSpPr>
        <dsp:cNvPr id="0" name=""/>
        <dsp:cNvSpPr/>
      </dsp:nvSpPr>
      <dsp:spPr>
        <a:xfrm>
          <a:off x="4864424" y="995935"/>
          <a:ext cx="963803" cy="6120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Buu</a:t>
          </a:r>
          <a:r>
            <a:rPr lang="en-US" sz="1000" kern="1200" dirty="0" smtClean="0"/>
            <a:t> Nguyen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Product Architect</a:t>
          </a:r>
          <a:endParaRPr lang="en-US" sz="1000" kern="1200" dirty="0"/>
        </a:p>
      </dsp:txBody>
      <dsp:txXfrm>
        <a:off x="4882349" y="1013860"/>
        <a:ext cx="927953" cy="576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E7CC4-7516-D946-AB34-F2087AD69112}" type="datetimeFigureOut">
              <a:rPr lang="en-US" smtClean="0"/>
              <a:t>8/12/15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B3864-AB41-5F4F-8DC5-FD8EE4FA14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99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AFD48-CA71-934C-9A8C-06BDED9EDE52}" type="datetimeFigureOut">
              <a:rPr lang="en-US" smtClean="0"/>
              <a:t>8/12/15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64E49-069E-2241-AD80-E12992299D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599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://www.kms-technology.com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495335"/>
            <a:ext cx="7376111" cy="614504"/>
          </a:xfrm>
          <a:prstGeom prst="rect">
            <a:avLst/>
          </a:prstGeom>
        </p:spPr>
        <p:txBody>
          <a:bodyPr/>
          <a:lstStyle>
            <a:lvl1pPr algn="r">
              <a:defRPr sz="3600" b="1" cap="all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111" y="1940777"/>
            <a:ext cx="6400800" cy="40414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rgbClr val="313131"/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77F6-CE1B-684D-884F-AAA1FB617E49}" type="datetime1">
              <a:rPr lang="en-US" smtClean="0"/>
              <a:t>8/12/15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Hexagon 8"/>
          <p:cNvSpPr/>
          <p:nvPr userDrawn="1"/>
        </p:nvSpPr>
        <p:spPr>
          <a:xfrm>
            <a:off x="8410458" y="1597819"/>
            <a:ext cx="1054039" cy="681491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190728"/>
            <a:ext cx="9144000" cy="9527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61871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32" y="1637168"/>
            <a:ext cx="8068333" cy="1021556"/>
          </a:xfrm>
          <a:prstGeom prst="rect">
            <a:avLst/>
          </a:prstGeom>
        </p:spPr>
        <p:txBody>
          <a:bodyPr anchor="t"/>
          <a:lstStyle>
            <a:lvl1pPr algn="r">
              <a:defRPr sz="3200" b="1" cap="all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764" y="2176117"/>
            <a:ext cx="7772400" cy="285083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000">
                <a:solidFill>
                  <a:srgbClr val="313131"/>
                </a:solidFill>
                <a:latin typeface="Gill Sans Light"/>
                <a:cs typeface="Gill Sans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5994B9C9-D315-E24F-BDD2-F1842124FC69}" type="datetime1">
              <a:rPr lang="en-US" smtClean="0"/>
              <a:pPr/>
              <a:t>8/12/15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smtClean="0"/>
              <a:t>KMS Technology Confidential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Hexagon 8"/>
          <p:cNvSpPr/>
          <p:nvPr userDrawn="1"/>
        </p:nvSpPr>
        <p:spPr>
          <a:xfrm>
            <a:off x="8410458" y="1715538"/>
            <a:ext cx="1054039" cy="681491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63592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6659" y="205979"/>
            <a:ext cx="6420141" cy="857250"/>
          </a:xfrm>
          <a:prstGeom prst="rect">
            <a:avLst/>
          </a:prstGeom>
        </p:spPr>
        <p:txBody>
          <a:bodyPr/>
          <a:lstStyle>
            <a:lvl1pPr algn="r">
              <a:defRPr sz="3200" b="1" cap="small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Gill Sans Light"/>
                <a:cs typeface="Gill Sans Light"/>
              </a:defRPr>
            </a:lvl1pPr>
            <a:lvl2pPr>
              <a:defRPr>
                <a:solidFill>
                  <a:schemeClr val="tx1"/>
                </a:solidFill>
                <a:latin typeface="Gill Sans Light"/>
                <a:cs typeface="Gill Sans Light"/>
              </a:defRPr>
            </a:lvl2pPr>
            <a:lvl3pPr>
              <a:defRPr>
                <a:solidFill>
                  <a:schemeClr val="tx1"/>
                </a:solidFill>
                <a:latin typeface="Gill Sans Light"/>
                <a:cs typeface="Gill Sans Light"/>
              </a:defRPr>
            </a:lvl3pPr>
            <a:lvl4pPr>
              <a:defRPr>
                <a:solidFill>
                  <a:schemeClr val="tx1"/>
                </a:solidFill>
                <a:latin typeface="Gill Sans Light"/>
                <a:cs typeface="Gill Sans Light"/>
              </a:defRPr>
            </a:lvl4pPr>
            <a:lvl5pPr>
              <a:defRPr>
                <a:solidFill>
                  <a:schemeClr val="tx1"/>
                </a:solidFill>
                <a:latin typeface="Gill Sans Light"/>
                <a:cs typeface="Gill Sans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694C0E7-029B-B144-97B7-826E3F9A5F49}" type="datetime1">
              <a:rPr lang="en-US" smtClean="0"/>
              <a:pPr/>
              <a:t>8/12/15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smtClean="0"/>
              <a:t>KMS Technology Confidential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8437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ill Sans Light"/>
                <a:cs typeface="Gill Sans Light"/>
              </a:defRPr>
            </a:lvl1pPr>
            <a:lvl2pPr>
              <a:defRPr sz="2400">
                <a:solidFill>
                  <a:schemeClr val="tx1"/>
                </a:solidFill>
                <a:latin typeface="Gill Sans Light"/>
                <a:cs typeface="Gill Sans Light"/>
              </a:defRPr>
            </a:lvl2pPr>
            <a:lvl3pPr>
              <a:defRPr sz="2000">
                <a:solidFill>
                  <a:schemeClr val="tx1"/>
                </a:solidFill>
                <a:latin typeface="Gill Sans Light"/>
                <a:cs typeface="Gill Sans Light"/>
              </a:defRPr>
            </a:lvl3pPr>
            <a:lvl4pPr>
              <a:defRPr sz="1800">
                <a:solidFill>
                  <a:schemeClr val="tx1"/>
                </a:solidFill>
                <a:latin typeface="Gill Sans Light"/>
                <a:cs typeface="Gill Sans Light"/>
              </a:defRPr>
            </a:lvl4pPr>
            <a:lvl5pPr>
              <a:defRPr sz="1800">
                <a:solidFill>
                  <a:schemeClr val="tx1"/>
                </a:solidFill>
                <a:latin typeface="Gill Sans Light"/>
                <a:cs typeface="Gill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ill Sans Light"/>
                <a:cs typeface="Gill Sans Light"/>
              </a:defRPr>
            </a:lvl1pPr>
            <a:lvl2pPr>
              <a:defRPr sz="2400">
                <a:solidFill>
                  <a:schemeClr val="tx1"/>
                </a:solidFill>
                <a:latin typeface="Gill Sans Light"/>
                <a:cs typeface="Gill Sans Light"/>
              </a:defRPr>
            </a:lvl2pPr>
            <a:lvl3pPr>
              <a:defRPr sz="2000">
                <a:solidFill>
                  <a:schemeClr val="tx1"/>
                </a:solidFill>
                <a:latin typeface="Gill Sans Light"/>
                <a:cs typeface="Gill Sans Light"/>
              </a:defRPr>
            </a:lvl3pPr>
            <a:lvl4pPr>
              <a:defRPr sz="1800">
                <a:solidFill>
                  <a:schemeClr val="tx1"/>
                </a:solidFill>
                <a:latin typeface="Gill Sans Light"/>
                <a:cs typeface="Gill Sans Light"/>
              </a:defRPr>
            </a:lvl4pPr>
            <a:lvl5pPr>
              <a:defRPr sz="1800">
                <a:solidFill>
                  <a:schemeClr val="tx1"/>
                </a:solidFill>
                <a:latin typeface="Gill Sans Light"/>
                <a:cs typeface="Gill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9233CFEB-5A2E-794B-81FF-4866DDF2288A}" type="datetime1">
              <a:rPr lang="en-US" smtClean="0"/>
              <a:pPr/>
              <a:t>8/12/15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smtClean="0"/>
              <a:t>KMS Technology Confidential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66659" y="205979"/>
            <a:ext cx="6420141" cy="857250"/>
          </a:xfrm>
          <a:prstGeom prst="rect">
            <a:avLst/>
          </a:prstGeom>
        </p:spPr>
        <p:txBody>
          <a:bodyPr/>
          <a:lstStyle>
            <a:lvl1pPr algn="r">
              <a:defRPr sz="3200" b="1" cap="small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76597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0000"/>
                </a:solidFill>
                <a:latin typeface="Gill Sans Light"/>
                <a:cs typeface="Gill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Gill Sans Light"/>
                <a:cs typeface="Gill Sans Light"/>
              </a:defRPr>
            </a:lvl1pPr>
            <a:lvl2pPr>
              <a:defRPr sz="2000">
                <a:solidFill>
                  <a:srgbClr val="000000"/>
                </a:solidFill>
                <a:latin typeface="Gill Sans Light"/>
                <a:cs typeface="Gill Sans Light"/>
              </a:defRPr>
            </a:lvl2pPr>
            <a:lvl3pPr>
              <a:defRPr sz="1800">
                <a:solidFill>
                  <a:srgbClr val="000000"/>
                </a:solidFill>
                <a:latin typeface="Gill Sans Light"/>
                <a:cs typeface="Gill Sans Light"/>
              </a:defRPr>
            </a:lvl3pPr>
            <a:lvl4pPr>
              <a:defRPr sz="1600">
                <a:solidFill>
                  <a:srgbClr val="000000"/>
                </a:solidFill>
                <a:latin typeface="Gill Sans Light"/>
                <a:cs typeface="Gill Sans Light"/>
              </a:defRPr>
            </a:lvl4pPr>
            <a:lvl5pPr>
              <a:defRPr sz="1600">
                <a:solidFill>
                  <a:srgbClr val="000000"/>
                </a:solidFill>
                <a:latin typeface="Gill Sans Light"/>
                <a:cs typeface="Gill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0000"/>
                </a:solidFill>
                <a:latin typeface="Gill Sans Light"/>
                <a:cs typeface="Gill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Gill Sans Light"/>
                <a:cs typeface="Gill Sans Light"/>
              </a:defRPr>
            </a:lvl1pPr>
            <a:lvl2pPr>
              <a:defRPr sz="2000">
                <a:solidFill>
                  <a:srgbClr val="000000"/>
                </a:solidFill>
                <a:latin typeface="Gill Sans Light"/>
                <a:cs typeface="Gill Sans Light"/>
              </a:defRPr>
            </a:lvl2pPr>
            <a:lvl3pPr>
              <a:defRPr sz="1800">
                <a:solidFill>
                  <a:srgbClr val="000000"/>
                </a:solidFill>
                <a:latin typeface="Gill Sans Light"/>
                <a:cs typeface="Gill Sans Light"/>
              </a:defRPr>
            </a:lvl3pPr>
            <a:lvl4pPr>
              <a:defRPr sz="1600">
                <a:solidFill>
                  <a:srgbClr val="000000"/>
                </a:solidFill>
                <a:latin typeface="Gill Sans Light"/>
                <a:cs typeface="Gill Sans Light"/>
              </a:defRPr>
            </a:lvl4pPr>
            <a:lvl5pPr>
              <a:defRPr sz="1600">
                <a:solidFill>
                  <a:srgbClr val="000000"/>
                </a:solidFill>
                <a:latin typeface="Gill Sans Light"/>
                <a:cs typeface="Gill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47762454-E7BA-BA44-924B-E0309E6DD139}" type="datetime1">
              <a:rPr lang="en-US" smtClean="0"/>
              <a:pPr/>
              <a:t>8/12/15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smtClean="0"/>
              <a:t>KMS Technology Confidential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66659" y="205979"/>
            <a:ext cx="6420141" cy="857250"/>
          </a:xfrm>
          <a:prstGeom prst="rect">
            <a:avLst/>
          </a:prstGeom>
        </p:spPr>
        <p:txBody>
          <a:bodyPr/>
          <a:lstStyle>
            <a:lvl1pPr algn="r">
              <a:defRPr sz="3200" b="1" cap="small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27180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+mj-lt"/>
                <a:cs typeface="Gill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+mj-lt"/>
                <a:cs typeface="Gill Sans Light"/>
              </a:defRPr>
            </a:lvl1pPr>
            <a:lvl2pPr>
              <a:defRPr sz="2800">
                <a:solidFill>
                  <a:srgbClr val="000000"/>
                </a:solidFill>
                <a:latin typeface="+mj-lt"/>
                <a:cs typeface="Gill Sans Light"/>
              </a:defRPr>
            </a:lvl2pPr>
            <a:lvl3pPr>
              <a:defRPr sz="2400">
                <a:solidFill>
                  <a:srgbClr val="000000"/>
                </a:solidFill>
                <a:latin typeface="+mj-lt"/>
                <a:cs typeface="Gill Sans Light"/>
              </a:defRPr>
            </a:lvl3pPr>
            <a:lvl4pPr>
              <a:defRPr sz="2000">
                <a:solidFill>
                  <a:srgbClr val="000000"/>
                </a:solidFill>
                <a:latin typeface="+mj-lt"/>
                <a:cs typeface="Gill Sans Light"/>
              </a:defRPr>
            </a:lvl4pPr>
            <a:lvl5pPr>
              <a:defRPr sz="2000">
                <a:solidFill>
                  <a:srgbClr val="000000"/>
                </a:solidFill>
                <a:latin typeface="+mj-lt"/>
                <a:cs typeface="Gill Sans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+mj-lt"/>
                <a:cs typeface="Gill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+mj-lt"/>
              </a:defRPr>
            </a:lvl1pPr>
          </a:lstStyle>
          <a:p>
            <a:fld id="{B2F234D1-EE5F-F245-ACD9-F2E473A4267D}" type="datetime1">
              <a:rPr lang="en-US" smtClean="0"/>
              <a:pPr/>
              <a:t>8/12/15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Gill Sans Light"/>
                <a:cs typeface="Gill Sans Light"/>
              </a:defRPr>
            </a:lvl1pPr>
          </a:lstStyle>
          <a:p>
            <a:r>
              <a:rPr lang="en-US" smtClean="0"/>
              <a:t>KMS Technology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+mj-lt"/>
              </a:defRPr>
            </a:lvl1pPr>
          </a:lstStyle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6562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15ACE5"/>
                </a:solidFill>
                <a:latin typeface="Gill Sans"/>
                <a:cs typeface="Gill San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15ACE5"/>
                </a:solidFill>
                <a:latin typeface="Gill Sans"/>
                <a:cs typeface="Gill San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74EB19E6-B43F-2D4D-BA24-012982ABA69D}" type="datetime1">
              <a:rPr lang="en-US" smtClean="0"/>
              <a:pPr/>
              <a:t>8/12/15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smtClean="0"/>
              <a:t>KMS Technology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0517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1355" y="-107017"/>
            <a:ext cx="9435633" cy="5282622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logo-white-sloga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113" y="657051"/>
            <a:ext cx="3053947" cy="1090259"/>
          </a:xfrm>
          <a:prstGeom prst="rect">
            <a:avLst/>
          </a:prstGeom>
        </p:spPr>
      </p:pic>
      <p:sp>
        <p:nvSpPr>
          <p:cNvPr id="12" name="TextBox 11">
            <a:hlinkClick r:id="rId3"/>
          </p:cNvPr>
          <p:cNvSpPr txBox="1"/>
          <p:nvPr userDrawn="1"/>
        </p:nvSpPr>
        <p:spPr>
          <a:xfrm>
            <a:off x="470935" y="4730147"/>
            <a:ext cx="4324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 smtClean="0">
                <a:solidFill>
                  <a:schemeClr val="bg1"/>
                </a:solidFill>
                <a:latin typeface="Gill Sans Light"/>
                <a:cs typeface="Gill Sans Light"/>
              </a:rPr>
              <a:t>© 2015</a:t>
            </a:r>
            <a:r>
              <a:rPr lang="en-US" sz="1000" b="0" i="0" baseline="0" dirty="0" smtClean="0">
                <a:solidFill>
                  <a:schemeClr val="bg1"/>
                </a:solidFill>
                <a:latin typeface="Gill Sans Light"/>
                <a:cs typeface="Gill Sans Light"/>
              </a:rPr>
              <a:t> </a:t>
            </a:r>
            <a:r>
              <a:rPr lang="en-US" sz="1000" b="0" i="0" dirty="0" smtClean="0">
                <a:solidFill>
                  <a:schemeClr val="bg1"/>
                </a:solidFill>
                <a:latin typeface="Gill Sans Light"/>
                <a:cs typeface="Gill Sans Light"/>
              </a:rPr>
              <a:t>KMS Technology</a:t>
            </a:r>
            <a:endParaRPr lang="en-US" sz="1000" b="0" i="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9305550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Pres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71355" y="-107017"/>
            <a:ext cx="9435633" cy="5282622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/>
          <p:cNvSpPr/>
          <p:nvPr userDrawn="1"/>
        </p:nvSpPr>
        <p:spPr>
          <a:xfrm>
            <a:off x="5665500" y="1822555"/>
            <a:ext cx="4109983" cy="435503"/>
          </a:xfrm>
          <a:prstGeom prst="hexagon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70935" y="4730147"/>
            <a:ext cx="4324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 smtClean="0">
                <a:solidFill>
                  <a:schemeClr val="bg1"/>
                </a:solidFill>
                <a:latin typeface="Gill Sans Light"/>
                <a:cs typeface="Gill Sans Light"/>
              </a:rPr>
              <a:t>© 2015 KMS Technology</a:t>
            </a:r>
            <a:endParaRPr lang="en-US" sz="1000" b="0" i="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-57018" y="1772425"/>
            <a:ext cx="5736854" cy="43550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600" cap="all">
                <a:solidFill>
                  <a:schemeClr val="bg1"/>
                </a:solidFill>
                <a:latin typeface="Gill Sans Light"/>
                <a:cs typeface="Gill Sans Light"/>
              </a:defRPr>
            </a:lvl1pPr>
            <a:lvl2pPr>
              <a:defRPr sz="2000">
                <a:latin typeface="Gill Sans"/>
                <a:cs typeface="Gill Sans"/>
              </a:defRPr>
            </a:lvl2pPr>
            <a:lvl3pPr>
              <a:defRPr sz="1800">
                <a:latin typeface="Gill Sans"/>
                <a:cs typeface="Gill Sans"/>
              </a:defRPr>
            </a:lvl3pPr>
            <a:lvl4pPr>
              <a:defRPr sz="1600">
                <a:latin typeface="Gill Sans"/>
                <a:cs typeface="Gill Sans"/>
              </a:defRPr>
            </a:lvl4pPr>
            <a:lvl5pPr>
              <a:defRPr sz="1600">
                <a:latin typeface="Gill Sans"/>
                <a:cs typeface="Gill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884186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655715"/>
            <a:ext cx="9144000" cy="48778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Light"/>
                <a:cs typeface="Gill Sans Light"/>
              </a:defRPr>
            </a:lvl1pPr>
          </a:lstStyle>
          <a:p>
            <a:fld id="{2A045A67-B494-0A4C-B1B7-F6F226C19530}" type="datetime1">
              <a:rPr lang="en-US" smtClean="0"/>
              <a:pPr/>
              <a:t>8/12/15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Light"/>
                <a:cs typeface="Gill Sans Ligh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Gill Sans Light"/>
                <a:cs typeface="Gill Sans Light"/>
              </a:defRPr>
            </a:lvl1pPr>
          </a:lstStyle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kms-logo.png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52"/>
          <a:stretch/>
        </p:blipFill>
        <p:spPr>
          <a:xfrm>
            <a:off x="364063" y="256780"/>
            <a:ext cx="1372467" cy="51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8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60" r:id="rId8"/>
    <p:sldLayoutId id="2147483662" r:id="rId9"/>
  </p:sldLayoutIdLst>
  <p:transition xmlns:p14="http://schemas.microsoft.com/office/powerpoint/2010/main" spd="slow">
    <p:wipe/>
  </p:transition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2089C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089C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089C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089C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089C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089C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katalon.kms-technology.com/" TargetMode="External"/><Relationship Id="rId3" Type="http://schemas.openxmlformats.org/officeDocument/2006/relationships/hyperlink" Target="mailto:thuthtran@kms-technology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1" y="2193562"/>
            <a:ext cx="7376111" cy="614504"/>
          </a:xfrm>
        </p:spPr>
        <p:txBody>
          <a:bodyPr/>
          <a:lstStyle/>
          <a:p>
            <a:r>
              <a:rPr lang="en-US" dirty="0" smtClean="0"/>
              <a:t>Automation Framework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7392" y="3081579"/>
            <a:ext cx="6400800" cy="704616"/>
          </a:xfrm>
        </p:spPr>
        <p:txBody>
          <a:bodyPr/>
          <a:lstStyle/>
          <a:p>
            <a:r>
              <a:rPr lang="en-US" dirty="0" smtClean="0"/>
              <a:t>Product Overview 2015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3987800"/>
            <a:ext cx="1638300" cy="787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755" y="1143329"/>
            <a:ext cx="2901043" cy="10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6073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  <a:p>
            <a:r>
              <a:rPr lang="en-US" dirty="0" smtClean="0"/>
              <a:t>Vision</a:t>
            </a:r>
          </a:p>
          <a:p>
            <a:r>
              <a:rPr lang="en-US" dirty="0" smtClean="0"/>
              <a:t>Product Team</a:t>
            </a:r>
          </a:p>
          <a:p>
            <a:r>
              <a:rPr lang="en-US" dirty="0" smtClean="0"/>
              <a:t>High-Level Roadmap</a:t>
            </a:r>
          </a:p>
          <a:p>
            <a:r>
              <a:rPr lang="en-US" dirty="0" smtClean="0"/>
              <a:t>Interacting with Katalon Team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KMS Technology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3450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06500"/>
            <a:ext cx="8737600" cy="31115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 err="1" smtClean="0"/>
              <a:t>qAutomate</a:t>
            </a:r>
            <a:r>
              <a:rPr lang="en-US" sz="2400" dirty="0" smtClean="0"/>
              <a:t> developed over the past 2+ years by KMS Testing </a:t>
            </a:r>
            <a:r>
              <a:rPr lang="en-US" sz="2400" dirty="0" smtClean="0"/>
              <a:t>Service </a:t>
            </a:r>
            <a:r>
              <a:rPr lang="en-US" sz="2400" dirty="0" smtClean="0"/>
              <a:t>and redeveloped as </a:t>
            </a:r>
            <a:r>
              <a:rPr lang="en-US" sz="2400" dirty="0" err="1" smtClean="0"/>
              <a:t>Katalon</a:t>
            </a:r>
            <a:r>
              <a:rPr lang="en-US" sz="2400" dirty="0" smtClean="0"/>
              <a:t> by R&amp;D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/>
              <a:t>M</a:t>
            </a:r>
            <a:r>
              <a:rPr lang="en-US" sz="2400" dirty="0" smtClean="0"/>
              <a:t>ake test automation easier to adopt and implement by combined team of manual and automation testers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Deployed successfully at multiple KMS </a:t>
            </a:r>
            <a:r>
              <a:rPr lang="en-US" sz="2400" dirty="0" smtClean="0"/>
              <a:t>clients (</a:t>
            </a:r>
            <a:r>
              <a:rPr lang="en-US" sz="2400" dirty="0" smtClean="0"/>
              <a:t>see the next page)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Now </a:t>
            </a:r>
            <a:r>
              <a:rPr lang="en-US" sz="2400" dirty="0" smtClean="0"/>
              <a:t>being productized as Katalon and managed by a product </a:t>
            </a:r>
            <a:r>
              <a:rPr lang="en-US" sz="2400" dirty="0" smtClean="0"/>
              <a:t>team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KMS Technology Confidential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5854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br>
              <a:rPr lang="en-US" dirty="0" smtClean="0"/>
            </a:br>
            <a:r>
              <a:rPr lang="en-US" dirty="0" smtClean="0"/>
              <a:t>- Client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244600"/>
            <a:ext cx="7975600" cy="31115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Clients use </a:t>
            </a:r>
            <a:r>
              <a:rPr lang="en-US" sz="2400" dirty="0" err="1" smtClean="0"/>
              <a:t>qAutomate</a:t>
            </a:r>
            <a:r>
              <a:rPr lang="en-US" sz="2400" dirty="0" smtClean="0"/>
              <a:t> version: 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KBB, PMI, </a:t>
            </a:r>
            <a:r>
              <a:rPr lang="en-US" sz="2000" dirty="0" err="1" smtClean="0"/>
              <a:t>CareLogistics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400" dirty="0" smtClean="0"/>
              <a:t>Clients use </a:t>
            </a:r>
            <a:r>
              <a:rPr lang="en-US" sz="2400" dirty="0" err="1" smtClean="0"/>
              <a:t>Katalon</a:t>
            </a:r>
            <a:r>
              <a:rPr lang="en-US" sz="2400" dirty="0" smtClean="0"/>
              <a:t> version: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Sandata</a:t>
            </a:r>
            <a:r>
              <a:rPr lang="en-US" sz="2000" dirty="0" smtClean="0"/>
              <a:t>, ERT, </a:t>
            </a:r>
            <a:r>
              <a:rPr lang="en-US" sz="2000" dirty="0" err="1" smtClean="0"/>
              <a:t>BrightTree</a:t>
            </a:r>
            <a:r>
              <a:rPr lang="en-US" sz="2000" dirty="0" smtClean="0"/>
              <a:t>, Prevalent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400" dirty="0" smtClean="0"/>
              <a:t>Clients trial </a:t>
            </a:r>
            <a:r>
              <a:rPr lang="en-US" sz="2400" dirty="0" err="1" smtClean="0"/>
              <a:t>Katalon</a:t>
            </a:r>
            <a:r>
              <a:rPr lang="en-US" sz="2400" dirty="0" smtClean="0"/>
              <a:t> version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Logility</a:t>
            </a:r>
            <a:r>
              <a:rPr lang="en-US" sz="2000" dirty="0" smtClean="0"/>
              <a:t>, Shout </a:t>
            </a:r>
            <a:r>
              <a:rPr lang="en-US" sz="2000" dirty="0"/>
              <a:t>For </a:t>
            </a:r>
            <a:r>
              <a:rPr lang="en-US" sz="2000" dirty="0" smtClean="0"/>
              <a:t>Good, Sales Fusion, Geronimo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KMS Technology Confidential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3775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for Katalon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1409699"/>
            <a:ext cx="8420100" cy="3184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Create an automation framework that is:</a:t>
            </a:r>
          </a:p>
          <a:p>
            <a:r>
              <a:rPr lang="en-US" sz="2400" b="1" dirty="0" smtClean="0"/>
              <a:t>Flexible</a:t>
            </a:r>
            <a:r>
              <a:rPr lang="en-US" sz="2400" dirty="0" smtClean="0"/>
              <a:t> enough to support all web</a:t>
            </a:r>
            <a:r>
              <a:rPr lang="en-US" sz="2400" dirty="0"/>
              <a:t> </a:t>
            </a:r>
            <a:r>
              <a:rPr lang="en-US" sz="2400" dirty="0" smtClean="0"/>
              <a:t>and mobile automation tasks</a:t>
            </a:r>
          </a:p>
          <a:p>
            <a:r>
              <a:rPr lang="en-US" sz="2400" b="1" dirty="0" smtClean="0"/>
              <a:t>Easy</a:t>
            </a:r>
            <a:r>
              <a:rPr lang="en-US" sz="2400" dirty="0" smtClean="0"/>
              <a:t> enough to let traditional manual testers create automation</a:t>
            </a:r>
          </a:p>
          <a:p>
            <a:r>
              <a:rPr lang="en-US" sz="2400" b="1" dirty="0" smtClean="0"/>
              <a:t>Open</a:t>
            </a:r>
            <a:r>
              <a:rPr lang="en-US" sz="2400" dirty="0" smtClean="0"/>
              <a:t> enough to support other SDLC tools through integrations and APIs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KMS Technology Confidential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8328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Katalon Product Team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KMS Technology Confidential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573613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77370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Katalon Product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900" y="847328"/>
            <a:ext cx="7670800" cy="3800871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n-US" sz="2400" dirty="0" smtClean="0"/>
              <a:t>Now</a:t>
            </a:r>
            <a:r>
              <a:rPr lang="en-US" sz="2400" dirty="0" smtClean="0"/>
              <a:t>: </a:t>
            </a:r>
            <a:r>
              <a:rPr lang="en-US" sz="2400" dirty="0" smtClean="0"/>
              <a:t> Version </a:t>
            </a:r>
            <a:r>
              <a:rPr lang="en-US" sz="2400" dirty="0" smtClean="0"/>
              <a:t>3.0</a:t>
            </a:r>
            <a:endParaRPr lang="en-US" sz="2400" dirty="0" smtClean="0"/>
          </a:p>
          <a:p>
            <a:pPr lvl="1"/>
            <a:r>
              <a:rPr lang="en-US" sz="1800" dirty="0" smtClean="0"/>
              <a:t>Being deployed at </a:t>
            </a:r>
            <a:r>
              <a:rPr lang="en-US" sz="1800" dirty="0" smtClean="0"/>
              <a:t>new </a:t>
            </a:r>
            <a:r>
              <a:rPr lang="en-US" sz="1800" dirty="0" smtClean="0"/>
              <a:t>clients, </a:t>
            </a:r>
            <a:r>
              <a:rPr lang="en-US" sz="1800" dirty="0" smtClean="0"/>
              <a:t>or</a:t>
            </a:r>
            <a:r>
              <a:rPr lang="en-US" sz="1800" dirty="0" smtClean="0"/>
              <a:t> </a:t>
            </a:r>
            <a:r>
              <a:rPr lang="en-US" sz="1800" dirty="0" smtClean="0"/>
              <a:t>replacing </a:t>
            </a:r>
            <a:r>
              <a:rPr lang="en-US" sz="1800" dirty="0" err="1" smtClean="0"/>
              <a:t>qAutomate</a:t>
            </a:r>
            <a:r>
              <a:rPr lang="en-US" sz="1800" dirty="0" smtClean="0"/>
              <a:t> </a:t>
            </a:r>
            <a:r>
              <a:rPr lang="en-US" sz="1800" dirty="0" smtClean="0"/>
              <a:t>at existing clients</a:t>
            </a:r>
            <a:endParaRPr lang="en-US" sz="1800" dirty="0" smtClean="0"/>
          </a:p>
          <a:p>
            <a:pPr lvl="1"/>
            <a:r>
              <a:rPr lang="en-US" sz="1800" dirty="0"/>
              <a:t>All new KMS automation teams to use this version</a:t>
            </a:r>
            <a:endParaRPr lang="en-US" sz="1800" dirty="0" smtClean="0"/>
          </a:p>
          <a:p>
            <a:pPr lvl="1"/>
            <a:r>
              <a:rPr lang="en-US" sz="1800" dirty="0" smtClean="0"/>
              <a:t>Team to assist </a:t>
            </a:r>
            <a:r>
              <a:rPr lang="en-US" sz="1800" dirty="0" smtClean="0"/>
              <a:t>migrations </a:t>
            </a:r>
            <a:r>
              <a:rPr lang="en-US" sz="1800" dirty="0" smtClean="0"/>
              <a:t>from </a:t>
            </a:r>
            <a:r>
              <a:rPr lang="en-US" sz="1800" dirty="0" err="1" smtClean="0"/>
              <a:t>qAutomate</a:t>
            </a:r>
            <a:r>
              <a:rPr lang="en-US" sz="1800" dirty="0" smtClean="0"/>
              <a:t> to </a:t>
            </a:r>
            <a:r>
              <a:rPr lang="en-US" sz="1800" dirty="0" err="1" smtClean="0"/>
              <a:t>Katalon</a:t>
            </a:r>
            <a:r>
              <a:rPr lang="en-US" sz="1800" dirty="0" smtClean="0"/>
              <a:t> until</a:t>
            </a:r>
            <a:r>
              <a:rPr lang="en-US" sz="1800" dirty="0" smtClean="0"/>
              <a:t> </a:t>
            </a:r>
            <a:r>
              <a:rPr lang="en-US" sz="1800" dirty="0" smtClean="0"/>
              <a:t>October, 2015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Next:  Version </a:t>
            </a:r>
            <a:r>
              <a:rPr lang="en-US" sz="2400" dirty="0" smtClean="0"/>
              <a:t>3.5</a:t>
            </a:r>
            <a:r>
              <a:rPr lang="en-US" sz="2400" dirty="0" smtClean="0"/>
              <a:t>, </a:t>
            </a:r>
            <a:r>
              <a:rPr lang="en-US" sz="2400" dirty="0" smtClean="0"/>
              <a:t>targeting Oct 2015</a:t>
            </a:r>
          </a:p>
          <a:p>
            <a:pPr lvl="1"/>
            <a:r>
              <a:rPr lang="en-US" sz="1800" dirty="0" smtClean="0"/>
              <a:t>List of </a:t>
            </a:r>
            <a:r>
              <a:rPr lang="en-US" sz="1800" dirty="0" smtClean="0"/>
              <a:t>Features and </a:t>
            </a:r>
            <a:r>
              <a:rPr lang="en-US" sz="1800" dirty="0" smtClean="0"/>
              <a:t>Enhancements</a:t>
            </a:r>
            <a:endParaRPr lang="en-US" sz="1800" dirty="0" smtClean="0"/>
          </a:p>
          <a:p>
            <a:pPr lvl="2"/>
            <a:r>
              <a:rPr lang="en-US" sz="1400" dirty="0" err="1"/>
              <a:t>qTest</a:t>
            </a:r>
            <a:r>
              <a:rPr lang="en-US" sz="1400" dirty="0"/>
              <a:t> integration</a:t>
            </a:r>
          </a:p>
          <a:p>
            <a:pPr lvl="2"/>
            <a:r>
              <a:rPr lang="en-US" sz="1400" dirty="0"/>
              <a:t>Slack integration</a:t>
            </a:r>
          </a:p>
          <a:p>
            <a:pPr lvl="2"/>
            <a:r>
              <a:rPr lang="en-US" sz="1400" dirty="0" smtClean="0"/>
              <a:t>A</a:t>
            </a:r>
            <a:r>
              <a:rPr lang="en-US" sz="1400" dirty="0" smtClean="0"/>
              <a:t>utomated </a:t>
            </a:r>
            <a:r>
              <a:rPr lang="en-US" sz="1400" dirty="0"/>
              <a:t>testing for mobile native apps (</a:t>
            </a:r>
            <a:r>
              <a:rPr lang="en-US" sz="1400" dirty="0" err="1"/>
              <a:t>iOS</a:t>
            </a:r>
            <a:r>
              <a:rPr lang="en-US" sz="1400" dirty="0"/>
              <a:t> &amp; Android</a:t>
            </a:r>
            <a:r>
              <a:rPr lang="en-US" sz="1400" dirty="0" smtClean="0"/>
              <a:t>)</a:t>
            </a:r>
            <a:endParaRPr lang="en-US" sz="1400" dirty="0"/>
          </a:p>
          <a:p>
            <a:pPr lvl="2"/>
            <a:r>
              <a:rPr lang="en-US" sz="1400" dirty="0" smtClean="0"/>
              <a:t>Adding 1 more report</a:t>
            </a:r>
          </a:p>
          <a:p>
            <a:pPr lvl="2"/>
            <a:r>
              <a:rPr lang="en-US" sz="1400" dirty="0" err="1" smtClean="0"/>
              <a:t>Katalon</a:t>
            </a:r>
            <a:r>
              <a:rPr lang="en-US" sz="1400" dirty="0" smtClean="0"/>
              <a:t> Studio </a:t>
            </a:r>
            <a:r>
              <a:rPr lang="en-US" sz="1400" dirty="0" smtClean="0"/>
              <a:t>UX</a:t>
            </a:r>
            <a:endParaRPr lang="en-US" sz="1400" dirty="0" smtClean="0"/>
          </a:p>
          <a:p>
            <a:pPr lvl="1"/>
            <a:r>
              <a:rPr lang="en-US" sz="1800" dirty="0" smtClean="0"/>
              <a:t>END SUPPORT for </a:t>
            </a:r>
            <a:r>
              <a:rPr lang="en-US" sz="1800" dirty="0" err="1" smtClean="0"/>
              <a:t>qAutomate</a:t>
            </a:r>
            <a:r>
              <a:rPr lang="en-US" sz="1800" dirty="0" smtClean="0"/>
              <a:t> end of October, 2015</a:t>
            </a:r>
            <a:r>
              <a:rPr lang="en-US" sz="160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KMS Technology Confidential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190500" y="974329"/>
            <a:ext cx="749300" cy="2060971"/>
          </a:xfrm>
          <a:prstGeom prst="downArrow">
            <a:avLst/>
          </a:prstGeom>
          <a:solidFill>
            <a:srgbClr val="C6D9F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2015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35176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Katalon Product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063228"/>
            <a:ext cx="7734300" cy="3533477"/>
          </a:xfrm>
        </p:spPr>
        <p:txBody>
          <a:bodyPr>
            <a:noAutofit/>
          </a:bodyPr>
          <a:lstStyle/>
          <a:p>
            <a:r>
              <a:rPr lang="en-US" sz="2400" dirty="0" smtClean="0"/>
              <a:t>Continue </a:t>
            </a:r>
            <a:r>
              <a:rPr lang="en-US" sz="2400" dirty="0" smtClean="0"/>
              <a:t>enhancements of </a:t>
            </a:r>
            <a:r>
              <a:rPr lang="en-US" sz="2400" dirty="0" smtClean="0"/>
              <a:t>version 3.5</a:t>
            </a:r>
            <a:r>
              <a:rPr lang="en-US" sz="2400" dirty="0" smtClean="0"/>
              <a:t> </a:t>
            </a:r>
            <a:r>
              <a:rPr lang="en-US" sz="2400" dirty="0" smtClean="0"/>
              <a:t>to support KMS teams</a:t>
            </a:r>
          </a:p>
          <a:p>
            <a:r>
              <a:rPr lang="en-US" sz="2400" dirty="0" smtClean="0"/>
              <a:t>Develop and release as Open Source tool in Q2/Q3 2016</a:t>
            </a:r>
          </a:p>
          <a:p>
            <a:pPr lvl="1"/>
            <a:r>
              <a:rPr lang="en-US" sz="1800" dirty="0" smtClean="0"/>
              <a:t>Easier/faster adoption through open source community</a:t>
            </a:r>
          </a:p>
          <a:p>
            <a:pPr lvl="1"/>
            <a:r>
              <a:rPr lang="en-US" sz="1800" dirty="0" smtClean="0"/>
              <a:t>Feedback from a larger user base to improve </a:t>
            </a:r>
            <a:r>
              <a:rPr lang="en-US" sz="1800" dirty="0" smtClean="0"/>
              <a:t>the </a:t>
            </a:r>
            <a:r>
              <a:rPr lang="en-US" sz="1800" dirty="0" smtClean="0"/>
              <a:t>product </a:t>
            </a:r>
          </a:p>
          <a:p>
            <a:pPr lvl="1"/>
            <a:endParaRPr lang="en-US" sz="1600" dirty="0"/>
          </a:p>
          <a:p>
            <a:r>
              <a:rPr lang="en-US" sz="2400" dirty="0" smtClean="0"/>
              <a:t>Monetize </a:t>
            </a:r>
            <a:r>
              <a:rPr lang="en-US" sz="2400" dirty="0" smtClean="0"/>
              <a:t>Katalon by providing value added services and creating a marketplace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KMS Technology Confidential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190500" y="1190229"/>
            <a:ext cx="749300" cy="1654571"/>
          </a:xfrm>
          <a:prstGeom prst="downArrow">
            <a:avLst/>
          </a:prstGeom>
          <a:solidFill>
            <a:srgbClr val="C6D9F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201</a:t>
            </a:r>
            <a:r>
              <a:rPr lang="en-US" sz="2000" b="1" dirty="0" smtClean="0">
                <a:solidFill>
                  <a:schemeClr val="tx2"/>
                </a:solidFill>
              </a:rPr>
              <a:t>6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90500" y="3124200"/>
            <a:ext cx="749300" cy="1346201"/>
          </a:xfrm>
          <a:prstGeom prst="downArrow">
            <a:avLst/>
          </a:prstGeom>
          <a:solidFill>
            <a:srgbClr val="C6D9F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201</a:t>
            </a:r>
            <a:r>
              <a:rPr lang="en-US" sz="2000" b="1" dirty="0" smtClean="0">
                <a:solidFill>
                  <a:schemeClr val="tx2"/>
                </a:solidFill>
              </a:rPr>
              <a:t>7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34170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279" y="205979"/>
            <a:ext cx="6672521" cy="857250"/>
          </a:xfrm>
        </p:spPr>
        <p:txBody>
          <a:bodyPr/>
          <a:lstStyle/>
          <a:p>
            <a:r>
              <a:rPr lang="en-US" dirty="0" smtClean="0"/>
              <a:t>Interacting with Katalon Product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Get Info</a:t>
            </a:r>
          </a:p>
          <a:p>
            <a:pPr lvl="1"/>
            <a:r>
              <a:rPr lang="en-US" sz="2200" dirty="0" smtClean="0"/>
              <a:t>Internal </a:t>
            </a:r>
            <a:r>
              <a:rPr lang="en-US" sz="2200" dirty="0"/>
              <a:t>website </a:t>
            </a:r>
            <a:r>
              <a:rPr lang="en-US" sz="2200" dirty="0">
                <a:hlinkClick r:id="rId2"/>
              </a:rPr>
              <a:t>http://</a:t>
            </a:r>
            <a:r>
              <a:rPr lang="en-US" sz="2200" dirty="0" smtClean="0">
                <a:hlinkClick r:id="rId2"/>
              </a:rPr>
              <a:t>katalon.kms-technology.com</a:t>
            </a:r>
            <a:r>
              <a:rPr lang="en-US" sz="2200" dirty="0" smtClean="0"/>
              <a:t> </a:t>
            </a:r>
          </a:p>
          <a:p>
            <a:r>
              <a:rPr lang="en-US" sz="2400" dirty="0" smtClean="0"/>
              <a:t>Get Support</a:t>
            </a:r>
          </a:p>
          <a:p>
            <a:pPr lvl="1"/>
            <a:r>
              <a:rPr lang="en-US" sz="2000" dirty="0" smtClean="0"/>
              <a:t>View Internal website FIRST</a:t>
            </a:r>
          </a:p>
          <a:p>
            <a:pPr lvl="1"/>
            <a:r>
              <a:rPr lang="en-US" sz="2000" dirty="0" smtClean="0"/>
              <a:t>Submit ticket </a:t>
            </a:r>
            <a:r>
              <a:rPr lang="en-US" sz="2000" dirty="0" smtClean="0"/>
              <a:t>to </a:t>
            </a:r>
            <a:r>
              <a:rPr lang="en-US" sz="2000" dirty="0" smtClean="0"/>
              <a:t>via the internal website</a:t>
            </a:r>
            <a:endParaRPr lang="en-US" sz="2000" dirty="0" smtClean="0"/>
          </a:p>
          <a:p>
            <a:r>
              <a:rPr lang="en-US" sz="2400" dirty="0" smtClean="0"/>
              <a:t>Provide Product Suggestions and </a:t>
            </a:r>
            <a:r>
              <a:rPr lang="en-US" sz="2400" dirty="0" smtClean="0"/>
              <a:t>Feedback</a:t>
            </a:r>
            <a:r>
              <a:rPr lang="en-US" sz="2400" dirty="0" smtClean="0"/>
              <a:t>s</a:t>
            </a:r>
            <a:endParaRPr lang="en-US" sz="2400" dirty="0" smtClean="0"/>
          </a:p>
          <a:p>
            <a:pPr lvl="1"/>
            <a:r>
              <a:rPr lang="en-US" sz="2000" dirty="0" smtClean="0"/>
              <a:t>Contact Thu </a:t>
            </a:r>
            <a:r>
              <a:rPr lang="en-US" sz="2000" dirty="0" smtClean="0"/>
              <a:t>Tran (</a:t>
            </a:r>
            <a:r>
              <a:rPr lang="en-US" sz="2000" dirty="0" smtClean="0">
                <a:hlinkClick r:id="rId3"/>
              </a:rPr>
              <a:t>thuthtran@kms-technology.com</a:t>
            </a:r>
            <a:r>
              <a:rPr lang="en-US" sz="2000" dirty="0" smtClean="0"/>
              <a:t>)</a:t>
            </a:r>
            <a:r>
              <a:rPr lang="en-US" sz="2000" dirty="0" smtClean="0"/>
              <a:t>, </a:t>
            </a:r>
            <a:r>
              <a:rPr lang="en-US" sz="2000" dirty="0" smtClean="0"/>
              <a:t>Product </a:t>
            </a:r>
            <a:r>
              <a:rPr lang="en-US" sz="2000" dirty="0" smtClean="0"/>
              <a:t>BA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KMS Technology Confidential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35563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66206</TotalTime>
  <Words>411</Words>
  <Application>Microsoft Macintosh PowerPoint</Application>
  <PresentationFormat>On-screen Show (16:9)</PresentationFormat>
  <Paragraphs>88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Template</vt:lpstr>
      <vt:lpstr>Automation Framework</vt:lpstr>
      <vt:lpstr>TABLE OF CONTENT</vt:lpstr>
      <vt:lpstr>OVERVIEW</vt:lpstr>
      <vt:lpstr>Overview - Client List</vt:lpstr>
      <vt:lpstr>Vision for Katalon</vt:lpstr>
      <vt:lpstr>Katalon Product Team</vt:lpstr>
      <vt:lpstr>Katalon Product Roadmap</vt:lpstr>
      <vt:lpstr>Katalon Product Roadmap</vt:lpstr>
      <vt:lpstr>Interacting with Katalon Product Team</vt:lpstr>
    </vt:vector>
  </TitlesOfParts>
  <Company>KMS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Hung Nguyen</dc:creator>
  <cp:lastModifiedBy>Phong Bui</cp:lastModifiedBy>
  <cp:revision>1294</cp:revision>
  <dcterms:created xsi:type="dcterms:W3CDTF">2011-12-11T15:15:36Z</dcterms:created>
  <dcterms:modified xsi:type="dcterms:W3CDTF">2015-08-12T04:28:09Z</dcterms:modified>
</cp:coreProperties>
</file>