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EA"/>
    <a:srgbClr val="DD87A6"/>
    <a:srgbClr val="BA2D1C"/>
    <a:srgbClr val="EAB05C"/>
    <a:srgbClr val="FFE4BD"/>
    <a:srgbClr val="CB8E3D"/>
    <a:srgbClr val="FFF0D5"/>
    <a:srgbClr val="047D9E"/>
    <a:srgbClr val="06ACDC"/>
    <a:srgbClr val="FFE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2266340"/>
            <a:ext cx="702443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899" y="3946095"/>
            <a:ext cx="7024429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86617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405"/>
            <a:ext cx="8286617" cy="352799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25940" cy="101201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293192"/>
            <a:ext cx="6425940" cy="341019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119218"/>
            <a:ext cx="8075311" cy="871876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50281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071459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071458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2022-09-02T15:09:30Z</dcterms:modified>
</cp:coreProperties>
</file>