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贾 星辰" userId="23321e616cdf9810" providerId="LiveId" clId="{135D5B8D-1DD9-4778-828E-A4730E3B9BBE}"/>
    <pc:docChg chg="custSel modSld">
      <pc:chgData name="贾 星辰" userId="23321e616cdf9810" providerId="LiveId" clId="{135D5B8D-1DD9-4778-828E-A4730E3B9BBE}" dt="2023-03-01T03:48:56.139" v="49" actId="20577"/>
      <pc:docMkLst>
        <pc:docMk/>
      </pc:docMkLst>
      <pc:sldChg chg="addSp modSp mod">
        <pc:chgData name="贾 星辰" userId="23321e616cdf9810" providerId="LiveId" clId="{135D5B8D-1DD9-4778-828E-A4730E3B9BBE}" dt="2023-03-01T03:48:56.139" v="49" actId="20577"/>
        <pc:sldMkLst>
          <pc:docMk/>
          <pc:sldMk cId="3427920857" sldId="263"/>
        </pc:sldMkLst>
        <pc:spChg chg="mod">
          <ac:chgData name="贾 星辰" userId="23321e616cdf9810" providerId="LiveId" clId="{135D5B8D-1DD9-4778-828E-A4730E3B9BBE}" dt="2023-03-01T03:48:56.139" v="49" actId="20577"/>
          <ac:spMkLst>
            <pc:docMk/>
            <pc:sldMk cId="3427920857" sldId="263"/>
            <ac:spMk id="3" creationId="{488AB4E0-1FF4-424A-8A1E-D142F307F936}"/>
          </ac:spMkLst>
        </pc:spChg>
        <pc:spChg chg="add mod">
          <ac:chgData name="贾 星辰" userId="23321e616cdf9810" providerId="LiveId" clId="{135D5B8D-1DD9-4778-828E-A4730E3B9BBE}" dt="2023-03-01T03:46:58.990" v="4" actId="21"/>
          <ac:spMkLst>
            <pc:docMk/>
            <pc:sldMk cId="3427920857" sldId="263"/>
            <ac:spMk id="4" creationId="{50A6B8B6-D5E3-4D3F-900A-843B85B322C6}"/>
          </ac:spMkLst>
        </pc:spChg>
      </pc:sldChg>
    </pc:docChg>
  </pc:docChgLst>
  <pc:docChgLst>
    <pc:chgData name="贾 星辰" userId="23321e616cdf9810" providerId="LiveId" clId="{509D9444-EEBC-49B7-BE59-B78455A02B6E}"/>
    <pc:docChg chg="undo redo custSel addSld modSld">
      <pc:chgData name="贾 星辰" userId="23321e616cdf9810" providerId="LiveId" clId="{509D9444-EEBC-49B7-BE59-B78455A02B6E}" dt="2023-02-28T13:14:26.173" v="910" actId="255"/>
      <pc:docMkLst>
        <pc:docMk/>
      </pc:docMkLst>
      <pc:sldChg chg="addSp modSp">
        <pc:chgData name="贾 星辰" userId="23321e616cdf9810" providerId="LiveId" clId="{509D9444-EEBC-49B7-BE59-B78455A02B6E}" dt="2023-02-28T13:13:44.941" v="901"/>
        <pc:sldMkLst>
          <pc:docMk/>
          <pc:sldMk cId="1009177133" sldId="256"/>
        </pc:sldMkLst>
        <pc:picChg chg="add mod">
          <ac:chgData name="贾 星辰" userId="23321e616cdf9810" providerId="LiveId" clId="{509D9444-EEBC-49B7-BE59-B78455A02B6E}" dt="2023-02-28T13:13:44.941" v="901"/>
          <ac:picMkLst>
            <pc:docMk/>
            <pc:sldMk cId="1009177133" sldId="256"/>
            <ac:picMk id="4" creationId="{71A97183-2FC1-498F-BEC2-7302E203752F}"/>
          </ac:picMkLst>
        </pc:picChg>
      </pc:sldChg>
      <pc:sldChg chg="modSp mod">
        <pc:chgData name="贾 星辰" userId="23321e616cdf9810" providerId="LiveId" clId="{509D9444-EEBC-49B7-BE59-B78455A02B6E}" dt="2023-02-28T13:01:49.780" v="58" actId="20577"/>
        <pc:sldMkLst>
          <pc:docMk/>
          <pc:sldMk cId="3350531261" sldId="257"/>
        </pc:sldMkLst>
        <pc:spChg chg="mod">
          <ac:chgData name="贾 星辰" userId="23321e616cdf9810" providerId="LiveId" clId="{509D9444-EEBC-49B7-BE59-B78455A02B6E}" dt="2023-02-28T13:01:49.780" v="58" actId="20577"/>
          <ac:spMkLst>
            <pc:docMk/>
            <pc:sldMk cId="3350531261" sldId="257"/>
            <ac:spMk id="3" creationId="{FEFF5F69-E624-45B2-BAE5-E9C5B7A9FF97}"/>
          </ac:spMkLst>
        </pc:spChg>
      </pc:sldChg>
      <pc:sldChg chg="addSp delSp modSp mod">
        <pc:chgData name="贾 星辰" userId="23321e616cdf9810" providerId="LiveId" clId="{509D9444-EEBC-49B7-BE59-B78455A02B6E}" dt="2023-02-28T13:13:42.479" v="900" actId="478"/>
        <pc:sldMkLst>
          <pc:docMk/>
          <pc:sldMk cId="1102743103" sldId="258"/>
        </pc:sldMkLst>
        <pc:spChg chg="mod">
          <ac:chgData name="贾 星辰" userId="23321e616cdf9810" providerId="LiveId" clId="{509D9444-EEBC-49B7-BE59-B78455A02B6E}" dt="2023-02-28T13:01:45.411" v="53" actId="20577"/>
          <ac:spMkLst>
            <pc:docMk/>
            <pc:sldMk cId="1102743103" sldId="258"/>
            <ac:spMk id="2" creationId="{29ABA881-F55C-4EBE-985A-1091F10EB111}"/>
          </ac:spMkLst>
        </pc:spChg>
        <pc:picChg chg="add del mod">
          <ac:chgData name="贾 星辰" userId="23321e616cdf9810" providerId="LiveId" clId="{509D9444-EEBC-49B7-BE59-B78455A02B6E}" dt="2023-02-28T13:13:42.479" v="900" actId="478"/>
          <ac:picMkLst>
            <pc:docMk/>
            <pc:sldMk cId="1102743103" sldId="258"/>
            <ac:picMk id="11" creationId="{63DB53C6-3FE3-4D5F-9AF8-8AD48B5A1325}"/>
          </ac:picMkLst>
        </pc:picChg>
      </pc:sldChg>
      <pc:sldChg chg="addSp delSp modSp mod">
        <pc:chgData name="贾 星辰" userId="23321e616cdf9810" providerId="LiveId" clId="{509D9444-EEBC-49B7-BE59-B78455A02B6E}" dt="2023-02-28T13:13:40.807" v="899" actId="478"/>
        <pc:sldMkLst>
          <pc:docMk/>
          <pc:sldMk cId="2633386834" sldId="259"/>
        </pc:sldMkLst>
        <pc:spChg chg="mod">
          <ac:chgData name="贾 星辰" userId="23321e616cdf9810" providerId="LiveId" clId="{509D9444-EEBC-49B7-BE59-B78455A02B6E}" dt="2023-02-28T13:01:43.428" v="50" actId="20577"/>
          <ac:spMkLst>
            <pc:docMk/>
            <pc:sldMk cId="2633386834" sldId="259"/>
            <ac:spMk id="2" creationId="{BD82CDE7-48D8-4EC9-855D-D3BE0D2358AE}"/>
          </ac:spMkLst>
        </pc:spChg>
        <pc:picChg chg="add del mod">
          <ac:chgData name="贾 星辰" userId="23321e616cdf9810" providerId="LiveId" clId="{509D9444-EEBC-49B7-BE59-B78455A02B6E}" dt="2023-02-28T13:13:40.807" v="899" actId="478"/>
          <ac:picMkLst>
            <pc:docMk/>
            <pc:sldMk cId="2633386834" sldId="259"/>
            <ac:picMk id="6" creationId="{B603E8BA-3111-42D7-B69E-967A8C8F0F1B}"/>
          </ac:picMkLst>
        </pc:picChg>
      </pc:sldChg>
      <pc:sldChg chg="modSp mod">
        <pc:chgData name="贾 星辰" userId="23321e616cdf9810" providerId="LiveId" clId="{509D9444-EEBC-49B7-BE59-B78455A02B6E}" dt="2023-02-28T13:01:10.032" v="17" actId="20577"/>
        <pc:sldMkLst>
          <pc:docMk/>
          <pc:sldMk cId="1403887152" sldId="260"/>
        </pc:sldMkLst>
        <pc:spChg chg="mod">
          <ac:chgData name="贾 星辰" userId="23321e616cdf9810" providerId="LiveId" clId="{509D9444-EEBC-49B7-BE59-B78455A02B6E}" dt="2023-02-28T13:01:10.032" v="17" actId="20577"/>
          <ac:spMkLst>
            <pc:docMk/>
            <pc:sldMk cId="1403887152" sldId="260"/>
            <ac:spMk id="2" creationId="{79A7E8D7-1948-41B9-87E3-30D13CA28437}"/>
          </ac:spMkLst>
        </pc:spChg>
      </pc:sldChg>
      <pc:sldChg chg="addSp delSp modSp mod">
        <pc:chgData name="贾 星辰" userId="23321e616cdf9810" providerId="LiveId" clId="{509D9444-EEBC-49B7-BE59-B78455A02B6E}" dt="2023-02-28T13:13:39.677" v="898" actId="478"/>
        <pc:sldMkLst>
          <pc:docMk/>
          <pc:sldMk cId="3155396462" sldId="261"/>
        </pc:sldMkLst>
        <pc:spChg chg="mod">
          <ac:chgData name="贾 星辰" userId="23321e616cdf9810" providerId="LiveId" clId="{509D9444-EEBC-49B7-BE59-B78455A02B6E}" dt="2023-02-28T13:01:40.857" v="47" actId="20577"/>
          <ac:spMkLst>
            <pc:docMk/>
            <pc:sldMk cId="3155396462" sldId="261"/>
            <ac:spMk id="2" creationId="{BD82CDE7-48D8-4EC9-855D-D3BE0D2358AE}"/>
          </ac:spMkLst>
        </pc:spChg>
        <pc:picChg chg="add del mod">
          <ac:chgData name="贾 星辰" userId="23321e616cdf9810" providerId="LiveId" clId="{509D9444-EEBC-49B7-BE59-B78455A02B6E}" dt="2023-02-28T13:13:39.677" v="898" actId="478"/>
          <ac:picMkLst>
            <pc:docMk/>
            <pc:sldMk cId="3155396462" sldId="261"/>
            <ac:picMk id="6" creationId="{584435D7-9C43-4F60-9DB8-6A16ED9BCC18}"/>
          </ac:picMkLst>
        </pc:picChg>
        <pc:picChg chg="add mod">
          <ac:chgData name="贾 星辰" userId="23321e616cdf9810" providerId="LiveId" clId="{509D9444-EEBC-49B7-BE59-B78455A02B6E}" dt="2023-02-28T13:00:43.246" v="4" actId="1076"/>
          <ac:picMkLst>
            <pc:docMk/>
            <pc:sldMk cId="3155396462" sldId="261"/>
            <ac:picMk id="2050" creationId="{28BCDE4B-15BA-4BE9-8699-5147AD433DFA}"/>
          </ac:picMkLst>
        </pc:picChg>
      </pc:sldChg>
      <pc:sldChg chg="addSp modSp new mod">
        <pc:chgData name="贾 星辰" userId="23321e616cdf9810" providerId="LiveId" clId="{509D9444-EEBC-49B7-BE59-B78455A02B6E}" dt="2023-02-28T13:13:27.191" v="894"/>
        <pc:sldMkLst>
          <pc:docMk/>
          <pc:sldMk cId="3652660803" sldId="262"/>
        </pc:sldMkLst>
        <pc:spChg chg="mod">
          <ac:chgData name="贾 星辰" userId="23321e616cdf9810" providerId="LiveId" clId="{509D9444-EEBC-49B7-BE59-B78455A02B6E}" dt="2023-02-28T13:01:55.290" v="66" actId="20577"/>
          <ac:spMkLst>
            <pc:docMk/>
            <pc:sldMk cId="3652660803" sldId="262"/>
            <ac:spMk id="2" creationId="{785D1826-D56E-4D37-8335-D8BB81788D31}"/>
          </ac:spMkLst>
        </pc:spChg>
        <pc:spChg chg="mod">
          <ac:chgData name="贾 星辰" userId="23321e616cdf9810" providerId="LiveId" clId="{509D9444-EEBC-49B7-BE59-B78455A02B6E}" dt="2023-02-28T13:08:57.159" v="771" actId="20577"/>
          <ac:spMkLst>
            <pc:docMk/>
            <pc:sldMk cId="3652660803" sldId="262"/>
            <ac:spMk id="3" creationId="{488AB4E0-1FF4-424A-8A1E-D142F307F936}"/>
          </ac:spMkLst>
        </pc:spChg>
        <pc:picChg chg="add mod">
          <ac:chgData name="贾 星辰" userId="23321e616cdf9810" providerId="LiveId" clId="{509D9444-EEBC-49B7-BE59-B78455A02B6E}" dt="2023-02-28T13:13:27.191" v="894"/>
          <ac:picMkLst>
            <pc:docMk/>
            <pc:sldMk cId="3652660803" sldId="262"/>
            <ac:picMk id="4" creationId="{3BDAE764-9C04-4A2A-846C-E533E4CDEB54}"/>
          </ac:picMkLst>
        </pc:picChg>
      </pc:sldChg>
      <pc:sldChg chg="addSp delSp modSp add mod modAnim">
        <pc:chgData name="贾 星辰" userId="23321e616cdf9810" providerId="LiveId" clId="{509D9444-EEBC-49B7-BE59-B78455A02B6E}" dt="2023-02-28T13:14:26.173" v="910" actId="255"/>
        <pc:sldMkLst>
          <pc:docMk/>
          <pc:sldMk cId="3427920857" sldId="263"/>
        </pc:sldMkLst>
        <pc:spChg chg="mod">
          <ac:chgData name="贾 星辰" userId="23321e616cdf9810" providerId="LiveId" clId="{509D9444-EEBC-49B7-BE59-B78455A02B6E}" dt="2023-02-28T13:14:26.173" v="910" actId="255"/>
          <ac:spMkLst>
            <pc:docMk/>
            <pc:sldMk cId="3427920857" sldId="263"/>
            <ac:spMk id="3" creationId="{488AB4E0-1FF4-424A-8A1E-D142F307F936}"/>
          </ac:spMkLst>
        </pc:spChg>
        <pc:spChg chg="add del mod">
          <ac:chgData name="贾 星辰" userId="23321e616cdf9810" providerId="LiveId" clId="{509D9444-EEBC-49B7-BE59-B78455A02B6E}" dt="2023-02-28T13:11:17.930" v="850" actId="478"/>
          <ac:spMkLst>
            <pc:docMk/>
            <pc:sldMk cId="3427920857" sldId="263"/>
            <ac:spMk id="5" creationId="{EEE27580-72BF-47BE-B6B3-4C149DA8AE2A}"/>
          </ac:spMkLst>
        </pc:spChg>
        <pc:spChg chg="add del">
          <ac:chgData name="贾 星辰" userId="23321e616cdf9810" providerId="LiveId" clId="{509D9444-EEBC-49B7-BE59-B78455A02B6E}" dt="2023-02-28T13:11:25.995" v="853"/>
          <ac:spMkLst>
            <pc:docMk/>
            <pc:sldMk cId="3427920857" sldId="263"/>
            <ac:spMk id="6" creationId="{3218C896-385C-43B5-8DC5-CEE2D2781F2B}"/>
          </ac:spMkLst>
        </pc:spChg>
        <pc:spChg chg="add del mod">
          <ac:chgData name="贾 星辰" userId="23321e616cdf9810" providerId="LiveId" clId="{509D9444-EEBC-49B7-BE59-B78455A02B6E}" dt="2023-02-28T13:11:36.222" v="857" actId="478"/>
          <ac:spMkLst>
            <pc:docMk/>
            <pc:sldMk cId="3427920857" sldId="263"/>
            <ac:spMk id="7" creationId="{5247A700-FF16-4603-A5DF-A8F15F9DC34E}"/>
          </ac:spMkLst>
        </pc:spChg>
        <pc:spChg chg="add del mod">
          <ac:chgData name="贾 星辰" userId="23321e616cdf9810" providerId="LiveId" clId="{509D9444-EEBC-49B7-BE59-B78455A02B6E}" dt="2023-02-28T13:13:00.243" v="888" actId="478"/>
          <ac:spMkLst>
            <pc:docMk/>
            <pc:sldMk cId="3427920857" sldId="263"/>
            <ac:spMk id="8" creationId="{47DE4912-44B3-48D4-A2A7-876B304AFD8E}"/>
          </ac:spMkLst>
        </pc:spChg>
        <pc:picChg chg="add mod">
          <ac:chgData name="贾 星辰" userId="23321e616cdf9810" providerId="LiveId" clId="{509D9444-EEBC-49B7-BE59-B78455A02B6E}" dt="2023-02-28T13:13:23.375" v="893" actId="1076"/>
          <ac:picMkLst>
            <pc:docMk/>
            <pc:sldMk cId="3427920857" sldId="263"/>
            <ac:picMk id="10" creationId="{7F398238-DA4B-4DD8-A2B8-A1C2E31746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A896-52E7-4F32-876B-322488EA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1CFCC-AE15-455C-B4D0-157BC80E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8F623-68C0-4E67-AFD6-256EB060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86117-E8A6-4A33-B485-E34DE4B9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6E218-5BFD-4C6C-AC14-DD3185F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566C-3104-4106-AB80-0A7C6BF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C252C-2084-4075-A695-EA7493AF1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D4DA-7947-4D6B-BFA6-D6A40DCF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51EB9-A693-4091-BE06-62FADF85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93768-26EB-4A5D-B221-AB19D1A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7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FBCC91-D8E5-476A-A601-4292447CB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BC212-1A60-460D-8236-E651F053E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8B4E-221E-488D-B623-59623F2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E008F-89C8-4A86-A7E7-36C9E4CD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95F94-F033-4852-8F1C-5CB7B772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9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B932-6C80-4DF0-BE65-25533527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8640C-2CDE-435B-B399-593407E3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9AD4-B221-48B8-936A-BC13EA7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870F6-BA82-4D76-B458-00F9F098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A7493-7585-4172-BF34-670A673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6BA14-6C38-4E4D-B947-79584D1F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2D6CF-4C0B-4BA0-939A-976710D6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CB74C-5D6C-4CB8-A522-E840E9C8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D714D-8E01-4355-A807-45560785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06D25-1656-45B2-8A10-7550C264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9886-3CD1-4F70-9BF2-223BFB0C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CFC2-EA60-4378-93F1-9F2992831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4921A-9CD5-4568-B60C-BD6F6066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1C9E9-391D-446A-801A-FA8E139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70857-3519-41E0-B78C-62582CB9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EF1D4-2D6E-4BE6-9324-D7A1B94E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ECA6-957D-4480-B605-C0134149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034EC-63A7-4FC2-BAB8-69AECF2D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1D9D3-D2E2-4F7F-857F-DC59424C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B78B6-88C2-4158-B84D-EC01F8F1F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F62B5-3BD5-41EC-8BDC-87C936058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38E91F-A0EB-4F04-95AF-3BC63845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EC01E-B997-47CF-BFEA-1EE6329D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3ECBE-B9F8-402A-B7B7-A1301BC9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E125-AC64-4859-BF68-AE65506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26548-E99A-4A26-B83E-BD405DB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79198F-5F99-4909-AC7E-2FF98731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43F948-1DCE-492A-B215-737BE968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D138B-FB4F-44D2-8E0A-A461CA5B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2A7B7C-3700-4ABD-BB50-E4C352D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62CFE-3BAD-41B7-878F-C18403CD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82D72-4E8A-4713-86CD-8A12D43D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80D5C-CEE8-4EC7-8AA4-AD9BE5AA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93257-ADBA-4F5B-8850-01A3FE9A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78041-F258-4E92-9AD1-7D0CD4F0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961B7-6AA3-4C83-8AD4-F539789A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8F8C8-0C3B-4855-B2B7-40EC1D7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6025-D0A3-4F75-8EE8-0283B12C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7A16CF-654D-44CE-9DF5-91A1788EB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9AD8A-B375-46D0-B63A-72FEB56E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C183D-0258-47DE-A968-48B439C8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BC0DB-3C9F-4C00-ACD5-1F84B4DE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1A556-EF83-4160-8900-B3C1E15A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8294BF-81AC-4810-BA33-FD0042E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739DC-C20C-4F71-B9BD-9911932E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66DDD-3331-4B85-B3C0-AB2A039A8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8E7B-85D2-4580-8523-4C4B0919938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032F5-BC8E-456D-83AE-81F91EE2D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1015C-66B6-49DF-8379-467420035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B3323-9B63-4D4A-9B8F-B4AB9C21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155" y="1122363"/>
            <a:ext cx="10800678" cy="23876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Mindspore</a:t>
            </a:r>
            <a:r>
              <a:rPr lang="zh-CN" altLang="en-US" dirty="0"/>
              <a:t>的机器学习实验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D5683B-C8D7-4DA8-A48D-9C5B0D8EC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图像任务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97183-2FC1-498F-BEC2-7302E203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545" y="12261"/>
            <a:ext cx="1790455" cy="7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7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E8D7-1948-41B9-87E3-30D13CA2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本次实验任务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B971E6-486C-4722-9914-58592F811E78}"/>
              </a:ext>
            </a:extLst>
          </p:cNvPr>
          <p:cNvSpPr txBox="1">
            <a:spLocks/>
          </p:cNvSpPr>
          <p:nvPr/>
        </p:nvSpPr>
        <p:spPr>
          <a:xfrm>
            <a:off x="1831041" y="1917419"/>
            <a:ext cx="8529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一、数据集的使用和数据的读取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       创建一个数据集，读取一批</a:t>
            </a:r>
            <a:r>
              <a:rPr lang="en-US" altLang="zh-CN" sz="2000" dirty="0"/>
              <a:t>batch</a:t>
            </a:r>
            <a:r>
              <a:rPr lang="zh-CN" altLang="en-US" sz="2000" dirty="0"/>
              <a:t>大小为</a:t>
            </a:r>
            <a:r>
              <a:rPr lang="en-US" altLang="zh-CN" sz="2000" dirty="0"/>
              <a:t>64</a:t>
            </a:r>
            <a:r>
              <a:rPr lang="zh-CN" altLang="en-US" sz="2000" dirty="0"/>
              <a:t>的数据，并将它们打印到一个图片里。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二、数据的切片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在这批数据里选择一个图片，单独打印这张图片。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三、数据处理方法的使用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对上一个任务中选择的那张图片，选择旋转、翻转、裁剪的其中两种方法分别进行处理，并将原图和处理后的图像打印到一个图片里。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2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97BED-8648-44AB-A9C9-A824AC15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本周实验课内容目录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F5F69-E624-45B2-BAE5-E9C5B7A9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041" y="1917419"/>
            <a:ext cx="8529918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华为云资源申请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数据集选择与下载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数据集搭建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数据处理与增强</a:t>
            </a:r>
          </a:p>
        </p:txBody>
      </p:sp>
    </p:spTree>
    <p:extLst>
      <p:ext uri="{BB962C8B-B14F-4D97-AF65-F5344CB8AC3E}">
        <p14:creationId xmlns:p14="http://schemas.microsoft.com/office/powerpoint/2010/main" val="33505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97BED-8648-44AB-A9C9-A824AC15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华为云资源申请</a:t>
            </a:r>
            <a:endParaRPr lang="en-US" altLang="zh-CN" sz="4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8BB213-1CE8-4495-92EC-51A6BCD3AB69}"/>
              </a:ext>
            </a:extLst>
          </p:cNvPr>
          <p:cNvSpPr txBox="1">
            <a:spLocks/>
          </p:cNvSpPr>
          <p:nvPr/>
        </p:nvSpPr>
        <p:spPr>
          <a:xfrm>
            <a:off x="1831041" y="1917419"/>
            <a:ext cx="8529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登录华为云官网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检查代金券是否到账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进入</a:t>
            </a:r>
            <a:r>
              <a:rPr lang="en-US" altLang="zh-CN" sz="2400" dirty="0" err="1"/>
              <a:t>ModelArts</a:t>
            </a:r>
            <a:r>
              <a:rPr lang="zh-CN" altLang="en-US" sz="2400" dirty="0"/>
              <a:t>控制台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创建</a:t>
            </a:r>
            <a:r>
              <a:rPr lang="en-US" altLang="zh-CN" sz="2400" dirty="0"/>
              <a:t>Notebook</a:t>
            </a:r>
            <a:r>
              <a:rPr lang="zh-CN" altLang="en-US" sz="2400" dirty="0"/>
              <a:t>开发环境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开始编码、调试、运行</a:t>
            </a:r>
          </a:p>
        </p:txBody>
      </p:sp>
    </p:spTree>
    <p:extLst>
      <p:ext uri="{BB962C8B-B14F-4D97-AF65-F5344CB8AC3E}">
        <p14:creationId xmlns:p14="http://schemas.microsoft.com/office/powerpoint/2010/main" val="126497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BA881-F55C-4EBE-985A-1091F10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zh-CN" altLang="en-US" sz="4400" dirty="0"/>
              <a:t>选择与下载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304FE-C763-49DA-A2BF-7BF913AA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目前，有一些已经被广泛应用的数据集可供大家学习使用。对于图像分类任务，经典的数据集包括以下几个：</a:t>
            </a:r>
            <a:endParaRPr lang="en-US" altLang="zh-CN" sz="2400" dirty="0"/>
          </a:p>
          <a:p>
            <a:r>
              <a:rPr lang="en-US" altLang="zh-CN" sz="2400" b="1" dirty="0"/>
              <a:t>Mnist</a:t>
            </a:r>
            <a:r>
              <a:rPr lang="zh-CN" altLang="en-US" sz="2400" dirty="0"/>
              <a:t>：手写数字数据集，图片只有灰度值一个通道，规模很小，复杂度低。</a:t>
            </a:r>
            <a:endParaRPr lang="en-US" altLang="zh-CN" sz="2400" dirty="0"/>
          </a:p>
        </p:txBody>
      </p:sp>
      <p:pic>
        <p:nvPicPr>
          <p:cNvPr id="1028" name="Picture 4" descr="【Python】手写随机梯度法求解 MNIST 上的多项逻辑回归问题 - Jed伪极客">
            <a:extLst>
              <a:ext uri="{FF2B5EF4-FFF2-40B4-BE49-F238E27FC236}">
                <a16:creationId xmlns:a16="http://schemas.microsoft.com/office/drawing/2014/main" id="{8F679953-C90F-457F-AC2E-9BA406DD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04" y="3175065"/>
            <a:ext cx="7312592" cy="31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4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2CDE7-48D8-4EC9-855D-D3BE0D23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zh-CN" altLang="en-US" sz="4400" dirty="0"/>
              <a:t>选择与下载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23336-1C9C-4F46-AD81-B4959E9D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Cifar10</a:t>
            </a:r>
            <a:r>
              <a:rPr lang="zh-CN" altLang="en-US" sz="2400" dirty="0"/>
              <a:t>：图片分类任务常用的数据集，一共有</a:t>
            </a:r>
            <a:r>
              <a:rPr lang="en-US" altLang="zh-CN" sz="2400" dirty="0"/>
              <a:t>60000</a:t>
            </a:r>
            <a:r>
              <a:rPr lang="zh-CN" altLang="en-US" sz="2400" dirty="0"/>
              <a:t>张图片，包括</a:t>
            </a:r>
            <a:r>
              <a:rPr lang="en-US" altLang="zh-CN" sz="2400" dirty="0"/>
              <a:t>10</a:t>
            </a:r>
            <a:r>
              <a:rPr lang="zh-CN" altLang="en-US" sz="2400" dirty="0"/>
              <a:t>个生活中常见的不同物品类别，每个类别有</a:t>
            </a:r>
            <a:r>
              <a:rPr lang="en-US" altLang="zh-CN" sz="2400" dirty="0"/>
              <a:t>6000</a:t>
            </a:r>
            <a:r>
              <a:rPr lang="zh-CN" altLang="en-US" sz="2400" dirty="0"/>
              <a:t>张，分为</a:t>
            </a:r>
            <a:r>
              <a:rPr lang="en-US" altLang="zh-CN" sz="2400" dirty="0"/>
              <a:t>5000</a:t>
            </a:r>
            <a:r>
              <a:rPr lang="zh-CN" altLang="en-US" sz="2400" dirty="0"/>
              <a:t>张训练图片和</a:t>
            </a:r>
            <a:r>
              <a:rPr lang="en-US" altLang="zh-CN" sz="2400" dirty="0"/>
              <a:t>1000</a:t>
            </a:r>
            <a:r>
              <a:rPr lang="zh-CN" altLang="en-US" sz="2400" dirty="0"/>
              <a:t>张测试图片。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BE82F-9CBD-4D03-8DFD-26215DAE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58" y="2766010"/>
            <a:ext cx="5161484" cy="4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2CDE7-48D8-4EC9-855D-D3BE0D23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zh-CN" altLang="en-US" sz="4400" dirty="0"/>
              <a:t>选择与下载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23336-1C9C-4F46-AD81-B4959E9D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1213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ImageNet</a:t>
            </a:r>
            <a:r>
              <a:rPr lang="zh-CN" altLang="en-US" sz="2400" dirty="0"/>
              <a:t>：图片分类、检测、定位任务常用的数据集，一共有</a:t>
            </a:r>
            <a:r>
              <a:rPr lang="en-US" altLang="zh-CN" sz="2400" dirty="0"/>
              <a:t>60000</a:t>
            </a:r>
            <a:r>
              <a:rPr lang="zh-CN" altLang="en-US" sz="2400" dirty="0"/>
              <a:t>张图片，包括</a:t>
            </a:r>
            <a:r>
              <a:rPr lang="en-US" altLang="zh-CN" sz="2400" dirty="0"/>
              <a:t>10</a:t>
            </a:r>
            <a:r>
              <a:rPr lang="zh-CN" altLang="en-US" sz="2400" dirty="0"/>
              <a:t>个生活中常见的不同物品类别，每个类别有</a:t>
            </a:r>
            <a:r>
              <a:rPr lang="en-US" altLang="zh-CN" sz="2400" dirty="0"/>
              <a:t>6000</a:t>
            </a:r>
            <a:r>
              <a:rPr lang="zh-CN" altLang="en-US" sz="2400" dirty="0"/>
              <a:t>张，分为</a:t>
            </a:r>
            <a:r>
              <a:rPr lang="en-US" altLang="zh-CN" sz="2400" dirty="0"/>
              <a:t>5000</a:t>
            </a:r>
            <a:r>
              <a:rPr lang="zh-CN" altLang="en-US" sz="2400" dirty="0"/>
              <a:t>张训练图片和</a:t>
            </a:r>
            <a:r>
              <a:rPr lang="en-US" altLang="zh-CN" sz="2400" dirty="0"/>
              <a:t>1000</a:t>
            </a:r>
            <a:r>
              <a:rPr lang="zh-CN" altLang="en-US" sz="2400" dirty="0"/>
              <a:t>张测试图片。</a:t>
            </a:r>
            <a:endParaRPr lang="en-US" altLang="zh-CN" sz="2400" dirty="0"/>
          </a:p>
          <a:p>
            <a:r>
              <a:rPr lang="en-US" altLang="zh-CN" sz="2400" dirty="0"/>
              <a:t>ImageNet</a:t>
            </a:r>
            <a:r>
              <a:rPr lang="zh-CN" altLang="en-US" sz="2400" dirty="0"/>
              <a:t>有超过</a:t>
            </a:r>
            <a:r>
              <a:rPr lang="en-US" altLang="zh-CN" sz="2400" dirty="0"/>
              <a:t>1400</a:t>
            </a:r>
            <a:r>
              <a:rPr lang="zh-CN" altLang="en-US" sz="2400" dirty="0"/>
              <a:t>万张图片，超过</a:t>
            </a:r>
            <a:r>
              <a:rPr lang="en-US" altLang="zh-CN" sz="2400" dirty="0"/>
              <a:t>2</a:t>
            </a:r>
            <a:r>
              <a:rPr lang="zh-CN" altLang="en-US" sz="2400" dirty="0"/>
              <a:t>万个分类。最常见的</a:t>
            </a:r>
            <a:r>
              <a:rPr lang="en-US" altLang="zh-CN" sz="2400" dirty="0"/>
              <a:t>ImageNet</a:t>
            </a:r>
            <a:r>
              <a:rPr lang="zh-CN" altLang="en-US" sz="2400" dirty="0"/>
              <a:t>数据集一般是指它的子集</a:t>
            </a:r>
            <a:r>
              <a:rPr lang="en-US" altLang="zh-CN" sz="2400" dirty="0"/>
              <a:t>ILSVRC2012</a:t>
            </a:r>
            <a:r>
              <a:rPr lang="zh-CN" altLang="en-US" sz="2400" dirty="0"/>
              <a:t>，一共约</a:t>
            </a:r>
            <a:r>
              <a:rPr lang="en-US" altLang="zh-CN" sz="2400" dirty="0"/>
              <a:t>135</a:t>
            </a:r>
            <a:r>
              <a:rPr lang="zh-CN" altLang="en-US" sz="2400" dirty="0"/>
              <a:t>万张图片，</a:t>
            </a:r>
            <a:r>
              <a:rPr lang="en-US" altLang="zh-CN" sz="2400" dirty="0"/>
              <a:t>1000</a:t>
            </a:r>
            <a:r>
              <a:rPr lang="zh-CN" altLang="en-US" sz="2400" dirty="0"/>
              <a:t>个分类。</a:t>
            </a:r>
            <a:endParaRPr lang="en-US" altLang="zh-CN" sz="2400" dirty="0"/>
          </a:p>
          <a:p>
            <a:r>
              <a:rPr lang="en-US" altLang="zh-CN" sz="2400" dirty="0"/>
              <a:t>ImageNet</a:t>
            </a:r>
            <a:r>
              <a:rPr lang="zh-CN" altLang="en-US" sz="2400" dirty="0"/>
              <a:t>的下载需要用教育邮箱注册账号，数据集规模较大，下载使用时需要检查机器是否有空间用于存储。</a:t>
            </a:r>
          </a:p>
        </p:txBody>
      </p:sp>
      <p:pic>
        <p:nvPicPr>
          <p:cNvPr id="2050" name="Picture 2" descr="SenseTime Trains ImageNet/AlexNet In Record 1.5 minutes | Synced">
            <a:extLst>
              <a:ext uri="{FF2B5EF4-FFF2-40B4-BE49-F238E27FC236}">
                <a16:creationId xmlns:a16="http://schemas.microsoft.com/office/drawing/2014/main" id="{28BCDE4B-15BA-4BE9-8699-5147AD43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28" y="4499745"/>
            <a:ext cx="5332543" cy="213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9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D1826-D56E-4D37-8335-D8BB8178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数据集选择与下载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AB4E0-1FF4-424A-8A1E-D142F307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MindSpore</a:t>
            </a:r>
            <a:r>
              <a:rPr lang="zh-CN" altLang="en-US" sz="2400" dirty="0"/>
              <a:t>框架下，一般有两种方式下载数据集：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通过网页、云盘、</a:t>
            </a:r>
            <a:r>
              <a:rPr lang="en-US" altLang="zh-CN" sz="2400" dirty="0"/>
              <a:t>U</a:t>
            </a:r>
            <a:r>
              <a:rPr lang="zh-CN" altLang="en-US" sz="2400" dirty="0"/>
              <a:t>盘拷贝、执行</a:t>
            </a:r>
            <a:r>
              <a:rPr lang="en-US" altLang="zh-CN" sz="2400" dirty="0"/>
              <a:t>shell</a:t>
            </a:r>
            <a:r>
              <a:rPr lang="zh-CN" altLang="en-US" sz="2400" dirty="0"/>
              <a:t>命令等方式下载，并在使用数据集时设置指向文件夹的路径；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利用</a:t>
            </a:r>
            <a:r>
              <a:rPr lang="en-US" altLang="zh-CN" sz="2400" dirty="0"/>
              <a:t>MindSpore</a:t>
            </a:r>
            <a:r>
              <a:rPr lang="zh-CN" altLang="en-US" sz="2400" dirty="0"/>
              <a:t>的数据加载接口下载到指定路径。对于提供了数据加载接口的数据集，通过接口下载的方式较为方便快捷。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5266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E8D7-1948-41B9-87E3-30D13CA2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数据集搭建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B971E6-486C-4722-9914-58592F811E78}"/>
              </a:ext>
            </a:extLst>
          </p:cNvPr>
          <p:cNvSpPr txBox="1">
            <a:spLocks/>
          </p:cNvSpPr>
          <p:nvPr/>
        </p:nvSpPr>
        <p:spPr>
          <a:xfrm>
            <a:off x="1831041" y="1917419"/>
            <a:ext cx="8529918" cy="57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能够方便快速地将大量数据以</a:t>
            </a:r>
            <a:r>
              <a:rPr lang="zh-CN" altLang="en-US" sz="2400" dirty="0">
                <a:solidFill>
                  <a:srgbClr val="FF0000"/>
                </a:solidFill>
              </a:rPr>
              <a:t>一定的组织结构</a:t>
            </a:r>
            <a:r>
              <a:rPr lang="zh-CN" altLang="en-US" sz="2400" dirty="0"/>
              <a:t>提供给处理程序</a:t>
            </a: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87FBF2D9-1FA7-4A50-ADAF-5F9CF4F0A89F}"/>
              </a:ext>
            </a:extLst>
          </p:cNvPr>
          <p:cNvSpPr/>
          <p:nvPr/>
        </p:nvSpPr>
        <p:spPr>
          <a:xfrm>
            <a:off x="1416424" y="2847509"/>
            <a:ext cx="2151529" cy="21515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17BBE-A899-45FA-BF3B-5714E4F6015A}"/>
              </a:ext>
            </a:extLst>
          </p:cNvPr>
          <p:cNvSpPr txBox="1"/>
          <p:nvPr/>
        </p:nvSpPr>
        <p:spPr>
          <a:xfrm>
            <a:off x="1515034" y="5333999"/>
            <a:ext cx="224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数据文件夹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大量堆叠的数据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7E677D2-559C-4AA4-BA23-B4FA473B50B8}"/>
              </a:ext>
            </a:extLst>
          </p:cNvPr>
          <p:cNvSpPr/>
          <p:nvPr/>
        </p:nvSpPr>
        <p:spPr>
          <a:xfrm>
            <a:off x="3756211" y="3827929"/>
            <a:ext cx="762001" cy="3585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15FC448-6CB2-4E4A-8090-CDAC2791B047}"/>
              </a:ext>
            </a:extLst>
          </p:cNvPr>
          <p:cNvSpPr/>
          <p:nvPr/>
        </p:nvSpPr>
        <p:spPr>
          <a:xfrm>
            <a:off x="7134785" y="3827928"/>
            <a:ext cx="762001" cy="3585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DD4019A8-87F2-4A7B-A461-E6982A793806}"/>
              </a:ext>
            </a:extLst>
          </p:cNvPr>
          <p:cNvSpPr/>
          <p:nvPr/>
        </p:nvSpPr>
        <p:spPr>
          <a:xfrm>
            <a:off x="4834219" y="3639670"/>
            <a:ext cx="1934134" cy="77992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Dataset()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B6899-4CD8-4511-8799-4ED599FA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86" y="2905684"/>
            <a:ext cx="35433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2F2FBF6-FBF1-4F0B-AAB8-6FE9AFBB779A}"/>
              </a:ext>
            </a:extLst>
          </p:cNvPr>
          <p:cNvSpPr txBox="1"/>
          <p:nvPr/>
        </p:nvSpPr>
        <p:spPr>
          <a:xfrm>
            <a:off x="7658100" y="5472498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</a:t>
            </a:r>
            <a:r>
              <a:rPr lang="zh-CN" altLang="en-US" dirty="0">
                <a:solidFill>
                  <a:srgbClr val="FF0000"/>
                </a:solidFill>
              </a:rPr>
              <a:t>批次</a:t>
            </a:r>
            <a:r>
              <a:rPr lang="zh-CN" altLang="en-US" dirty="0"/>
              <a:t>的、经过处理增强的图片数据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F810B7-8D58-4299-AF44-9FF8E9247B88}"/>
              </a:ext>
            </a:extLst>
          </p:cNvPr>
          <p:cNvSpPr txBox="1"/>
          <p:nvPr/>
        </p:nvSpPr>
        <p:spPr>
          <a:xfrm>
            <a:off x="7847256" y="5706496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batch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8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E8D7-1948-41B9-87E3-30D13CA2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数据处理与数据增强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B971E6-486C-4722-9914-58592F811E78}"/>
              </a:ext>
            </a:extLst>
          </p:cNvPr>
          <p:cNvSpPr txBox="1">
            <a:spLocks/>
          </p:cNvSpPr>
          <p:nvPr/>
        </p:nvSpPr>
        <p:spPr>
          <a:xfrm>
            <a:off x="1831041" y="1917419"/>
            <a:ext cx="8529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为什么要数据处理？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图像数据有特定的格式（</a:t>
            </a:r>
            <a:r>
              <a:rPr lang="en-US" altLang="zh-CN" sz="2400" dirty="0"/>
              <a:t>jpeg</a:t>
            </a:r>
            <a:r>
              <a:rPr lang="zh-CN" altLang="en-US" sz="2400" dirty="0"/>
              <a:t>等），无法直接用来运算。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机器学习中常用的数据格式为</a:t>
            </a:r>
            <a:r>
              <a:rPr lang="en-US" altLang="zh-CN" sz="2400" dirty="0"/>
              <a:t>tensor</a:t>
            </a:r>
            <a:r>
              <a:rPr lang="zh-CN" altLang="en-US" sz="2400" dirty="0"/>
              <a:t>与</a:t>
            </a:r>
            <a:r>
              <a:rPr lang="en-US" altLang="zh-CN" sz="2400" dirty="0"/>
              <a:t>numpy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将数据转换格式后，可以利用框架内的算子、函数等快速运算。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为什么要数据增强？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增加多样性、提高模型能力</a:t>
            </a:r>
          </a:p>
        </p:txBody>
      </p:sp>
    </p:spTree>
    <p:extLst>
      <p:ext uri="{BB962C8B-B14F-4D97-AF65-F5344CB8AC3E}">
        <p14:creationId xmlns:p14="http://schemas.microsoft.com/office/powerpoint/2010/main" val="300625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567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基于Mindspore的机器学习实验</vt:lpstr>
      <vt:lpstr>本周实验课内容目录</vt:lpstr>
      <vt:lpstr>华为云资源申请</vt:lpstr>
      <vt:lpstr>数据集选择与下载</vt:lpstr>
      <vt:lpstr>数据集选择与下载</vt:lpstr>
      <vt:lpstr>数据集选择与下载</vt:lpstr>
      <vt:lpstr>数据集选择与下载</vt:lpstr>
      <vt:lpstr>数据集搭建</vt:lpstr>
      <vt:lpstr>数据处理与数据增强</vt:lpstr>
      <vt:lpstr>本次实验任务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基于Mindspore的机器学习实验</dc:title>
  <dc:creator>贾 星辰</dc:creator>
  <cp:lastModifiedBy>贾 星辰</cp:lastModifiedBy>
  <cp:revision>16</cp:revision>
  <dcterms:created xsi:type="dcterms:W3CDTF">2023-02-28T12:33:07Z</dcterms:created>
  <dcterms:modified xsi:type="dcterms:W3CDTF">2023-03-18T14:25:51Z</dcterms:modified>
</cp:coreProperties>
</file>