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A896-52E7-4F32-876B-322488EA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1CFCC-AE15-455C-B4D0-157BC80E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8F623-68C0-4E67-AFD6-256EB060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86117-E8A6-4A33-B485-E34DE4B9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6E218-5BFD-4C6C-AC14-DD3185F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566C-3104-4106-AB80-0A7C6BF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C252C-2084-4075-A695-EA7493AF1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6D4DA-7947-4D6B-BFA6-D6A40DCF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51EB9-A693-4091-BE06-62FADF85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93768-26EB-4A5D-B221-AB19D1A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7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BCC91-D8E5-476A-A601-4292447CB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BC212-1A60-460D-8236-E651F053E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8B4E-221E-488D-B623-59623F2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E008F-89C8-4A86-A7E7-36C9E4CD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95F94-F033-4852-8F1C-5CB7B772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9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B932-6C80-4DF0-BE65-2553352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8640C-2CDE-435B-B399-593407E3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9AD4-B221-48B8-936A-BC13EA75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870F6-BA82-4D76-B458-00F9F098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7493-7585-4172-BF34-670A673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6BA14-6C38-4E4D-B947-79584D1F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2D6CF-4C0B-4BA0-939A-976710D6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CB74C-5D6C-4CB8-A522-E840E9C8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714D-8E01-4355-A807-4556078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06D25-1656-45B2-8A10-7550C264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9886-3CD1-4F70-9BF2-223BFB0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CFC2-EA60-4378-93F1-9F299283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4921A-9CD5-4568-B60C-BD6F6066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1C9E9-391D-446A-801A-FA8E139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70857-3519-41E0-B78C-62582CB9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EF1D4-2D6E-4BE6-9324-D7A1B94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ECA6-957D-4480-B605-C0134149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034EC-63A7-4FC2-BAB8-69AECF2D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1D9D3-D2E2-4F7F-857F-DC59424C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B78B6-88C2-4158-B84D-EC01F8F1F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F62B5-3BD5-41EC-8BDC-87C93605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8E91F-A0EB-4F04-95AF-3BC63845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EC01E-B997-47CF-BFEA-1EE6329D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3ECBE-B9F8-402A-B7B7-A1301BC9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125-AC64-4859-BF68-AE65506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26548-E99A-4A26-B83E-BD405DB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79198F-5F99-4909-AC7E-2FF98731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43F948-1DCE-492A-B215-737BE968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D138B-FB4F-44D2-8E0A-A461CA5B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2A7B7C-3700-4ABD-BB50-E4C352D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62CFE-3BAD-41B7-878F-C18403CD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82D72-4E8A-4713-86CD-8A12D43D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80D5C-CEE8-4EC7-8AA4-AD9BE5AA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93257-ADBA-4F5B-8850-01A3FE9A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78041-F258-4E92-9AD1-7D0CD4F0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961B7-6AA3-4C83-8AD4-F539789A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8F8C8-0C3B-4855-B2B7-40EC1D7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6025-D0A3-4F75-8EE8-0283B12C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7A16CF-654D-44CE-9DF5-91A1788EB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9AD8A-B375-46D0-B63A-72FEB56E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C183D-0258-47DE-A968-48B439C8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BC0DB-3C9F-4C00-ACD5-1F84B4DE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1A556-EF83-4160-8900-B3C1E15A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8294BF-81AC-4810-BA33-FD0042E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739DC-C20C-4F71-B9BD-9911932E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66DDD-3331-4B85-B3C0-AB2A039A8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8E7B-85D2-4580-8523-4C4B0919938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032F5-BC8E-456D-83AE-81F91EE2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1015C-66B6-49DF-8379-46742003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4DFE-6920-4E12-A196-9C395C2E8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B3323-9B63-4D4A-9B8F-B4AB9C21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155" y="1122363"/>
            <a:ext cx="10800678" cy="23876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Mindspore</a:t>
            </a:r>
            <a:r>
              <a:rPr lang="zh-CN" altLang="en-US" dirty="0"/>
              <a:t>的机器学习实验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5683B-C8D7-4DA8-A48D-9C5B0D8EC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图像任务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97183-2FC1-498F-BEC2-7302E203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545" y="12261"/>
            <a:ext cx="1790455" cy="7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7BED-8648-44AB-A9C9-A824AC15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本周实验课内容目录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F5F69-E624-45B2-BAE5-E9C5B7A9F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041" y="1917419"/>
            <a:ext cx="8529918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学习使用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的传统分类算法，包括决策树、随机森林、</a:t>
            </a:r>
            <a:r>
              <a:rPr lang="en-US" altLang="zh-CN" sz="2400" dirty="0"/>
              <a:t>SVM</a:t>
            </a:r>
            <a:r>
              <a:rPr lang="zh-CN" altLang="en-US" sz="2400" dirty="0"/>
              <a:t>、</a:t>
            </a:r>
            <a:r>
              <a:rPr lang="en-US" altLang="zh-CN" sz="2400" dirty="0"/>
              <a:t>KNN</a:t>
            </a:r>
            <a:r>
              <a:rPr lang="zh-CN" altLang="en-US" sz="2400" dirty="0"/>
              <a:t>、贝叶斯等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应用降维和传统分类算法聚类方法对数据进行聚类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05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E8D7-1948-41B9-87E3-30D13CA2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本次实验任务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B971E6-486C-4722-9914-58592F811E78}"/>
              </a:ext>
            </a:extLst>
          </p:cNvPr>
          <p:cNvSpPr txBox="1">
            <a:spLocks/>
          </p:cNvSpPr>
          <p:nvPr/>
        </p:nvSpPr>
        <p:spPr>
          <a:xfrm>
            <a:off x="1831041" y="1917419"/>
            <a:ext cx="8529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 err="1"/>
              <a:t>Have_a_try</a:t>
            </a:r>
            <a:r>
              <a:rPr lang="zh-CN" altLang="en-US" sz="2400" dirty="0"/>
              <a:t>文件中，已经写好了结果可视化函数，数据集的加载和训练集测试集的划分函数，需要大家在此基础上，实现：</a:t>
            </a:r>
            <a:endParaRPr lang="en-US" altLang="zh-CN" sz="2400" dirty="0"/>
          </a:p>
          <a:p>
            <a:r>
              <a:rPr lang="zh-CN" altLang="en-US" sz="2400" dirty="0"/>
              <a:t>读取一批数据；</a:t>
            </a:r>
            <a:endParaRPr lang="en-US" altLang="zh-CN" sz="2400" dirty="0"/>
          </a:p>
          <a:p>
            <a:r>
              <a:rPr lang="zh-CN" altLang="en-US" sz="2400" dirty="0"/>
              <a:t>对这批数据应用至少三种传统分类算法，对结果可视化，计算出测试集的预测正确率；</a:t>
            </a:r>
          </a:p>
        </p:txBody>
      </p:sp>
    </p:spTree>
    <p:extLst>
      <p:ext uri="{BB962C8B-B14F-4D97-AF65-F5344CB8AC3E}">
        <p14:creationId xmlns:p14="http://schemas.microsoft.com/office/powerpoint/2010/main" val="3022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115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基于Mindspore的机器学习实验</vt:lpstr>
      <vt:lpstr>本周实验课内容目录</vt:lpstr>
      <vt:lpstr>本次实验任务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基于Mindspore的机器学习实验</dc:title>
  <dc:creator>贾 星辰</dc:creator>
  <cp:lastModifiedBy>佳豪 李</cp:lastModifiedBy>
  <cp:revision>22</cp:revision>
  <dcterms:created xsi:type="dcterms:W3CDTF">2023-02-28T12:33:07Z</dcterms:created>
  <dcterms:modified xsi:type="dcterms:W3CDTF">2024-05-06T04:20:12Z</dcterms:modified>
</cp:coreProperties>
</file>