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27"/>
  </p:normalViewPr>
  <p:slideViewPr>
    <p:cSldViewPr snapToGrid="0">
      <p:cViewPr varScale="1">
        <p:scale>
          <a:sx n="122" d="100"/>
          <a:sy n="122" d="100"/>
        </p:scale>
        <p:origin x="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1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2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88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06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47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28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64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4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3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8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4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2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0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6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33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F3F2-316B-9AEC-88BC-E47B4795B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2248" y="2721445"/>
            <a:ext cx="9209912" cy="1373070"/>
          </a:xfrm>
        </p:spPr>
        <p:txBody>
          <a:bodyPr/>
          <a:lstStyle/>
          <a:p>
            <a:r>
              <a:rPr lang="en-NL" sz="4400" dirty="0"/>
              <a:t>Hate Speech and Abusive Words </a:t>
            </a:r>
            <a:r>
              <a:rPr lang="en-GB" sz="4400" dirty="0"/>
              <a:t>on</a:t>
            </a:r>
            <a:r>
              <a:rPr lang="en-NL" sz="4400" dirty="0"/>
              <a:t> Indonesian Twitter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8BBCE-6842-1FE2-A9BC-EED09C850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0993" y="5445075"/>
            <a:ext cx="5163430" cy="377658"/>
          </a:xfrm>
        </p:spPr>
        <p:txBody>
          <a:bodyPr/>
          <a:lstStyle/>
          <a:p>
            <a:pPr algn="ctr"/>
            <a:r>
              <a:rPr lang="en-NL" dirty="0"/>
              <a:t>Delifaysa Dyah Prameshti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A548D3C-9011-1AF0-84D0-715847A43441}"/>
              </a:ext>
            </a:extLst>
          </p:cNvPr>
          <p:cNvSpPr txBox="1">
            <a:spLocks/>
          </p:cNvSpPr>
          <p:nvPr/>
        </p:nvSpPr>
        <p:spPr>
          <a:xfrm>
            <a:off x="9659007" y="2799872"/>
            <a:ext cx="2002221" cy="1027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L" sz="2800" dirty="0"/>
              <a:t>Gold Challenge Binar</a:t>
            </a:r>
          </a:p>
        </p:txBody>
      </p:sp>
    </p:spTree>
    <p:extLst>
      <p:ext uri="{BB962C8B-B14F-4D97-AF65-F5344CB8AC3E}">
        <p14:creationId xmlns:p14="http://schemas.microsoft.com/office/powerpoint/2010/main" val="48280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B09-2AB0-A615-0EA4-28B00747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Latar Belakang dan Pedahuluan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C02D-687A-095E-A026-66EEA15E5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237" y="2336873"/>
            <a:ext cx="4698358" cy="3599316"/>
          </a:xfrm>
        </p:spPr>
        <p:txBody>
          <a:bodyPr>
            <a:normAutofit/>
          </a:bodyPr>
          <a:lstStyle/>
          <a:p>
            <a:pPr algn="just"/>
            <a:r>
              <a:rPr lang="en-NL" sz="1400" dirty="0"/>
              <a:t>Latar Belakang</a:t>
            </a:r>
          </a:p>
          <a:p>
            <a:pPr marL="0" indent="0" algn="just">
              <a:buNone/>
            </a:pPr>
            <a:endParaRPr lang="en-NL" sz="1400" dirty="0"/>
          </a:p>
          <a:p>
            <a:pPr marL="0" indent="0" algn="just">
              <a:buNone/>
            </a:pPr>
            <a:r>
              <a:rPr lang="en-NL" sz="1400" dirty="0"/>
              <a:t>Media Sosial kini menjadi sangat marak digunakan oleh semua kalangan. Media sosial merupakan platform terbuka, pengguna biasa menggunakan sosial media untuk berkomunikasi maupun meencari dan memberikan informasi. </a:t>
            </a:r>
          </a:p>
          <a:p>
            <a:pPr marL="0" indent="0" algn="just">
              <a:buNone/>
            </a:pPr>
            <a:r>
              <a:rPr lang="en-NL" sz="1400" dirty="0"/>
              <a:t>Twitter merupaka salah satu contoh media sosial yang banyak di gunakan di Indonesia. Pengguna dapat dengan mudah membagikan informasi dengan sekedar melakukan “Tweet”. </a:t>
            </a:r>
            <a:r>
              <a:rPr lang="en-GB" sz="1400" dirty="0"/>
              <a:t>D</a:t>
            </a:r>
            <a:r>
              <a:rPr lang="en-NL" sz="1400" dirty="0"/>
              <a:t>an banyak juga pengguna yang menggunakan kata kasar dan juga ujaran kebencian terhadap suatu hal ataupun </a:t>
            </a:r>
            <a:r>
              <a:rPr lang="en-NL" sz="1400" i="1" dirty="0"/>
              <a:t>public figure.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00181-0FC3-B5C4-EA64-AE7A4508E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6365" y="2336873"/>
            <a:ext cx="4700058" cy="3599316"/>
          </a:xfrm>
        </p:spPr>
        <p:txBody>
          <a:bodyPr>
            <a:normAutofit/>
          </a:bodyPr>
          <a:lstStyle/>
          <a:p>
            <a:r>
              <a:rPr lang="en-NL" sz="1400" dirty="0"/>
              <a:t>Tujuan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 err="1"/>
              <a:t>Membersihkan</a:t>
            </a:r>
            <a:r>
              <a:rPr lang="nl-NL" sz="1400" dirty="0"/>
              <a:t> data </a:t>
            </a:r>
            <a:r>
              <a:rPr lang="nl-NL" sz="1400" dirty="0" err="1"/>
              <a:t>agar</a:t>
            </a:r>
            <a:r>
              <a:rPr lang="nl-NL" sz="1400" dirty="0"/>
              <a:t> </a:t>
            </a:r>
            <a:r>
              <a:rPr lang="nl-NL" sz="1400" dirty="0" err="1"/>
              <a:t>tidak</a:t>
            </a:r>
            <a:r>
              <a:rPr lang="nl-NL" sz="1400" dirty="0"/>
              <a:t> </a:t>
            </a:r>
            <a:r>
              <a:rPr lang="nl-NL" sz="1400" dirty="0" err="1"/>
              <a:t>mengandung</a:t>
            </a:r>
            <a:r>
              <a:rPr lang="nl-NL" sz="1400" dirty="0"/>
              <a:t> </a:t>
            </a:r>
            <a:r>
              <a:rPr lang="nl-NL" sz="1400" dirty="0" err="1"/>
              <a:t>kata</a:t>
            </a:r>
            <a:r>
              <a:rPr lang="nl-NL" sz="1400" dirty="0"/>
              <a:t> ’</a:t>
            </a:r>
            <a:r>
              <a:rPr lang="nl-NL" sz="1400" dirty="0" err="1"/>
              <a:t>Abusive</a:t>
            </a:r>
            <a:r>
              <a:rPr lang="nl-NL" sz="1400" dirty="0"/>
              <a:t> dan </a:t>
            </a:r>
            <a:r>
              <a:rPr lang="nl-NL" sz="1400" dirty="0" err="1"/>
              <a:t>Hate</a:t>
            </a:r>
            <a:r>
              <a:rPr lang="nl-NL" sz="1400" dirty="0"/>
              <a:t> Speech’ dan </a:t>
            </a:r>
            <a:r>
              <a:rPr lang="nl-NL" sz="1400" dirty="0" err="1"/>
              <a:t>layak</a:t>
            </a:r>
            <a:r>
              <a:rPr lang="nl-NL" sz="1400" dirty="0"/>
              <a:t> </a:t>
            </a:r>
            <a:r>
              <a:rPr lang="nl-NL" sz="1400" dirty="0" err="1"/>
              <a:t>untuk</a:t>
            </a:r>
            <a:r>
              <a:rPr lang="nl-NL" sz="1400" dirty="0"/>
              <a:t> di </a:t>
            </a:r>
            <a:r>
              <a:rPr lang="nl-NL" sz="1400" dirty="0" err="1"/>
              <a:t>analisa</a:t>
            </a:r>
            <a:endParaRPr lang="nl-NL" sz="1400" dirty="0"/>
          </a:p>
          <a:p>
            <a:pPr marL="342900" indent="-342900">
              <a:buFont typeface="+mj-lt"/>
              <a:buAutoNum type="arabicPeriod"/>
            </a:pP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31686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D726-83AA-793D-55F9-A3BCE1DD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Tools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E4EA5F-4661-6624-6DAD-CE8C935DE2E4}"/>
              </a:ext>
            </a:extLst>
          </p:cNvPr>
          <p:cNvGrpSpPr/>
          <p:nvPr/>
        </p:nvGrpSpPr>
        <p:grpSpPr>
          <a:xfrm>
            <a:off x="1577171" y="2995535"/>
            <a:ext cx="7820159" cy="2028300"/>
            <a:chOff x="1420594" y="2974772"/>
            <a:chExt cx="7820159" cy="2028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6AB917-E9C5-5717-DDF1-8CA7FE78F7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" t="1953" r="73266" b="-1953"/>
            <a:stretch/>
          </p:blipFill>
          <p:spPr bwMode="auto">
            <a:xfrm>
              <a:off x="3502521" y="2974772"/>
              <a:ext cx="881701" cy="1478733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6" name="Picture 10" descr="Matplotlib logo — Matplotlib 3.6.3 documentation">
              <a:extLst>
                <a:ext uri="{FF2B5EF4-FFF2-40B4-BE49-F238E27FC236}">
                  <a16:creationId xmlns:a16="http://schemas.microsoft.com/office/drawing/2014/main" id="{1B7DA1B5-F3F9-1CDE-CCAF-96B6235C2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986" y="3553187"/>
              <a:ext cx="1206573" cy="263762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7" name="Picture 14" descr="Github Logo - Free social media icons">
              <a:extLst>
                <a:ext uri="{FF2B5EF4-FFF2-40B4-BE49-F238E27FC236}">
                  <a16:creationId xmlns:a16="http://schemas.microsoft.com/office/drawing/2014/main" id="{36984FF2-EDF6-AE36-124E-3F272CF36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6149" y="3095866"/>
              <a:ext cx="1131314" cy="1236547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8AF884B-7563-1F48-C022-01C9023AF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3000" r="98188">
                          <a14:foregroundMark x1="17875" y1="33000" x2="17875" y2="33000"/>
                          <a14:foregroundMark x1="3000" y1="45111" x2="3000" y2="45111"/>
                          <a14:foregroundMark x1="93938" y1="55222" x2="93938" y2="55222"/>
                          <a14:foregroundMark x1="64063" y1="49333" x2="64063" y2="49333"/>
                          <a14:foregroundMark x1="98188" y1="47667" x2="98188" y2="47667"/>
                          <a14:foregroundMark x1="58313" y1="52111" x2="64500" y2="49111"/>
                          <a14:foregroundMark x1="64500" y1="49111" x2="64188" y2="48000"/>
                          <a14:foregroundMark x1="93000" y1="55222" x2="97125" y2="48333"/>
                          <a14:foregroundMark x1="97125" y1="48333" x2="97875" y2="49111"/>
                          <a14:foregroundMark x1="85375" y1="45889" x2="95000" y2="60000"/>
                          <a14:foregroundMark x1="95000" y1="60000" x2="97375" y2="67556"/>
                          <a14:foregroundMark x1="90000" y1="58444" x2="85375" y2="68444"/>
                          <a14:foregroundMark x1="85375" y1="68444" x2="78563" y2="72556"/>
                          <a14:foregroundMark x1="55813" y1="47000" x2="55813" y2="47000"/>
                          <a14:foregroundMark x1="43938" y1="44222" x2="50563" y2="44889"/>
                          <a14:foregroundMark x1="50563" y1="44889" x2="55125" y2="48889"/>
                          <a14:foregroundMark x1="64188" y1="59667" x2="64313" y2="64778"/>
                          <a14:foregroundMark x1="64313" y1="46333" x2="70250" y2="43556"/>
                          <a14:foregroundMark x1="70250" y1="43556" x2="70500" y2="43556"/>
                          <a14:foregroundMark x1="63688" y1="46333" x2="63688" y2="38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5248" y="3450330"/>
              <a:ext cx="1195505" cy="503448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CCE65F-6050-1A1D-5F5B-7E83285F2278}"/>
                </a:ext>
              </a:extLst>
            </p:cNvPr>
            <p:cNvSpPr txBox="1"/>
            <p:nvPr/>
          </p:nvSpPr>
          <p:spPr>
            <a:xfrm>
              <a:off x="1513122" y="4689691"/>
              <a:ext cx="155844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utura Md BT" panose="020B0602020204020303" pitchFamily="34" charset="0"/>
                </a:rPr>
                <a:t>Google </a:t>
              </a:r>
              <a:r>
                <a:rPr lang="en-US" sz="1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utura Md BT" panose="020B0602020204020303" pitchFamily="34" charset="0"/>
                </a:rPr>
                <a:t>Colab</a:t>
              </a:r>
              <a:endParaRPr lang="en-ID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6A2928-E19B-12C7-CD28-9FDB46092EDC}"/>
                </a:ext>
              </a:extLst>
            </p:cNvPr>
            <p:cNvSpPr txBox="1"/>
            <p:nvPr/>
          </p:nvSpPr>
          <p:spPr>
            <a:xfrm>
              <a:off x="3430183" y="4695295"/>
              <a:ext cx="895373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utura Md BT" panose="020B0602020204020303" pitchFamily="34" charset="0"/>
                </a:rPr>
                <a:t>Pandas</a:t>
              </a:r>
              <a:endParaRPr lang="en-ID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4CE7A7-E92C-8E5D-CFC3-80883152C3B8}"/>
                </a:ext>
              </a:extLst>
            </p:cNvPr>
            <p:cNvSpPr txBox="1"/>
            <p:nvPr/>
          </p:nvSpPr>
          <p:spPr>
            <a:xfrm>
              <a:off x="4885392" y="4695295"/>
              <a:ext cx="1173077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utura Md BT" panose="020B0602020204020303" pitchFamily="34" charset="0"/>
                </a:rPr>
                <a:t>Matplotlib</a:t>
              </a:r>
              <a:endParaRPr lang="en-ID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1537C3-8135-481A-67B1-851F053A4CA3}"/>
                </a:ext>
              </a:extLst>
            </p:cNvPr>
            <p:cNvSpPr txBox="1"/>
            <p:nvPr/>
          </p:nvSpPr>
          <p:spPr>
            <a:xfrm>
              <a:off x="6601239" y="4689692"/>
              <a:ext cx="861133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utura Md BT" panose="020B0602020204020303" pitchFamily="34" charset="0"/>
                </a:rPr>
                <a:t>GitHub</a:t>
              </a:r>
              <a:endParaRPr lang="en-ID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1CDC78-FEE4-66B1-4D6B-35DFC05E9C25}"/>
                </a:ext>
              </a:extLst>
            </p:cNvPr>
            <p:cNvSpPr txBox="1"/>
            <p:nvPr/>
          </p:nvSpPr>
          <p:spPr>
            <a:xfrm>
              <a:off x="8249783" y="4689691"/>
              <a:ext cx="786434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utura Md BT" panose="020B0602020204020303" pitchFamily="34" charset="0"/>
                </a:rPr>
                <a:t>RegEx</a:t>
              </a:r>
              <a:endParaRPr lang="en-ID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8DB6E1E-5490-600B-DEC7-CF0FE817D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594" y="3095866"/>
              <a:ext cx="1754775" cy="10809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1340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A4CB-699D-87B4-C914-9E416740C303}"/>
              </a:ext>
            </a:extLst>
          </p:cNvPr>
          <p:cNvSpPr txBox="1">
            <a:spLocks/>
          </p:cNvSpPr>
          <p:nvPr/>
        </p:nvSpPr>
        <p:spPr>
          <a:xfrm>
            <a:off x="238887" y="283542"/>
            <a:ext cx="8232451" cy="782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/>
              <a:t>Data Cleansing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1F719-C621-5CA2-C48B-4FD8CCB6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22" y="1066294"/>
            <a:ext cx="5032678" cy="1608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E6A94-4AEE-3A2A-5952-A4A956084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22" y="2730728"/>
            <a:ext cx="5032678" cy="2044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B7B062-9C28-7B7C-2320-647588A05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204" y="0"/>
            <a:ext cx="3008075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227BF1-160D-92FC-408E-25E3C8664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148" y="4831723"/>
            <a:ext cx="5116852" cy="196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6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D30-46DA-C4DE-51B5-3A2598114B7D}"/>
              </a:ext>
            </a:extLst>
          </p:cNvPr>
          <p:cNvSpPr txBox="1">
            <a:spLocks/>
          </p:cNvSpPr>
          <p:nvPr/>
        </p:nvSpPr>
        <p:spPr>
          <a:xfrm>
            <a:off x="365009" y="437917"/>
            <a:ext cx="9613861" cy="5710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/>
              <a:t>Result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C93D57-A82E-F2DC-BCD2-47FB887B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27" y="1232339"/>
            <a:ext cx="3967218" cy="2489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1E528-F61A-F49B-9943-C9119A01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27" y="3945235"/>
            <a:ext cx="3967218" cy="26973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7D9BC2-D9FD-3E89-426F-2B96919D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914" y="1449066"/>
            <a:ext cx="3650929" cy="44106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4BFD8E-397F-2D10-AC97-3227AA26B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562" y="1449066"/>
            <a:ext cx="3704097" cy="44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170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{D3096917-6528-1D48-B396-D95ECF6E8FDB}tf10001057</Template>
  <TotalTime>148</TotalTime>
  <Words>124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Futura Md BT</vt:lpstr>
      <vt:lpstr>Trebuchet MS</vt:lpstr>
      <vt:lpstr>Berlin</vt:lpstr>
      <vt:lpstr>Hate Speech and Abusive Words on Indonesian Twitter</vt:lpstr>
      <vt:lpstr>Latar Belakang dan Pedahuluan</vt:lpstr>
      <vt:lpstr>Tools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and Abusive Words on Indonesian Twitter</dc:title>
  <dc:creator>delifaysa ica</dc:creator>
  <cp:lastModifiedBy>delifaysa ica</cp:lastModifiedBy>
  <cp:revision>1</cp:revision>
  <dcterms:created xsi:type="dcterms:W3CDTF">2024-01-22T11:13:26Z</dcterms:created>
  <dcterms:modified xsi:type="dcterms:W3CDTF">2024-01-22T13:42:23Z</dcterms:modified>
</cp:coreProperties>
</file>