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0"/>
  </p:notesMasterIdLst>
  <p:sldIdLst>
    <p:sldId id="256" r:id="rId2"/>
    <p:sldId id="260" r:id="rId3"/>
    <p:sldId id="261" r:id="rId4"/>
    <p:sldId id="264" r:id="rId5"/>
    <p:sldId id="266" r:id="rId6"/>
    <p:sldId id="341" r:id="rId7"/>
    <p:sldId id="268" r:id="rId8"/>
    <p:sldId id="269" r:id="rId9"/>
  </p:sldIdLst>
  <p:sldSz cx="9144000" cy="5143500" type="screen16x9"/>
  <p:notesSz cx="6858000" cy="9144000"/>
  <p:embeddedFontLst>
    <p:embeddedFont>
      <p:font typeface="Barlow Semi Condensed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B15739-0050-4B2F-9FC3-25D26D373C18}">
  <a:tblStyle styleId="{B8B15739-0050-4B2F-9FC3-25D26D373C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1137F6-A8EC-4100-9D04-E429060FB8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96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8aa71422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8aa71422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b44c891add_0_3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b44c891add_0_3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820a19fc0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820a19fc0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b44c891add_0_3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b44c891add_0_3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820a19fc0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820a19fc0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611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b44fdf98fd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b44fdf98fd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b44c891add_0_3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b44c891add_0_3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11" y="1578439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264682" y="3943829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15365" y="3753932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1398867">
            <a:off x="6900227" y="3490847"/>
            <a:ext cx="151728" cy="149457"/>
            <a:chOff x="8639698" y="2706690"/>
            <a:chExt cx="151720" cy="149448"/>
          </a:xfrm>
        </p:grpSpPr>
        <p:sp>
          <p:nvSpPr>
            <p:cNvPr id="13" name="Google Shape;13;p2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-1575454">
            <a:off x="995505" y="4331492"/>
            <a:ext cx="142655" cy="149446"/>
            <a:chOff x="1160468" y="31374"/>
            <a:chExt cx="142658" cy="149448"/>
          </a:xfrm>
        </p:grpSpPr>
        <p:sp>
          <p:nvSpPr>
            <p:cNvPr id="16" name="Google Shape;16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7830806" y="1359300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2035561">
            <a:off x="8073119" y="3844883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649642">
            <a:off x="1190107" y="1303082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1008325">
            <a:off x="826511" y="3476126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474287" y="4163368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588355" y="4374233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80099" y="2924975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5400000">
            <a:off x="8011826" y="1230068"/>
            <a:ext cx="783995" cy="63894"/>
          </a:xfrm>
          <a:custGeom>
            <a:avLst/>
            <a:gdLst/>
            <a:ahLst/>
            <a:cxnLst/>
            <a:rect l="l" t="t" r="r" b="b"/>
            <a:pathLst>
              <a:path w="20158" h="1525" extrusionOk="0">
                <a:moveTo>
                  <a:pt x="2251" y="0"/>
                </a:moveTo>
                <a:cubicBezTo>
                  <a:pt x="1656" y="0"/>
                  <a:pt x="1334" y="346"/>
                  <a:pt x="1096" y="596"/>
                </a:cubicBezTo>
                <a:cubicBezTo>
                  <a:pt x="858" y="858"/>
                  <a:pt x="679" y="1060"/>
                  <a:pt x="286" y="1060"/>
                </a:cubicBezTo>
                <a:cubicBezTo>
                  <a:pt x="1" y="1084"/>
                  <a:pt x="1" y="1501"/>
                  <a:pt x="286" y="1524"/>
                </a:cubicBezTo>
                <a:cubicBezTo>
                  <a:pt x="882" y="1524"/>
                  <a:pt x="1203" y="1179"/>
                  <a:pt x="1441" y="917"/>
                </a:cubicBezTo>
                <a:cubicBezTo>
                  <a:pt x="1679" y="667"/>
                  <a:pt x="1858" y="465"/>
                  <a:pt x="2251" y="465"/>
                </a:cubicBezTo>
                <a:cubicBezTo>
                  <a:pt x="2632" y="465"/>
                  <a:pt x="2811" y="655"/>
                  <a:pt x="3061" y="917"/>
                </a:cubicBezTo>
                <a:cubicBezTo>
                  <a:pt x="3311" y="1191"/>
                  <a:pt x="3620" y="1524"/>
                  <a:pt x="4204" y="1524"/>
                </a:cubicBezTo>
                <a:cubicBezTo>
                  <a:pt x="4799" y="1524"/>
                  <a:pt x="5120" y="1179"/>
                  <a:pt x="5359" y="917"/>
                </a:cubicBezTo>
                <a:cubicBezTo>
                  <a:pt x="5597" y="667"/>
                  <a:pt x="5775" y="465"/>
                  <a:pt x="6168" y="465"/>
                </a:cubicBezTo>
                <a:cubicBezTo>
                  <a:pt x="6549" y="465"/>
                  <a:pt x="6728" y="655"/>
                  <a:pt x="6966" y="917"/>
                </a:cubicBezTo>
                <a:cubicBezTo>
                  <a:pt x="7216" y="1191"/>
                  <a:pt x="7525" y="1524"/>
                  <a:pt x="8121" y="1524"/>
                </a:cubicBezTo>
                <a:cubicBezTo>
                  <a:pt x="8716" y="1524"/>
                  <a:pt x="9038" y="1179"/>
                  <a:pt x="9276" y="917"/>
                </a:cubicBezTo>
                <a:cubicBezTo>
                  <a:pt x="9514" y="667"/>
                  <a:pt x="9692" y="465"/>
                  <a:pt x="10085" y="465"/>
                </a:cubicBezTo>
                <a:cubicBezTo>
                  <a:pt x="10466" y="465"/>
                  <a:pt x="10633" y="655"/>
                  <a:pt x="10883" y="917"/>
                </a:cubicBezTo>
                <a:cubicBezTo>
                  <a:pt x="11133" y="1191"/>
                  <a:pt x="11443" y="1524"/>
                  <a:pt x="12038" y="1524"/>
                </a:cubicBezTo>
                <a:cubicBezTo>
                  <a:pt x="12633" y="1524"/>
                  <a:pt x="12955" y="1179"/>
                  <a:pt x="13193" y="917"/>
                </a:cubicBezTo>
                <a:cubicBezTo>
                  <a:pt x="13419" y="667"/>
                  <a:pt x="13610" y="465"/>
                  <a:pt x="13991" y="465"/>
                </a:cubicBezTo>
                <a:cubicBezTo>
                  <a:pt x="14383" y="465"/>
                  <a:pt x="14550" y="655"/>
                  <a:pt x="14800" y="917"/>
                </a:cubicBezTo>
                <a:cubicBezTo>
                  <a:pt x="15050" y="1191"/>
                  <a:pt x="15360" y="1524"/>
                  <a:pt x="15955" y="1524"/>
                </a:cubicBezTo>
                <a:cubicBezTo>
                  <a:pt x="16538" y="1524"/>
                  <a:pt x="16872" y="1179"/>
                  <a:pt x="17098" y="917"/>
                </a:cubicBezTo>
                <a:cubicBezTo>
                  <a:pt x="17336" y="667"/>
                  <a:pt x="17527" y="465"/>
                  <a:pt x="17908" y="465"/>
                </a:cubicBezTo>
                <a:cubicBezTo>
                  <a:pt x="18301" y="465"/>
                  <a:pt x="18467" y="655"/>
                  <a:pt x="18717" y="917"/>
                </a:cubicBezTo>
                <a:cubicBezTo>
                  <a:pt x="18967" y="1191"/>
                  <a:pt x="19277" y="1524"/>
                  <a:pt x="19872" y="1524"/>
                </a:cubicBezTo>
                <a:cubicBezTo>
                  <a:pt x="20158" y="1501"/>
                  <a:pt x="20158" y="1084"/>
                  <a:pt x="19872" y="1060"/>
                </a:cubicBezTo>
                <a:cubicBezTo>
                  <a:pt x="19479" y="1060"/>
                  <a:pt x="19313" y="870"/>
                  <a:pt x="19063" y="596"/>
                </a:cubicBezTo>
                <a:cubicBezTo>
                  <a:pt x="18813" y="334"/>
                  <a:pt x="18503" y="0"/>
                  <a:pt x="17908" y="0"/>
                </a:cubicBezTo>
                <a:cubicBezTo>
                  <a:pt x="17312" y="0"/>
                  <a:pt x="16991" y="346"/>
                  <a:pt x="16753" y="596"/>
                </a:cubicBezTo>
                <a:cubicBezTo>
                  <a:pt x="16527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596"/>
                </a:cubicBezTo>
                <a:cubicBezTo>
                  <a:pt x="14895" y="334"/>
                  <a:pt x="14586" y="0"/>
                  <a:pt x="13991" y="0"/>
                </a:cubicBezTo>
                <a:cubicBezTo>
                  <a:pt x="13407" y="0"/>
                  <a:pt x="13074" y="346"/>
                  <a:pt x="12848" y="596"/>
                </a:cubicBezTo>
                <a:cubicBezTo>
                  <a:pt x="12609" y="858"/>
                  <a:pt x="12419" y="1060"/>
                  <a:pt x="12038" y="1060"/>
                </a:cubicBezTo>
                <a:cubicBezTo>
                  <a:pt x="11645" y="1060"/>
                  <a:pt x="11478" y="870"/>
                  <a:pt x="11228" y="596"/>
                </a:cubicBezTo>
                <a:cubicBezTo>
                  <a:pt x="10978" y="334"/>
                  <a:pt x="10669" y="0"/>
                  <a:pt x="10085" y="0"/>
                </a:cubicBezTo>
                <a:cubicBezTo>
                  <a:pt x="9490" y="0"/>
                  <a:pt x="9157" y="346"/>
                  <a:pt x="8930" y="596"/>
                </a:cubicBezTo>
                <a:cubicBezTo>
                  <a:pt x="8692" y="858"/>
                  <a:pt x="8514" y="1060"/>
                  <a:pt x="8121" y="1060"/>
                </a:cubicBezTo>
                <a:cubicBezTo>
                  <a:pt x="7740" y="1060"/>
                  <a:pt x="7561" y="870"/>
                  <a:pt x="7311" y="596"/>
                </a:cubicBezTo>
                <a:cubicBezTo>
                  <a:pt x="7073" y="334"/>
                  <a:pt x="6752" y="0"/>
                  <a:pt x="6168" y="0"/>
                </a:cubicBezTo>
                <a:cubicBezTo>
                  <a:pt x="5573" y="0"/>
                  <a:pt x="5251" y="346"/>
                  <a:pt x="5013" y="596"/>
                </a:cubicBezTo>
                <a:cubicBezTo>
                  <a:pt x="4775" y="858"/>
                  <a:pt x="4597" y="1060"/>
                  <a:pt x="4204" y="1060"/>
                </a:cubicBezTo>
                <a:cubicBezTo>
                  <a:pt x="3823" y="1060"/>
                  <a:pt x="3644" y="870"/>
                  <a:pt x="3406" y="596"/>
                </a:cubicBezTo>
                <a:cubicBezTo>
                  <a:pt x="3156" y="334"/>
                  <a:pt x="2846" y="0"/>
                  <a:pt x="22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537472">
            <a:off x="5335216" y="2246956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841165" y="4401933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38780" y="987620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1307765">
            <a:off x="6373801" y="626827"/>
            <a:ext cx="142656" cy="149447"/>
            <a:chOff x="1160468" y="31374"/>
            <a:chExt cx="142658" cy="149448"/>
          </a:xfrm>
        </p:grpSpPr>
        <p:sp>
          <p:nvSpPr>
            <p:cNvPr id="30" name="Google Shape;30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/>
          <p:nvPr/>
        </p:nvSpPr>
        <p:spPr>
          <a:xfrm rot="5400000">
            <a:off x="6925090" y="755907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20003" y="540008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486428" y="2476444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401955" y="1448958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2006540" y="2197369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 rot="1575454" flipH="1">
            <a:off x="3510655" y="1888992"/>
            <a:ext cx="142655" cy="149446"/>
            <a:chOff x="1160468" y="31374"/>
            <a:chExt cx="142658" cy="149448"/>
          </a:xfrm>
        </p:grpSpPr>
        <p:sp>
          <p:nvSpPr>
            <p:cNvPr id="38" name="Google Shape;38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1299750" y="1303075"/>
            <a:ext cx="6531000" cy="3300300"/>
          </a:xfrm>
          <a:prstGeom prst="roundRect">
            <a:avLst>
              <a:gd name="adj" fmla="val 23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2267250" y="870680"/>
            <a:ext cx="4609500" cy="13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3831650" y="2675076"/>
            <a:ext cx="2284500" cy="76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bg>
      <p:bgPr>
        <a:solidFill>
          <a:schemeClr val="accent4"/>
        </a:solidFill>
        <a:effectLst/>
      </p:bgPr>
    </p:bg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">
    <p:bg>
      <p:bgPr>
        <a:solidFill>
          <a:schemeClr val="accent3"/>
        </a:solidFill>
        <a:effectLst/>
      </p:bgPr>
    </p:bg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717925" y="699850"/>
            <a:ext cx="7706100" cy="3888600"/>
          </a:xfrm>
          <a:prstGeom prst="roundRect">
            <a:avLst>
              <a:gd name="adj" fmla="val 23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2330850" y="649224"/>
            <a:ext cx="44805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"/>
          <p:cNvSpPr/>
          <p:nvPr/>
        </p:nvSpPr>
        <p:spPr>
          <a:xfrm rot="10800000">
            <a:off x="8568249" y="1673407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 rot="10800000">
            <a:off x="7078025" y="201042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 rot="10800000">
            <a:off x="6858506" y="1406324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6"/>
          <p:cNvGrpSpPr/>
          <p:nvPr/>
        </p:nvGrpSpPr>
        <p:grpSpPr>
          <a:xfrm rot="9401133">
            <a:off x="5820639" y="3418911"/>
            <a:ext cx="151728" cy="149457"/>
            <a:chOff x="8639698" y="2706690"/>
            <a:chExt cx="151720" cy="149448"/>
          </a:xfrm>
        </p:grpSpPr>
        <p:sp>
          <p:nvSpPr>
            <p:cNvPr id="155" name="Google Shape;155;p6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6"/>
          <p:cNvSpPr/>
          <p:nvPr/>
        </p:nvSpPr>
        <p:spPr>
          <a:xfrm rot="10800000">
            <a:off x="6062766" y="1914678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 rot="-8764439">
            <a:off x="1530404" y="1158943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 rot="-9150358">
            <a:off x="7962002" y="4674886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 rot="9791675">
            <a:off x="7834796" y="243954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 rot="10800000">
            <a:off x="4703458" y="1187344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 rot="10800000">
            <a:off x="2330838" y="4828071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 rot="-9262528">
            <a:off x="4391184" y="2375628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 rot="10800000">
            <a:off x="1891036" y="23950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 rot="10800000">
            <a:off x="6423599" y="28453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6"/>
          <p:cNvGrpSpPr/>
          <p:nvPr/>
        </p:nvGrpSpPr>
        <p:grpSpPr>
          <a:xfrm rot="-9224546" flipH="1">
            <a:off x="900510" y="563851"/>
            <a:ext cx="142655" cy="149446"/>
            <a:chOff x="1160468" y="31374"/>
            <a:chExt cx="142658" cy="149448"/>
          </a:xfrm>
        </p:grpSpPr>
        <p:sp>
          <p:nvSpPr>
            <p:cNvPr id="167" name="Google Shape;167;p6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6"/>
          <p:cNvSpPr/>
          <p:nvPr/>
        </p:nvSpPr>
        <p:spPr>
          <a:xfrm rot="5400000">
            <a:off x="203431" y="2461737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 rot="-9150358">
            <a:off x="421990" y="4173086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932800" y="714850"/>
            <a:ext cx="3008700" cy="3888600"/>
          </a:xfrm>
          <a:prstGeom prst="roundRect">
            <a:avLst>
              <a:gd name="adj" fmla="val 1478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5620503" y="2985683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1273511" y="1934064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5563065" y="4269757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7392607" y="3569429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1905740" y="3380782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7"/>
          <p:cNvGrpSpPr/>
          <p:nvPr/>
        </p:nvGrpSpPr>
        <p:grpSpPr>
          <a:xfrm>
            <a:off x="6819373" y="3604465"/>
            <a:ext cx="151720" cy="149448"/>
            <a:chOff x="8639698" y="2706690"/>
            <a:chExt cx="151720" cy="149448"/>
          </a:xfrm>
        </p:grpSpPr>
        <p:sp>
          <p:nvSpPr>
            <p:cNvPr id="179" name="Google Shape;179;p7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7"/>
          <p:cNvGrpSpPr/>
          <p:nvPr/>
        </p:nvGrpSpPr>
        <p:grpSpPr>
          <a:xfrm>
            <a:off x="1720268" y="1106949"/>
            <a:ext cx="142658" cy="149448"/>
            <a:chOff x="1160468" y="31374"/>
            <a:chExt cx="142658" cy="149448"/>
          </a:xfrm>
        </p:grpSpPr>
        <p:sp>
          <p:nvSpPr>
            <p:cNvPr id="182" name="Google Shape;182;p7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7"/>
          <p:cNvSpPr/>
          <p:nvPr/>
        </p:nvSpPr>
        <p:spPr>
          <a:xfrm>
            <a:off x="7830806" y="1359300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"/>
          <p:cNvSpPr/>
          <p:nvPr/>
        </p:nvSpPr>
        <p:spPr>
          <a:xfrm>
            <a:off x="8073117" y="3844881"/>
            <a:ext cx="82919" cy="134240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1190105" y="1303082"/>
            <a:ext cx="83386" cy="134198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722788" y="3986726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2047761" y="4088118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7384518" y="2248033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3905349" y="2985675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 rot="5400000">
            <a:off x="7722575" y="1154514"/>
            <a:ext cx="783995" cy="63894"/>
          </a:xfrm>
          <a:custGeom>
            <a:avLst/>
            <a:gdLst/>
            <a:ahLst/>
            <a:cxnLst/>
            <a:rect l="l" t="t" r="r" b="b"/>
            <a:pathLst>
              <a:path w="20158" h="1525" extrusionOk="0">
                <a:moveTo>
                  <a:pt x="2251" y="0"/>
                </a:moveTo>
                <a:cubicBezTo>
                  <a:pt x="1656" y="0"/>
                  <a:pt x="1334" y="346"/>
                  <a:pt x="1096" y="596"/>
                </a:cubicBezTo>
                <a:cubicBezTo>
                  <a:pt x="858" y="858"/>
                  <a:pt x="679" y="1060"/>
                  <a:pt x="286" y="1060"/>
                </a:cubicBezTo>
                <a:cubicBezTo>
                  <a:pt x="1" y="1084"/>
                  <a:pt x="1" y="1501"/>
                  <a:pt x="286" y="1524"/>
                </a:cubicBezTo>
                <a:cubicBezTo>
                  <a:pt x="882" y="1524"/>
                  <a:pt x="1203" y="1179"/>
                  <a:pt x="1441" y="917"/>
                </a:cubicBezTo>
                <a:cubicBezTo>
                  <a:pt x="1679" y="667"/>
                  <a:pt x="1858" y="465"/>
                  <a:pt x="2251" y="465"/>
                </a:cubicBezTo>
                <a:cubicBezTo>
                  <a:pt x="2632" y="465"/>
                  <a:pt x="2811" y="655"/>
                  <a:pt x="3061" y="917"/>
                </a:cubicBezTo>
                <a:cubicBezTo>
                  <a:pt x="3311" y="1191"/>
                  <a:pt x="3620" y="1524"/>
                  <a:pt x="4204" y="1524"/>
                </a:cubicBezTo>
                <a:cubicBezTo>
                  <a:pt x="4799" y="1524"/>
                  <a:pt x="5120" y="1179"/>
                  <a:pt x="5359" y="917"/>
                </a:cubicBezTo>
                <a:cubicBezTo>
                  <a:pt x="5597" y="667"/>
                  <a:pt x="5775" y="465"/>
                  <a:pt x="6168" y="465"/>
                </a:cubicBezTo>
                <a:cubicBezTo>
                  <a:pt x="6549" y="465"/>
                  <a:pt x="6728" y="655"/>
                  <a:pt x="6966" y="917"/>
                </a:cubicBezTo>
                <a:cubicBezTo>
                  <a:pt x="7216" y="1191"/>
                  <a:pt x="7525" y="1524"/>
                  <a:pt x="8121" y="1524"/>
                </a:cubicBezTo>
                <a:cubicBezTo>
                  <a:pt x="8716" y="1524"/>
                  <a:pt x="9038" y="1179"/>
                  <a:pt x="9276" y="917"/>
                </a:cubicBezTo>
                <a:cubicBezTo>
                  <a:pt x="9514" y="667"/>
                  <a:pt x="9692" y="465"/>
                  <a:pt x="10085" y="465"/>
                </a:cubicBezTo>
                <a:cubicBezTo>
                  <a:pt x="10466" y="465"/>
                  <a:pt x="10633" y="655"/>
                  <a:pt x="10883" y="917"/>
                </a:cubicBezTo>
                <a:cubicBezTo>
                  <a:pt x="11133" y="1191"/>
                  <a:pt x="11443" y="1524"/>
                  <a:pt x="12038" y="1524"/>
                </a:cubicBezTo>
                <a:cubicBezTo>
                  <a:pt x="12633" y="1524"/>
                  <a:pt x="12955" y="1179"/>
                  <a:pt x="13193" y="917"/>
                </a:cubicBezTo>
                <a:cubicBezTo>
                  <a:pt x="13419" y="667"/>
                  <a:pt x="13610" y="465"/>
                  <a:pt x="13991" y="465"/>
                </a:cubicBezTo>
                <a:cubicBezTo>
                  <a:pt x="14383" y="465"/>
                  <a:pt x="14550" y="655"/>
                  <a:pt x="14800" y="917"/>
                </a:cubicBezTo>
                <a:cubicBezTo>
                  <a:pt x="15050" y="1191"/>
                  <a:pt x="15360" y="1524"/>
                  <a:pt x="15955" y="1524"/>
                </a:cubicBezTo>
                <a:cubicBezTo>
                  <a:pt x="16538" y="1524"/>
                  <a:pt x="16872" y="1179"/>
                  <a:pt x="17098" y="917"/>
                </a:cubicBezTo>
                <a:cubicBezTo>
                  <a:pt x="17336" y="667"/>
                  <a:pt x="17527" y="465"/>
                  <a:pt x="17908" y="465"/>
                </a:cubicBezTo>
                <a:cubicBezTo>
                  <a:pt x="18301" y="465"/>
                  <a:pt x="18467" y="655"/>
                  <a:pt x="18717" y="917"/>
                </a:cubicBezTo>
                <a:cubicBezTo>
                  <a:pt x="18967" y="1191"/>
                  <a:pt x="19277" y="1524"/>
                  <a:pt x="19872" y="1524"/>
                </a:cubicBezTo>
                <a:cubicBezTo>
                  <a:pt x="20158" y="1501"/>
                  <a:pt x="20158" y="1084"/>
                  <a:pt x="19872" y="1060"/>
                </a:cubicBezTo>
                <a:cubicBezTo>
                  <a:pt x="19479" y="1060"/>
                  <a:pt x="19313" y="870"/>
                  <a:pt x="19063" y="596"/>
                </a:cubicBezTo>
                <a:cubicBezTo>
                  <a:pt x="18813" y="334"/>
                  <a:pt x="18503" y="0"/>
                  <a:pt x="17908" y="0"/>
                </a:cubicBezTo>
                <a:cubicBezTo>
                  <a:pt x="17312" y="0"/>
                  <a:pt x="16991" y="346"/>
                  <a:pt x="16753" y="596"/>
                </a:cubicBezTo>
                <a:cubicBezTo>
                  <a:pt x="16527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596"/>
                </a:cubicBezTo>
                <a:cubicBezTo>
                  <a:pt x="14895" y="334"/>
                  <a:pt x="14586" y="0"/>
                  <a:pt x="13991" y="0"/>
                </a:cubicBezTo>
                <a:cubicBezTo>
                  <a:pt x="13407" y="0"/>
                  <a:pt x="13074" y="346"/>
                  <a:pt x="12848" y="596"/>
                </a:cubicBezTo>
                <a:cubicBezTo>
                  <a:pt x="12609" y="858"/>
                  <a:pt x="12419" y="1060"/>
                  <a:pt x="12038" y="1060"/>
                </a:cubicBezTo>
                <a:cubicBezTo>
                  <a:pt x="11645" y="1060"/>
                  <a:pt x="11478" y="870"/>
                  <a:pt x="11228" y="596"/>
                </a:cubicBezTo>
                <a:cubicBezTo>
                  <a:pt x="10978" y="334"/>
                  <a:pt x="10669" y="0"/>
                  <a:pt x="10085" y="0"/>
                </a:cubicBezTo>
                <a:cubicBezTo>
                  <a:pt x="9490" y="0"/>
                  <a:pt x="9157" y="346"/>
                  <a:pt x="8930" y="596"/>
                </a:cubicBezTo>
                <a:cubicBezTo>
                  <a:pt x="8692" y="858"/>
                  <a:pt x="8514" y="1060"/>
                  <a:pt x="8121" y="1060"/>
                </a:cubicBezTo>
                <a:cubicBezTo>
                  <a:pt x="7740" y="1060"/>
                  <a:pt x="7561" y="870"/>
                  <a:pt x="7311" y="596"/>
                </a:cubicBezTo>
                <a:cubicBezTo>
                  <a:pt x="7073" y="334"/>
                  <a:pt x="6752" y="0"/>
                  <a:pt x="6168" y="0"/>
                </a:cubicBezTo>
                <a:cubicBezTo>
                  <a:pt x="5573" y="0"/>
                  <a:pt x="5251" y="346"/>
                  <a:pt x="5013" y="596"/>
                </a:cubicBezTo>
                <a:cubicBezTo>
                  <a:pt x="4775" y="858"/>
                  <a:pt x="4597" y="1060"/>
                  <a:pt x="4204" y="1060"/>
                </a:cubicBezTo>
                <a:cubicBezTo>
                  <a:pt x="3823" y="1060"/>
                  <a:pt x="3644" y="870"/>
                  <a:pt x="3406" y="596"/>
                </a:cubicBezTo>
                <a:cubicBezTo>
                  <a:pt x="3156" y="334"/>
                  <a:pt x="2846" y="0"/>
                  <a:pt x="2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4929292" y="3569431"/>
            <a:ext cx="82919" cy="134240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5046068" y="957499"/>
            <a:ext cx="142658" cy="149448"/>
            <a:chOff x="1160468" y="31374"/>
            <a:chExt cx="142658" cy="149448"/>
          </a:xfrm>
        </p:grpSpPr>
        <p:sp>
          <p:nvSpPr>
            <p:cNvPr id="194" name="Google Shape;194;p7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7"/>
          <p:cNvSpPr/>
          <p:nvPr/>
        </p:nvSpPr>
        <p:spPr>
          <a:xfrm>
            <a:off x="5343515" y="1233832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1846853" y="832133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2652140" y="2155732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"/>
          <p:cNvSpPr txBox="1">
            <a:spLocks noGrp="1"/>
          </p:cNvSpPr>
          <p:nvPr>
            <p:ph type="body" idx="1"/>
          </p:nvPr>
        </p:nvSpPr>
        <p:spPr>
          <a:xfrm>
            <a:off x="1145800" y="1884550"/>
            <a:ext cx="2582700" cy="19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title"/>
          </p:nvPr>
        </p:nvSpPr>
        <p:spPr>
          <a:xfrm>
            <a:off x="1202650" y="649224"/>
            <a:ext cx="2469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8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8"/>
          <p:cNvSpPr/>
          <p:nvPr/>
        </p:nvSpPr>
        <p:spPr>
          <a:xfrm rot="10800000">
            <a:off x="3413785" y="453106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8"/>
          <p:cNvSpPr/>
          <p:nvPr/>
        </p:nvSpPr>
        <p:spPr>
          <a:xfrm rot="10800000">
            <a:off x="7530281" y="1878929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8"/>
          <p:cNvSpPr/>
          <p:nvPr/>
        </p:nvSpPr>
        <p:spPr>
          <a:xfrm rot="10800000">
            <a:off x="2073369" y="794463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8"/>
          <p:cNvSpPr/>
          <p:nvPr/>
        </p:nvSpPr>
        <p:spPr>
          <a:xfrm rot="10800000">
            <a:off x="979595" y="1370564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8"/>
          <p:cNvSpPr/>
          <p:nvPr/>
        </p:nvSpPr>
        <p:spPr>
          <a:xfrm rot="10800000">
            <a:off x="6466501" y="1558709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18"/>
          <p:cNvGrpSpPr/>
          <p:nvPr/>
        </p:nvGrpSpPr>
        <p:grpSpPr>
          <a:xfrm rot="10800000">
            <a:off x="1921647" y="1405623"/>
            <a:ext cx="151720" cy="149448"/>
            <a:chOff x="8639698" y="2706690"/>
            <a:chExt cx="151720" cy="149448"/>
          </a:xfrm>
        </p:grpSpPr>
        <p:sp>
          <p:nvSpPr>
            <p:cNvPr id="456" name="Google Shape;456;p18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18"/>
          <p:cNvGrpSpPr/>
          <p:nvPr/>
        </p:nvGrpSpPr>
        <p:grpSpPr>
          <a:xfrm rot="10800000">
            <a:off x="7029814" y="3903139"/>
            <a:ext cx="142658" cy="149448"/>
            <a:chOff x="1160468" y="31374"/>
            <a:chExt cx="142658" cy="149448"/>
          </a:xfrm>
        </p:grpSpPr>
        <p:sp>
          <p:nvSpPr>
            <p:cNvPr id="459" name="Google Shape;459;p1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18"/>
          <p:cNvSpPr/>
          <p:nvPr/>
        </p:nvSpPr>
        <p:spPr>
          <a:xfrm rot="10800000">
            <a:off x="978548" y="3666500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8"/>
          <p:cNvSpPr/>
          <p:nvPr/>
        </p:nvSpPr>
        <p:spPr>
          <a:xfrm rot="10800000">
            <a:off x="736703" y="1180416"/>
            <a:ext cx="82919" cy="134240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8"/>
          <p:cNvSpPr/>
          <p:nvPr/>
        </p:nvSpPr>
        <p:spPr>
          <a:xfrm rot="10800000">
            <a:off x="7619249" y="3722257"/>
            <a:ext cx="83386" cy="134198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8"/>
          <p:cNvSpPr/>
          <p:nvPr/>
        </p:nvSpPr>
        <p:spPr>
          <a:xfrm rot="10800000">
            <a:off x="8086566" y="1039074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8"/>
          <p:cNvSpPr/>
          <p:nvPr/>
        </p:nvSpPr>
        <p:spPr>
          <a:xfrm rot="10800000">
            <a:off x="5895029" y="993992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8"/>
          <p:cNvSpPr/>
          <p:nvPr/>
        </p:nvSpPr>
        <p:spPr>
          <a:xfrm rot="10800000">
            <a:off x="322738" y="2458589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/>
          <p:nvPr/>
        </p:nvSpPr>
        <p:spPr>
          <a:xfrm rot="-5400000">
            <a:off x="386169" y="3941129"/>
            <a:ext cx="783995" cy="63894"/>
          </a:xfrm>
          <a:custGeom>
            <a:avLst/>
            <a:gdLst/>
            <a:ahLst/>
            <a:cxnLst/>
            <a:rect l="l" t="t" r="r" b="b"/>
            <a:pathLst>
              <a:path w="20158" h="1525" extrusionOk="0">
                <a:moveTo>
                  <a:pt x="2251" y="0"/>
                </a:moveTo>
                <a:cubicBezTo>
                  <a:pt x="1656" y="0"/>
                  <a:pt x="1334" y="346"/>
                  <a:pt x="1096" y="596"/>
                </a:cubicBezTo>
                <a:cubicBezTo>
                  <a:pt x="858" y="858"/>
                  <a:pt x="679" y="1060"/>
                  <a:pt x="286" y="1060"/>
                </a:cubicBezTo>
                <a:cubicBezTo>
                  <a:pt x="1" y="1084"/>
                  <a:pt x="1" y="1501"/>
                  <a:pt x="286" y="1524"/>
                </a:cubicBezTo>
                <a:cubicBezTo>
                  <a:pt x="882" y="1524"/>
                  <a:pt x="1203" y="1179"/>
                  <a:pt x="1441" y="917"/>
                </a:cubicBezTo>
                <a:cubicBezTo>
                  <a:pt x="1679" y="667"/>
                  <a:pt x="1858" y="465"/>
                  <a:pt x="2251" y="465"/>
                </a:cubicBezTo>
                <a:cubicBezTo>
                  <a:pt x="2632" y="465"/>
                  <a:pt x="2811" y="655"/>
                  <a:pt x="3061" y="917"/>
                </a:cubicBezTo>
                <a:cubicBezTo>
                  <a:pt x="3311" y="1191"/>
                  <a:pt x="3620" y="1524"/>
                  <a:pt x="4204" y="1524"/>
                </a:cubicBezTo>
                <a:cubicBezTo>
                  <a:pt x="4799" y="1524"/>
                  <a:pt x="5120" y="1179"/>
                  <a:pt x="5359" y="917"/>
                </a:cubicBezTo>
                <a:cubicBezTo>
                  <a:pt x="5597" y="667"/>
                  <a:pt x="5775" y="465"/>
                  <a:pt x="6168" y="465"/>
                </a:cubicBezTo>
                <a:cubicBezTo>
                  <a:pt x="6549" y="465"/>
                  <a:pt x="6728" y="655"/>
                  <a:pt x="6966" y="917"/>
                </a:cubicBezTo>
                <a:cubicBezTo>
                  <a:pt x="7216" y="1191"/>
                  <a:pt x="7525" y="1524"/>
                  <a:pt x="8121" y="1524"/>
                </a:cubicBezTo>
                <a:cubicBezTo>
                  <a:pt x="8716" y="1524"/>
                  <a:pt x="9038" y="1179"/>
                  <a:pt x="9276" y="917"/>
                </a:cubicBezTo>
                <a:cubicBezTo>
                  <a:pt x="9514" y="667"/>
                  <a:pt x="9692" y="465"/>
                  <a:pt x="10085" y="465"/>
                </a:cubicBezTo>
                <a:cubicBezTo>
                  <a:pt x="10466" y="465"/>
                  <a:pt x="10633" y="655"/>
                  <a:pt x="10883" y="917"/>
                </a:cubicBezTo>
                <a:cubicBezTo>
                  <a:pt x="11133" y="1191"/>
                  <a:pt x="11443" y="1524"/>
                  <a:pt x="12038" y="1524"/>
                </a:cubicBezTo>
                <a:cubicBezTo>
                  <a:pt x="12633" y="1524"/>
                  <a:pt x="12955" y="1179"/>
                  <a:pt x="13193" y="917"/>
                </a:cubicBezTo>
                <a:cubicBezTo>
                  <a:pt x="13419" y="667"/>
                  <a:pt x="13610" y="465"/>
                  <a:pt x="13991" y="465"/>
                </a:cubicBezTo>
                <a:cubicBezTo>
                  <a:pt x="14383" y="465"/>
                  <a:pt x="14550" y="655"/>
                  <a:pt x="14800" y="917"/>
                </a:cubicBezTo>
                <a:cubicBezTo>
                  <a:pt x="15050" y="1191"/>
                  <a:pt x="15360" y="1524"/>
                  <a:pt x="15955" y="1524"/>
                </a:cubicBezTo>
                <a:cubicBezTo>
                  <a:pt x="16538" y="1524"/>
                  <a:pt x="16872" y="1179"/>
                  <a:pt x="17098" y="917"/>
                </a:cubicBezTo>
                <a:cubicBezTo>
                  <a:pt x="17336" y="667"/>
                  <a:pt x="17527" y="465"/>
                  <a:pt x="17908" y="465"/>
                </a:cubicBezTo>
                <a:cubicBezTo>
                  <a:pt x="18301" y="465"/>
                  <a:pt x="18467" y="655"/>
                  <a:pt x="18717" y="917"/>
                </a:cubicBezTo>
                <a:cubicBezTo>
                  <a:pt x="18967" y="1191"/>
                  <a:pt x="19277" y="1524"/>
                  <a:pt x="19872" y="1524"/>
                </a:cubicBezTo>
                <a:cubicBezTo>
                  <a:pt x="20158" y="1501"/>
                  <a:pt x="20158" y="1084"/>
                  <a:pt x="19872" y="1060"/>
                </a:cubicBezTo>
                <a:cubicBezTo>
                  <a:pt x="19479" y="1060"/>
                  <a:pt x="19313" y="870"/>
                  <a:pt x="19063" y="596"/>
                </a:cubicBezTo>
                <a:cubicBezTo>
                  <a:pt x="18813" y="334"/>
                  <a:pt x="18503" y="0"/>
                  <a:pt x="17908" y="0"/>
                </a:cubicBezTo>
                <a:cubicBezTo>
                  <a:pt x="17312" y="0"/>
                  <a:pt x="16991" y="346"/>
                  <a:pt x="16753" y="596"/>
                </a:cubicBezTo>
                <a:cubicBezTo>
                  <a:pt x="16527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596"/>
                </a:cubicBezTo>
                <a:cubicBezTo>
                  <a:pt x="14895" y="334"/>
                  <a:pt x="14586" y="0"/>
                  <a:pt x="13991" y="0"/>
                </a:cubicBezTo>
                <a:cubicBezTo>
                  <a:pt x="13407" y="0"/>
                  <a:pt x="13074" y="346"/>
                  <a:pt x="12848" y="596"/>
                </a:cubicBezTo>
                <a:cubicBezTo>
                  <a:pt x="12609" y="858"/>
                  <a:pt x="12419" y="1060"/>
                  <a:pt x="12038" y="1060"/>
                </a:cubicBezTo>
                <a:cubicBezTo>
                  <a:pt x="11645" y="1060"/>
                  <a:pt x="11478" y="870"/>
                  <a:pt x="11228" y="596"/>
                </a:cubicBezTo>
                <a:cubicBezTo>
                  <a:pt x="10978" y="334"/>
                  <a:pt x="10669" y="0"/>
                  <a:pt x="10085" y="0"/>
                </a:cubicBezTo>
                <a:cubicBezTo>
                  <a:pt x="9490" y="0"/>
                  <a:pt x="9157" y="346"/>
                  <a:pt x="8930" y="596"/>
                </a:cubicBezTo>
                <a:cubicBezTo>
                  <a:pt x="8692" y="858"/>
                  <a:pt x="8514" y="1060"/>
                  <a:pt x="8121" y="1060"/>
                </a:cubicBezTo>
                <a:cubicBezTo>
                  <a:pt x="7740" y="1060"/>
                  <a:pt x="7561" y="870"/>
                  <a:pt x="7311" y="596"/>
                </a:cubicBezTo>
                <a:cubicBezTo>
                  <a:pt x="7073" y="334"/>
                  <a:pt x="6752" y="0"/>
                  <a:pt x="6168" y="0"/>
                </a:cubicBezTo>
                <a:cubicBezTo>
                  <a:pt x="5573" y="0"/>
                  <a:pt x="5251" y="346"/>
                  <a:pt x="5013" y="596"/>
                </a:cubicBezTo>
                <a:cubicBezTo>
                  <a:pt x="4775" y="858"/>
                  <a:pt x="4597" y="1060"/>
                  <a:pt x="4204" y="1060"/>
                </a:cubicBezTo>
                <a:cubicBezTo>
                  <a:pt x="3823" y="1060"/>
                  <a:pt x="3644" y="870"/>
                  <a:pt x="3406" y="596"/>
                </a:cubicBezTo>
                <a:cubicBezTo>
                  <a:pt x="3156" y="334"/>
                  <a:pt x="2846" y="0"/>
                  <a:pt x="2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/>
          <p:nvPr/>
        </p:nvSpPr>
        <p:spPr>
          <a:xfrm rot="10800000">
            <a:off x="3880528" y="1455866"/>
            <a:ext cx="82919" cy="134240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18"/>
          <p:cNvGrpSpPr/>
          <p:nvPr/>
        </p:nvGrpSpPr>
        <p:grpSpPr>
          <a:xfrm rot="10800000">
            <a:off x="3963439" y="4405014"/>
            <a:ext cx="142658" cy="149448"/>
            <a:chOff x="1160468" y="31374"/>
            <a:chExt cx="142658" cy="149448"/>
          </a:xfrm>
        </p:grpSpPr>
        <p:sp>
          <p:nvSpPr>
            <p:cNvPr id="470" name="Google Shape;470;p1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8"/>
          <p:cNvSpPr/>
          <p:nvPr/>
        </p:nvSpPr>
        <p:spPr>
          <a:xfrm rot="10800000">
            <a:off x="2441276" y="4448609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8"/>
          <p:cNvSpPr/>
          <p:nvPr/>
        </p:nvSpPr>
        <p:spPr>
          <a:xfrm rot="10800000">
            <a:off x="5920610" y="4131281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body" idx="1"/>
          </p:nvPr>
        </p:nvSpPr>
        <p:spPr>
          <a:xfrm flipH="1">
            <a:off x="5894375" y="2634650"/>
            <a:ext cx="19710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title"/>
          </p:nvPr>
        </p:nvSpPr>
        <p:spPr>
          <a:xfrm flipH="1">
            <a:off x="5645375" y="1739462"/>
            <a:ext cx="2469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9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7"/>
          <p:cNvSpPr/>
          <p:nvPr/>
        </p:nvSpPr>
        <p:spPr>
          <a:xfrm rot="10800000" flipH="1">
            <a:off x="448786" y="2213082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7"/>
          <p:cNvSpPr/>
          <p:nvPr/>
        </p:nvSpPr>
        <p:spPr>
          <a:xfrm rot="10800000" flipH="1">
            <a:off x="5993457" y="974692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7"/>
          <p:cNvSpPr/>
          <p:nvPr/>
        </p:nvSpPr>
        <p:spPr>
          <a:xfrm rot="10800000" flipH="1">
            <a:off x="2044140" y="1164087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27"/>
          <p:cNvGrpSpPr/>
          <p:nvPr/>
        </p:nvGrpSpPr>
        <p:grpSpPr>
          <a:xfrm rot="-9401133" flipH="1">
            <a:off x="6629002" y="1497761"/>
            <a:ext cx="151728" cy="149457"/>
            <a:chOff x="8639698" y="2706690"/>
            <a:chExt cx="151720" cy="149448"/>
          </a:xfrm>
        </p:grpSpPr>
        <p:sp>
          <p:nvSpPr>
            <p:cNvPr id="713" name="Google Shape;713;p27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7"/>
          <p:cNvGrpSpPr/>
          <p:nvPr/>
        </p:nvGrpSpPr>
        <p:grpSpPr>
          <a:xfrm rot="-9224546" flipH="1">
            <a:off x="724280" y="657126"/>
            <a:ext cx="142655" cy="149446"/>
            <a:chOff x="1160468" y="31374"/>
            <a:chExt cx="142658" cy="149448"/>
          </a:xfrm>
        </p:grpSpPr>
        <p:sp>
          <p:nvSpPr>
            <p:cNvPr id="716" name="Google Shape;716;p27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27"/>
          <p:cNvSpPr/>
          <p:nvPr/>
        </p:nvSpPr>
        <p:spPr>
          <a:xfrm rot="10800000" flipH="1">
            <a:off x="7559581" y="3645028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7"/>
          <p:cNvSpPr/>
          <p:nvPr/>
        </p:nvSpPr>
        <p:spPr>
          <a:xfrm rot="8764439" flipH="1">
            <a:off x="7801894" y="1158943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7"/>
          <p:cNvSpPr/>
          <p:nvPr/>
        </p:nvSpPr>
        <p:spPr>
          <a:xfrm rot="9150358" flipH="1">
            <a:off x="918882" y="3700786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7"/>
          <p:cNvSpPr/>
          <p:nvPr/>
        </p:nvSpPr>
        <p:spPr>
          <a:xfrm rot="-9791675" flipH="1">
            <a:off x="555286" y="1528204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7"/>
          <p:cNvSpPr/>
          <p:nvPr/>
        </p:nvSpPr>
        <p:spPr>
          <a:xfrm rot="10800000" flipH="1">
            <a:off x="1203062" y="897269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7"/>
          <p:cNvSpPr/>
          <p:nvPr/>
        </p:nvSpPr>
        <p:spPr>
          <a:xfrm rot="10800000" flipH="1">
            <a:off x="5317130" y="699854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7"/>
          <p:cNvSpPr/>
          <p:nvPr/>
        </p:nvSpPr>
        <p:spPr>
          <a:xfrm rot="10800000" flipH="1">
            <a:off x="3108874" y="2149196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7"/>
          <p:cNvSpPr/>
          <p:nvPr/>
        </p:nvSpPr>
        <p:spPr>
          <a:xfrm rot="5400000" flipH="1">
            <a:off x="7740601" y="3844102"/>
            <a:ext cx="783995" cy="63894"/>
          </a:xfrm>
          <a:custGeom>
            <a:avLst/>
            <a:gdLst/>
            <a:ahLst/>
            <a:cxnLst/>
            <a:rect l="l" t="t" r="r" b="b"/>
            <a:pathLst>
              <a:path w="20158" h="1525" extrusionOk="0">
                <a:moveTo>
                  <a:pt x="2251" y="0"/>
                </a:moveTo>
                <a:cubicBezTo>
                  <a:pt x="1656" y="0"/>
                  <a:pt x="1334" y="346"/>
                  <a:pt x="1096" y="596"/>
                </a:cubicBezTo>
                <a:cubicBezTo>
                  <a:pt x="858" y="858"/>
                  <a:pt x="679" y="1060"/>
                  <a:pt x="286" y="1060"/>
                </a:cubicBezTo>
                <a:cubicBezTo>
                  <a:pt x="1" y="1084"/>
                  <a:pt x="1" y="1501"/>
                  <a:pt x="286" y="1524"/>
                </a:cubicBezTo>
                <a:cubicBezTo>
                  <a:pt x="882" y="1524"/>
                  <a:pt x="1203" y="1179"/>
                  <a:pt x="1441" y="917"/>
                </a:cubicBezTo>
                <a:cubicBezTo>
                  <a:pt x="1679" y="667"/>
                  <a:pt x="1858" y="465"/>
                  <a:pt x="2251" y="465"/>
                </a:cubicBezTo>
                <a:cubicBezTo>
                  <a:pt x="2632" y="465"/>
                  <a:pt x="2811" y="655"/>
                  <a:pt x="3061" y="917"/>
                </a:cubicBezTo>
                <a:cubicBezTo>
                  <a:pt x="3311" y="1191"/>
                  <a:pt x="3620" y="1524"/>
                  <a:pt x="4204" y="1524"/>
                </a:cubicBezTo>
                <a:cubicBezTo>
                  <a:pt x="4799" y="1524"/>
                  <a:pt x="5120" y="1179"/>
                  <a:pt x="5359" y="917"/>
                </a:cubicBezTo>
                <a:cubicBezTo>
                  <a:pt x="5597" y="667"/>
                  <a:pt x="5775" y="465"/>
                  <a:pt x="6168" y="465"/>
                </a:cubicBezTo>
                <a:cubicBezTo>
                  <a:pt x="6549" y="465"/>
                  <a:pt x="6728" y="655"/>
                  <a:pt x="6966" y="917"/>
                </a:cubicBezTo>
                <a:cubicBezTo>
                  <a:pt x="7216" y="1191"/>
                  <a:pt x="7525" y="1524"/>
                  <a:pt x="8121" y="1524"/>
                </a:cubicBezTo>
                <a:cubicBezTo>
                  <a:pt x="8716" y="1524"/>
                  <a:pt x="9038" y="1179"/>
                  <a:pt x="9276" y="917"/>
                </a:cubicBezTo>
                <a:cubicBezTo>
                  <a:pt x="9514" y="667"/>
                  <a:pt x="9692" y="465"/>
                  <a:pt x="10085" y="465"/>
                </a:cubicBezTo>
                <a:cubicBezTo>
                  <a:pt x="10466" y="465"/>
                  <a:pt x="10633" y="655"/>
                  <a:pt x="10883" y="917"/>
                </a:cubicBezTo>
                <a:cubicBezTo>
                  <a:pt x="11133" y="1191"/>
                  <a:pt x="11443" y="1524"/>
                  <a:pt x="12038" y="1524"/>
                </a:cubicBezTo>
                <a:cubicBezTo>
                  <a:pt x="12633" y="1524"/>
                  <a:pt x="12955" y="1179"/>
                  <a:pt x="13193" y="917"/>
                </a:cubicBezTo>
                <a:cubicBezTo>
                  <a:pt x="13419" y="667"/>
                  <a:pt x="13610" y="465"/>
                  <a:pt x="13991" y="465"/>
                </a:cubicBezTo>
                <a:cubicBezTo>
                  <a:pt x="14383" y="465"/>
                  <a:pt x="14550" y="655"/>
                  <a:pt x="14800" y="917"/>
                </a:cubicBezTo>
                <a:cubicBezTo>
                  <a:pt x="15050" y="1191"/>
                  <a:pt x="15360" y="1524"/>
                  <a:pt x="15955" y="1524"/>
                </a:cubicBezTo>
                <a:cubicBezTo>
                  <a:pt x="16538" y="1524"/>
                  <a:pt x="16872" y="1179"/>
                  <a:pt x="17098" y="917"/>
                </a:cubicBezTo>
                <a:cubicBezTo>
                  <a:pt x="17336" y="667"/>
                  <a:pt x="17527" y="465"/>
                  <a:pt x="17908" y="465"/>
                </a:cubicBezTo>
                <a:cubicBezTo>
                  <a:pt x="18301" y="465"/>
                  <a:pt x="18467" y="655"/>
                  <a:pt x="18717" y="917"/>
                </a:cubicBezTo>
                <a:cubicBezTo>
                  <a:pt x="18967" y="1191"/>
                  <a:pt x="19277" y="1524"/>
                  <a:pt x="19872" y="1524"/>
                </a:cubicBezTo>
                <a:cubicBezTo>
                  <a:pt x="20158" y="1501"/>
                  <a:pt x="20158" y="1084"/>
                  <a:pt x="19872" y="1060"/>
                </a:cubicBezTo>
                <a:cubicBezTo>
                  <a:pt x="19479" y="1060"/>
                  <a:pt x="19313" y="870"/>
                  <a:pt x="19063" y="596"/>
                </a:cubicBezTo>
                <a:cubicBezTo>
                  <a:pt x="18813" y="334"/>
                  <a:pt x="18503" y="0"/>
                  <a:pt x="17908" y="0"/>
                </a:cubicBezTo>
                <a:cubicBezTo>
                  <a:pt x="17312" y="0"/>
                  <a:pt x="16991" y="346"/>
                  <a:pt x="16753" y="596"/>
                </a:cubicBezTo>
                <a:cubicBezTo>
                  <a:pt x="16527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596"/>
                </a:cubicBezTo>
                <a:cubicBezTo>
                  <a:pt x="14895" y="334"/>
                  <a:pt x="14586" y="0"/>
                  <a:pt x="13991" y="0"/>
                </a:cubicBezTo>
                <a:cubicBezTo>
                  <a:pt x="13407" y="0"/>
                  <a:pt x="13074" y="346"/>
                  <a:pt x="12848" y="596"/>
                </a:cubicBezTo>
                <a:cubicBezTo>
                  <a:pt x="12609" y="858"/>
                  <a:pt x="12419" y="1060"/>
                  <a:pt x="12038" y="1060"/>
                </a:cubicBezTo>
                <a:cubicBezTo>
                  <a:pt x="11645" y="1060"/>
                  <a:pt x="11478" y="870"/>
                  <a:pt x="11228" y="596"/>
                </a:cubicBezTo>
                <a:cubicBezTo>
                  <a:pt x="10978" y="334"/>
                  <a:pt x="10669" y="0"/>
                  <a:pt x="10085" y="0"/>
                </a:cubicBezTo>
                <a:cubicBezTo>
                  <a:pt x="9490" y="0"/>
                  <a:pt x="9157" y="346"/>
                  <a:pt x="8930" y="596"/>
                </a:cubicBezTo>
                <a:cubicBezTo>
                  <a:pt x="8692" y="858"/>
                  <a:pt x="8514" y="1060"/>
                  <a:pt x="8121" y="1060"/>
                </a:cubicBezTo>
                <a:cubicBezTo>
                  <a:pt x="7740" y="1060"/>
                  <a:pt x="7561" y="870"/>
                  <a:pt x="7311" y="596"/>
                </a:cubicBezTo>
                <a:cubicBezTo>
                  <a:pt x="7073" y="334"/>
                  <a:pt x="6752" y="0"/>
                  <a:pt x="6168" y="0"/>
                </a:cubicBezTo>
                <a:cubicBezTo>
                  <a:pt x="5573" y="0"/>
                  <a:pt x="5251" y="346"/>
                  <a:pt x="5013" y="596"/>
                </a:cubicBezTo>
                <a:cubicBezTo>
                  <a:pt x="4775" y="858"/>
                  <a:pt x="4597" y="1060"/>
                  <a:pt x="4204" y="1060"/>
                </a:cubicBezTo>
                <a:cubicBezTo>
                  <a:pt x="3823" y="1060"/>
                  <a:pt x="3644" y="870"/>
                  <a:pt x="3406" y="596"/>
                </a:cubicBezTo>
                <a:cubicBezTo>
                  <a:pt x="3156" y="334"/>
                  <a:pt x="2846" y="0"/>
                  <a:pt x="2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7"/>
          <p:cNvSpPr/>
          <p:nvPr/>
        </p:nvSpPr>
        <p:spPr>
          <a:xfrm rot="9262528" flipH="1">
            <a:off x="5063991" y="2756866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7"/>
          <p:cNvSpPr/>
          <p:nvPr/>
        </p:nvSpPr>
        <p:spPr>
          <a:xfrm rot="-5400000" flipH="1">
            <a:off x="8170015" y="2415083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7"/>
          <p:cNvSpPr/>
          <p:nvPr/>
        </p:nvSpPr>
        <p:spPr>
          <a:xfrm rot="10800000" flipH="1">
            <a:off x="1367555" y="4086467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27"/>
          <p:cNvGrpSpPr/>
          <p:nvPr/>
        </p:nvGrpSpPr>
        <p:grpSpPr>
          <a:xfrm rot="9492235" flipH="1">
            <a:off x="6102576" y="4361791"/>
            <a:ext cx="142656" cy="149447"/>
            <a:chOff x="1160468" y="31374"/>
            <a:chExt cx="142658" cy="149448"/>
          </a:xfrm>
        </p:grpSpPr>
        <p:sp>
          <p:nvSpPr>
            <p:cNvPr id="730" name="Google Shape;730;p27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27"/>
          <p:cNvSpPr/>
          <p:nvPr/>
        </p:nvSpPr>
        <p:spPr>
          <a:xfrm rot="5400000" flipH="1">
            <a:off x="6653865" y="4162112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7"/>
          <p:cNvSpPr/>
          <p:nvPr/>
        </p:nvSpPr>
        <p:spPr>
          <a:xfrm rot="10800000" flipH="1">
            <a:off x="448778" y="4401933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7"/>
          <p:cNvSpPr/>
          <p:nvPr/>
        </p:nvSpPr>
        <p:spPr>
          <a:xfrm rot="10800000" flipH="1">
            <a:off x="7642978" y="36602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7"/>
          <p:cNvSpPr/>
          <p:nvPr/>
        </p:nvSpPr>
        <p:spPr>
          <a:xfrm rot="10800000" flipH="1">
            <a:off x="4130730" y="3625129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7"/>
          <p:cNvSpPr/>
          <p:nvPr/>
        </p:nvSpPr>
        <p:spPr>
          <a:xfrm rot="10800000" flipH="1">
            <a:off x="1735315" y="28453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27"/>
          <p:cNvGrpSpPr/>
          <p:nvPr/>
        </p:nvGrpSpPr>
        <p:grpSpPr>
          <a:xfrm rot="9224546">
            <a:off x="3239430" y="3099626"/>
            <a:ext cx="142655" cy="149446"/>
            <a:chOff x="1160468" y="31374"/>
            <a:chExt cx="142658" cy="149448"/>
          </a:xfrm>
        </p:grpSpPr>
        <p:sp>
          <p:nvSpPr>
            <p:cNvPr id="738" name="Google Shape;738;p27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27"/>
          <p:cNvSpPr txBox="1">
            <a:spLocks noGrp="1"/>
          </p:cNvSpPr>
          <p:nvPr>
            <p:ph type="subTitle" idx="1"/>
          </p:nvPr>
        </p:nvSpPr>
        <p:spPr>
          <a:xfrm>
            <a:off x="2055294" y="1813063"/>
            <a:ext cx="2311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41" name="Google Shape;741;p27"/>
          <p:cNvSpPr txBox="1">
            <a:spLocks noGrp="1"/>
          </p:cNvSpPr>
          <p:nvPr>
            <p:ph type="subTitle" idx="2"/>
          </p:nvPr>
        </p:nvSpPr>
        <p:spPr>
          <a:xfrm>
            <a:off x="2054394" y="2213113"/>
            <a:ext cx="23133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7"/>
          <p:cNvSpPr txBox="1">
            <a:spLocks noGrp="1"/>
          </p:cNvSpPr>
          <p:nvPr>
            <p:ph type="subTitle" idx="3"/>
          </p:nvPr>
        </p:nvSpPr>
        <p:spPr>
          <a:xfrm>
            <a:off x="4874694" y="3286800"/>
            <a:ext cx="2311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43" name="Google Shape;743;p27"/>
          <p:cNvSpPr txBox="1">
            <a:spLocks noGrp="1"/>
          </p:cNvSpPr>
          <p:nvPr>
            <p:ph type="subTitle" idx="4"/>
          </p:nvPr>
        </p:nvSpPr>
        <p:spPr>
          <a:xfrm>
            <a:off x="4873794" y="3686850"/>
            <a:ext cx="23133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27"/>
          <p:cNvSpPr txBox="1">
            <a:spLocks noGrp="1"/>
          </p:cNvSpPr>
          <p:nvPr>
            <p:ph type="title"/>
          </p:nvPr>
        </p:nvSpPr>
        <p:spPr>
          <a:xfrm>
            <a:off x="1804825" y="649224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subTitle" idx="5"/>
          </p:nvPr>
        </p:nvSpPr>
        <p:spPr>
          <a:xfrm>
            <a:off x="2055294" y="3286788"/>
            <a:ext cx="2311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6"/>
          </p:nvPr>
        </p:nvSpPr>
        <p:spPr>
          <a:xfrm>
            <a:off x="2054394" y="3686838"/>
            <a:ext cx="23133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7"/>
          </p:nvPr>
        </p:nvSpPr>
        <p:spPr>
          <a:xfrm>
            <a:off x="4874694" y="1840175"/>
            <a:ext cx="2311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subTitle" idx="8"/>
          </p:nvPr>
        </p:nvSpPr>
        <p:spPr>
          <a:xfrm>
            <a:off x="4873794" y="2240225"/>
            <a:ext cx="23133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9_1">
    <p:bg>
      <p:bgPr>
        <a:solidFill>
          <a:schemeClr val="accent3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8"/>
          <p:cNvSpPr/>
          <p:nvPr/>
        </p:nvSpPr>
        <p:spPr>
          <a:xfrm rot="10800000" flipH="1">
            <a:off x="5993457" y="974692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8"/>
          <p:cNvSpPr/>
          <p:nvPr/>
        </p:nvSpPr>
        <p:spPr>
          <a:xfrm rot="10800000" flipH="1">
            <a:off x="272490" y="4598062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28"/>
          <p:cNvGrpSpPr/>
          <p:nvPr/>
        </p:nvGrpSpPr>
        <p:grpSpPr>
          <a:xfrm rot="-9401133" flipH="1">
            <a:off x="6629002" y="1497761"/>
            <a:ext cx="151728" cy="149457"/>
            <a:chOff x="8639698" y="2706690"/>
            <a:chExt cx="151720" cy="149448"/>
          </a:xfrm>
        </p:grpSpPr>
        <p:sp>
          <p:nvSpPr>
            <p:cNvPr id="753" name="Google Shape;753;p28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28"/>
          <p:cNvGrpSpPr/>
          <p:nvPr/>
        </p:nvGrpSpPr>
        <p:grpSpPr>
          <a:xfrm rot="3824546">
            <a:off x="223496" y="1157909"/>
            <a:ext cx="142655" cy="149446"/>
            <a:chOff x="1160468" y="31374"/>
            <a:chExt cx="142658" cy="149448"/>
          </a:xfrm>
        </p:grpSpPr>
        <p:sp>
          <p:nvSpPr>
            <p:cNvPr id="756" name="Google Shape;756;p2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" name="Google Shape;758;p28"/>
          <p:cNvSpPr/>
          <p:nvPr/>
        </p:nvSpPr>
        <p:spPr>
          <a:xfrm rot="10800000" flipH="1">
            <a:off x="7559581" y="3645028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8"/>
          <p:cNvSpPr/>
          <p:nvPr/>
        </p:nvSpPr>
        <p:spPr>
          <a:xfrm rot="-8764439">
            <a:off x="8657445" y="1158943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8"/>
          <p:cNvSpPr/>
          <p:nvPr/>
        </p:nvSpPr>
        <p:spPr>
          <a:xfrm rot="9150358" flipH="1">
            <a:off x="918882" y="3700786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8"/>
          <p:cNvSpPr/>
          <p:nvPr/>
        </p:nvSpPr>
        <p:spPr>
          <a:xfrm rot="4391675">
            <a:off x="1085277" y="1974813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8"/>
          <p:cNvSpPr/>
          <p:nvPr/>
        </p:nvSpPr>
        <p:spPr>
          <a:xfrm rot="10800000" flipH="1">
            <a:off x="1203062" y="897269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8"/>
          <p:cNvSpPr/>
          <p:nvPr/>
        </p:nvSpPr>
        <p:spPr>
          <a:xfrm rot="10800000" flipH="1">
            <a:off x="5317130" y="699854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8"/>
          <p:cNvSpPr/>
          <p:nvPr/>
        </p:nvSpPr>
        <p:spPr>
          <a:xfrm rot="10800000" flipH="1">
            <a:off x="3108874" y="2149196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8"/>
          <p:cNvSpPr/>
          <p:nvPr/>
        </p:nvSpPr>
        <p:spPr>
          <a:xfrm rot="-5400000">
            <a:off x="8017664" y="3844102"/>
            <a:ext cx="783995" cy="63894"/>
          </a:xfrm>
          <a:custGeom>
            <a:avLst/>
            <a:gdLst/>
            <a:ahLst/>
            <a:cxnLst/>
            <a:rect l="l" t="t" r="r" b="b"/>
            <a:pathLst>
              <a:path w="20158" h="1525" extrusionOk="0">
                <a:moveTo>
                  <a:pt x="2251" y="0"/>
                </a:moveTo>
                <a:cubicBezTo>
                  <a:pt x="1656" y="0"/>
                  <a:pt x="1334" y="346"/>
                  <a:pt x="1096" y="596"/>
                </a:cubicBezTo>
                <a:cubicBezTo>
                  <a:pt x="858" y="858"/>
                  <a:pt x="679" y="1060"/>
                  <a:pt x="286" y="1060"/>
                </a:cubicBezTo>
                <a:cubicBezTo>
                  <a:pt x="1" y="1084"/>
                  <a:pt x="1" y="1501"/>
                  <a:pt x="286" y="1524"/>
                </a:cubicBezTo>
                <a:cubicBezTo>
                  <a:pt x="882" y="1524"/>
                  <a:pt x="1203" y="1179"/>
                  <a:pt x="1441" y="917"/>
                </a:cubicBezTo>
                <a:cubicBezTo>
                  <a:pt x="1679" y="667"/>
                  <a:pt x="1858" y="465"/>
                  <a:pt x="2251" y="465"/>
                </a:cubicBezTo>
                <a:cubicBezTo>
                  <a:pt x="2632" y="465"/>
                  <a:pt x="2811" y="655"/>
                  <a:pt x="3061" y="917"/>
                </a:cubicBezTo>
                <a:cubicBezTo>
                  <a:pt x="3311" y="1191"/>
                  <a:pt x="3620" y="1524"/>
                  <a:pt x="4204" y="1524"/>
                </a:cubicBezTo>
                <a:cubicBezTo>
                  <a:pt x="4799" y="1524"/>
                  <a:pt x="5120" y="1179"/>
                  <a:pt x="5359" y="917"/>
                </a:cubicBezTo>
                <a:cubicBezTo>
                  <a:pt x="5597" y="667"/>
                  <a:pt x="5775" y="465"/>
                  <a:pt x="6168" y="465"/>
                </a:cubicBezTo>
                <a:cubicBezTo>
                  <a:pt x="6549" y="465"/>
                  <a:pt x="6728" y="655"/>
                  <a:pt x="6966" y="917"/>
                </a:cubicBezTo>
                <a:cubicBezTo>
                  <a:pt x="7216" y="1191"/>
                  <a:pt x="7525" y="1524"/>
                  <a:pt x="8121" y="1524"/>
                </a:cubicBezTo>
                <a:cubicBezTo>
                  <a:pt x="8716" y="1524"/>
                  <a:pt x="9038" y="1179"/>
                  <a:pt x="9276" y="917"/>
                </a:cubicBezTo>
                <a:cubicBezTo>
                  <a:pt x="9514" y="667"/>
                  <a:pt x="9692" y="465"/>
                  <a:pt x="10085" y="465"/>
                </a:cubicBezTo>
                <a:cubicBezTo>
                  <a:pt x="10466" y="465"/>
                  <a:pt x="10633" y="655"/>
                  <a:pt x="10883" y="917"/>
                </a:cubicBezTo>
                <a:cubicBezTo>
                  <a:pt x="11133" y="1191"/>
                  <a:pt x="11443" y="1524"/>
                  <a:pt x="12038" y="1524"/>
                </a:cubicBezTo>
                <a:cubicBezTo>
                  <a:pt x="12633" y="1524"/>
                  <a:pt x="12955" y="1179"/>
                  <a:pt x="13193" y="917"/>
                </a:cubicBezTo>
                <a:cubicBezTo>
                  <a:pt x="13419" y="667"/>
                  <a:pt x="13610" y="465"/>
                  <a:pt x="13991" y="465"/>
                </a:cubicBezTo>
                <a:cubicBezTo>
                  <a:pt x="14383" y="465"/>
                  <a:pt x="14550" y="655"/>
                  <a:pt x="14800" y="917"/>
                </a:cubicBezTo>
                <a:cubicBezTo>
                  <a:pt x="15050" y="1191"/>
                  <a:pt x="15360" y="1524"/>
                  <a:pt x="15955" y="1524"/>
                </a:cubicBezTo>
                <a:cubicBezTo>
                  <a:pt x="16538" y="1524"/>
                  <a:pt x="16872" y="1179"/>
                  <a:pt x="17098" y="917"/>
                </a:cubicBezTo>
                <a:cubicBezTo>
                  <a:pt x="17336" y="667"/>
                  <a:pt x="17527" y="465"/>
                  <a:pt x="17908" y="465"/>
                </a:cubicBezTo>
                <a:cubicBezTo>
                  <a:pt x="18301" y="465"/>
                  <a:pt x="18467" y="655"/>
                  <a:pt x="18717" y="917"/>
                </a:cubicBezTo>
                <a:cubicBezTo>
                  <a:pt x="18967" y="1191"/>
                  <a:pt x="19277" y="1524"/>
                  <a:pt x="19872" y="1524"/>
                </a:cubicBezTo>
                <a:cubicBezTo>
                  <a:pt x="20158" y="1501"/>
                  <a:pt x="20158" y="1084"/>
                  <a:pt x="19872" y="1060"/>
                </a:cubicBezTo>
                <a:cubicBezTo>
                  <a:pt x="19479" y="1060"/>
                  <a:pt x="19313" y="870"/>
                  <a:pt x="19063" y="596"/>
                </a:cubicBezTo>
                <a:cubicBezTo>
                  <a:pt x="18813" y="334"/>
                  <a:pt x="18503" y="0"/>
                  <a:pt x="17908" y="0"/>
                </a:cubicBezTo>
                <a:cubicBezTo>
                  <a:pt x="17312" y="0"/>
                  <a:pt x="16991" y="346"/>
                  <a:pt x="16753" y="596"/>
                </a:cubicBezTo>
                <a:cubicBezTo>
                  <a:pt x="16527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596"/>
                </a:cubicBezTo>
                <a:cubicBezTo>
                  <a:pt x="14895" y="334"/>
                  <a:pt x="14586" y="0"/>
                  <a:pt x="13991" y="0"/>
                </a:cubicBezTo>
                <a:cubicBezTo>
                  <a:pt x="13407" y="0"/>
                  <a:pt x="13074" y="346"/>
                  <a:pt x="12848" y="596"/>
                </a:cubicBezTo>
                <a:cubicBezTo>
                  <a:pt x="12609" y="858"/>
                  <a:pt x="12419" y="1060"/>
                  <a:pt x="12038" y="1060"/>
                </a:cubicBezTo>
                <a:cubicBezTo>
                  <a:pt x="11645" y="1060"/>
                  <a:pt x="11478" y="870"/>
                  <a:pt x="11228" y="596"/>
                </a:cubicBezTo>
                <a:cubicBezTo>
                  <a:pt x="10978" y="334"/>
                  <a:pt x="10669" y="0"/>
                  <a:pt x="10085" y="0"/>
                </a:cubicBezTo>
                <a:cubicBezTo>
                  <a:pt x="9490" y="0"/>
                  <a:pt x="9157" y="346"/>
                  <a:pt x="8930" y="596"/>
                </a:cubicBezTo>
                <a:cubicBezTo>
                  <a:pt x="8692" y="858"/>
                  <a:pt x="8514" y="1060"/>
                  <a:pt x="8121" y="1060"/>
                </a:cubicBezTo>
                <a:cubicBezTo>
                  <a:pt x="7740" y="1060"/>
                  <a:pt x="7561" y="870"/>
                  <a:pt x="7311" y="596"/>
                </a:cubicBezTo>
                <a:cubicBezTo>
                  <a:pt x="7073" y="334"/>
                  <a:pt x="6752" y="0"/>
                  <a:pt x="6168" y="0"/>
                </a:cubicBezTo>
                <a:cubicBezTo>
                  <a:pt x="5573" y="0"/>
                  <a:pt x="5251" y="346"/>
                  <a:pt x="5013" y="596"/>
                </a:cubicBezTo>
                <a:cubicBezTo>
                  <a:pt x="4775" y="858"/>
                  <a:pt x="4597" y="1060"/>
                  <a:pt x="4204" y="1060"/>
                </a:cubicBezTo>
                <a:cubicBezTo>
                  <a:pt x="3823" y="1060"/>
                  <a:pt x="3644" y="870"/>
                  <a:pt x="3406" y="596"/>
                </a:cubicBezTo>
                <a:cubicBezTo>
                  <a:pt x="3156" y="334"/>
                  <a:pt x="2846" y="0"/>
                  <a:pt x="22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8"/>
          <p:cNvSpPr/>
          <p:nvPr/>
        </p:nvSpPr>
        <p:spPr>
          <a:xfrm rot="9262528" flipH="1">
            <a:off x="5063991" y="2756866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8"/>
          <p:cNvSpPr/>
          <p:nvPr/>
        </p:nvSpPr>
        <p:spPr>
          <a:xfrm rot="5400000">
            <a:off x="7246969" y="2415083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8"/>
          <p:cNvSpPr/>
          <p:nvPr/>
        </p:nvSpPr>
        <p:spPr>
          <a:xfrm rot="10800000" flipH="1">
            <a:off x="204255" y="2648129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9" name="Google Shape;769;p28"/>
          <p:cNvGrpSpPr/>
          <p:nvPr/>
        </p:nvGrpSpPr>
        <p:grpSpPr>
          <a:xfrm rot="9492235" flipH="1">
            <a:off x="6102576" y="4361791"/>
            <a:ext cx="142656" cy="149447"/>
            <a:chOff x="1160468" y="31374"/>
            <a:chExt cx="142658" cy="149448"/>
          </a:xfrm>
        </p:grpSpPr>
        <p:sp>
          <p:nvSpPr>
            <p:cNvPr id="770" name="Google Shape;770;p2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28"/>
          <p:cNvSpPr/>
          <p:nvPr/>
        </p:nvSpPr>
        <p:spPr>
          <a:xfrm rot="5400000" flipH="1">
            <a:off x="6653865" y="4162112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8"/>
          <p:cNvSpPr/>
          <p:nvPr/>
        </p:nvSpPr>
        <p:spPr>
          <a:xfrm rot="10800000">
            <a:off x="7181465" y="47665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8"/>
          <p:cNvSpPr/>
          <p:nvPr/>
        </p:nvSpPr>
        <p:spPr>
          <a:xfrm rot="10800000" flipH="1">
            <a:off x="4130730" y="3625129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8"/>
          <p:cNvSpPr/>
          <p:nvPr/>
        </p:nvSpPr>
        <p:spPr>
          <a:xfrm rot="10800000" flipH="1">
            <a:off x="1735315" y="28453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6" name="Google Shape;776;p28"/>
          <p:cNvGrpSpPr/>
          <p:nvPr/>
        </p:nvGrpSpPr>
        <p:grpSpPr>
          <a:xfrm rot="9224546">
            <a:off x="918330" y="213551"/>
            <a:ext cx="142655" cy="149446"/>
            <a:chOff x="1160468" y="31374"/>
            <a:chExt cx="142658" cy="149448"/>
          </a:xfrm>
        </p:grpSpPr>
        <p:sp>
          <p:nvSpPr>
            <p:cNvPr id="777" name="Google Shape;777;p2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28"/>
          <p:cNvSpPr txBox="1">
            <a:spLocks noGrp="1"/>
          </p:cNvSpPr>
          <p:nvPr>
            <p:ph type="subTitle" idx="1"/>
          </p:nvPr>
        </p:nvSpPr>
        <p:spPr>
          <a:xfrm>
            <a:off x="5803419" y="1813063"/>
            <a:ext cx="2311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80" name="Google Shape;780;p28"/>
          <p:cNvSpPr txBox="1">
            <a:spLocks noGrp="1"/>
          </p:cNvSpPr>
          <p:nvPr>
            <p:ph type="subTitle" idx="2"/>
          </p:nvPr>
        </p:nvSpPr>
        <p:spPr>
          <a:xfrm>
            <a:off x="5802531" y="2213113"/>
            <a:ext cx="23133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1" name="Google Shape;781;p28"/>
          <p:cNvSpPr txBox="1">
            <a:spLocks noGrp="1"/>
          </p:cNvSpPr>
          <p:nvPr>
            <p:ph type="subTitle" idx="3"/>
          </p:nvPr>
        </p:nvSpPr>
        <p:spPr>
          <a:xfrm>
            <a:off x="5803370" y="3286800"/>
            <a:ext cx="2311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82" name="Google Shape;782;p28"/>
          <p:cNvSpPr txBox="1">
            <a:spLocks noGrp="1"/>
          </p:cNvSpPr>
          <p:nvPr>
            <p:ph type="subTitle" idx="4"/>
          </p:nvPr>
        </p:nvSpPr>
        <p:spPr>
          <a:xfrm>
            <a:off x="5802479" y="3686850"/>
            <a:ext cx="23133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3" name="Google Shape;783;p28"/>
          <p:cNvSpPr txBox="1">
            <a:spLocks noGrp="1"/>
          </p:cNvSpPr>
          <p:nvPr>
            <p:ph type="title"/>
          </p:nvPr>
        </p:nvSpPr>
        <p:spPr>
          <a:xfrm>
            <a:off x="1804825" y="649224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7">
    <p:bg>
      <p:bgPr>
        <a:solidFill>
          <a:schemeClr val="accent3"/>
        </a:solidFill>
        <a:effectLst/>
      </p:bgPr>
    </p:bg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1"/>
          <p:cNvSpPr/>
          <p:nvPr/>
        </p:nvSpPr>
        <p:spPr>
          <a:xfrm>
            <a:off x="717925" y="699850"/>
            <a:ext cx="7706100" cy="3888600"/>
          </a:xfrm>
          <a:prstGeom prst="roundRect">
            <a:avLst>
              <a:gd name="adj" fmla="val 23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51"/>
          <p:cNvSpPr txBox="1">
            <a:spLocks noGrp="1"/>
          </p:cNvSpPr>
          <p:nvPr>
            <p:ph type="title"/>
          </p:nvPr>
        </p:nvSpPr>
        <p:spPr>
          <a:xfrm>
            <a:off x="829475" y="649225"/>
            <a:ext cx="74832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3" name="Google Shape;1483;p51"/>
          <p:cNvSpPr/>
          <p:nvPr/>
        </p:nvSpPr>
        <p:spPr>
          <a:xfrm>
            <a:off x="353658" y="2073056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51"/>
          <p:cNvSpPr/>
          <p:nvPr/>
        </p:nvSpPr>
        <p:spPr>
          <a:xfrm>
            <a:off x="1412291" y="4672421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51"/>
          <p:cNvSpPr/>
          <p:nvPr/>
        </p:nvSpPr>
        <p:spPr>
          <a:xfrm rot="1649642">
            <a:off x="965466" y="283924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51"/>
          <p:cNvSpPr/>
          <p:nvPr/>
        </p:nvSpPr>
        <p:spPr>
          <a:xfrm rot="-1008325">
            <a:off x="1092670" y="4715318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51"/>
          <p:cNvSpPr/>
          <p:nvPr/>
        </p:nvSpPr>
        <p:spPr>
          <a:xfrm>
            <a:off x="5894621" y="201042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51"/>
          <p:cNvSpPr/>
          <p:nvPr/>
        </p:nvSpPr>
        <p:spPr>
          <a:xfrm>
            <a:off x="5501561" y="4672436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9" name="Google Shape;1489;p51"/>
          <p:cNvGrpSpPr/>
          <p:nvPr/>
        </p:nvGrpSpPr>
        <p:grpSpPr>
          <a:xfrm rot="1575454" flipH="1">
            <a:off x="8129613" y="4612284"/>
            <a:ext cx="142655" cy="149446"/>
            <a:chOff x="1160468" y="31374"/>
            <a:chExt cx="142658" cy="149448"/>
          </a:xfrm>
        </p:grpSpPr>
        <p:sp>
          <p:nvSpPr>
            <p:cNvPr id="1490" name="Google Shape;1490;p51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2" name="Google Shape;1492;p51"/>
          <p:cNvSpPr/>
          <p:nvPr/>
        </p:nvSpPr>
        <p:spPr>
          <a:xfrm rot="-5400000">
            <a:off x="8328974" y="2315974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51"/>
          <p:cNvSpPr/>
          <p:nvPr/>
        </p:nvSpPr>
        <p:spPr>
          <a:xfrm rot="1649642">
            <a:off x="8505478" y="785724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51"/>
          <p:cNvSpPr/>
          <p:nvPr/>
        </p:nvSpPr>
        <p:spPr>
          <a:xfrm rot="-1008325">
            <a:off x="8931745" y="2901668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5" name="Google Shape;1495;p51"/>
          <p:cNvGrpSpPr/>
          <p:nvPr/>
        </p:nvGrpSpPr>
        <p:grpSpPr>
          <a:xfrm rot="1575454" flipH="1">
            <a:off x="595338" y="1006334"/>
            <a:ext cx="142655" cy="149446"/>
            <a:chOff x="1160468" y="31374"/>
            <a:chExt cx="142658" cy="149448"/>
          </a:xfrm>
        </p:grpSpPr>
        <p:sp>
          <p:nvSpPr>
            <p:cNvPr id="1496" name="Google Shape;1496;p51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67075" y="718350"/>
            <a:ext cx="5409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7925" y="1454725"/>
            <a:ext cx="77082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64" r:id="rId5"/>
    <p:sldLayoutId id="2147483673" r:id="rId6"/>
    <p:sldLayoutId id="2147483674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" name="Google Shape;1515;p60"/>
          <p:cNvGrpSpPr/>
          <p:nvPr/>
        </p:nvGrpSpPr>
        <p:grpSpPr>
          <a:xfrm>
            <a:off x="3608790" y="2601118"/>
            <a:ext cx="3267959" cy="909600"/>
            <a:chOff x="3608791" y="2601118"/>
            <a:chExt cx="2634182" cy="909600"/>
          </a:xfrm>
        </p:grpSpPr>
        <p:sp>
          <p:nvSpPr>
            <p:cNvPr id="1516" name="Google Shape;1516;p60"/>
            <p:cNvSpPr/>
            <p:nvPr/>
          </p:nvSpPr>
          <p:spPr>
            <a:xfrm>
              <a:off x="3699573" y="2601118"/>
              <a:ext cx="2543400" cy="909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17" name="Google Shape;1517;p60"/>
            <p:cNvSpPr/>
            <p:nvPr/>
          </p:nvSpPr>
          <p:spPr>
            <a:xfrm rot="-3763029" flipH="1">
              <a:off x="3630636" y="2657216"/>
              <a:ext cx="235611" cy="197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8" name="Google Shape;1518;p60"/>
          <p:cNvGrpSpPr/>
          <p:nvPr/>
        </p:nvGrpSpPr>
        <p:grpSpPr>
          <a:xfrm>
            <a:off x="2012200" y="666710"/>
            <a:ext cx="5119800" cy="1920789"/>
            <a:chOff x="2012200" y="666710"/>
            <a:chExt cx="5119800" cy="1920789"/>
          </a:xfrm>
        </p:grpSpPr>
        <p:sp>
          <p:nvSpPr>
            <p:cNvPr id="1519" name="Google Shape;1519;p60"/>
            <p:cNvSpPr/>
            <p:nvPr/>
          </p:nvSpPr>
          <p:spPr>
            <a:xfrm>
              <a:off x="2012200" y="666710"/>
              <a:ext cx="5119800" cy="176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20" name="Google Shape;1520;p60"/>
            <p:cNvSpPr/>
            <p:nvPr/>
          </p:nvSpPr>
          <p:spPr>
            <a:xfrm rot="-1797253" flipH="1">
              <a:off x="2392918" y="2147074"/>
              <a:ext cx="417578" cy="36035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60"/>
          <p:cNvSpPr txBox="1">
            <a:spLocks noGrp="1"/>
          </p:cNvSpPr>
          <p:nvPr>
            <p:ph type="ctrTitle"/>
          </p:nvPr>
        </p:nvSpPr>
        <p:spPr>
          <a:xfrm>
            <a:off x="2267250" y="870680"/>
            <a:ext cx="4609500" cy="13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JOB SEARCH SYSTEM</a:t>
            </a:r>
            <a:endParaRPr dirty="0"/>
          </a:p>
        </p:txBody>
      </p:sp>
      <p:sp>
        <p:nvSpPr>
          <p:cNvPr id="1522" name="Google Shape;1522;p60"/>
          <p:cNvSpPr txBox="1">
            <a:spLocks noGrp="1"/>
          </p:cNvSpPr>
          <p:nvPr>
            <p:ph type="subTitle" idx="1"/>
          </p:nvPr>
        </p:nvSpPr>
        <p:spPr>
          <a:xfrm>
            <a:off x="3831649" y="2675076"/>
            <a:ext cx="2985407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400" dirty="0" err="1"/>
              <a:t>Chidera</a:t>
            </a:r>
            <a:r>
              <a:rPr lang="en-GB" sz="1400" dirty="0"/>
              <a:t> Maria-</a:t>
            </a:r>
            <a:r>
              <a:rPr lang="en-GB" sz="1400" dirty="0" err="1"/>
              <a:t>Goretti</a:t>
            </a:r>
            <a:r>
              <a:rPr lang="en-GB" sz="1400" dirty="0"/>
              <a:t> </a:t>
            </a:r>
            <a:r>
              <a:rPr lang="en-GB" sz="1400" dirty="0" err="1" smtClean="0"/>
              <a:t>Uzoeshi</a:t>
            </a:r>
            <a:r>
              <a:rPr lang="en-GB" sz="1400" dirty="0" smtClean="0"/>
              <a:t>-Gerald</a:t>
            </a:r>
          </a:p>
          <a:p>
            <a:r>
              <a:rPr lang="en-GB" sz="1400" dirty="0" smtClean="0"/>
              <a:t>20140238</a:t>
            </a:r>
            <a:endParaRPr lang="en-US" sz="1400" dirty="0"/>
          </a:p>
        </p:txBody>
      </p:sp>
      <p:grpSp>
        <p:nvGrpSpPr>
          <p:cNvPr id="1523" name="Google Shape;1523;p60"/>
          <p:cNvGrpSpPr/>
          <p:nvPr/>
        </p:nvGrpSpPr>
        <p:grpSpPr>
          <a:xfrm>
            <a:off x="841101" y="2299450"/>
            <a:ext cx="3722286" cy="2310600"/>
            <a:chOff x="841101" y="2299450"/>
            <a:chExt cx="3722286" cy="2310600"/>
          </a:xfrm>
        </p:grpSpPr>
        <p:cxnSp>
          <p:nvCxnSpPr>
            <p:cNvPr id="1524" name="Google Shape;1524;p60"/>
            <p:cNvCxnSpPr/>
            <p:nvPr/>
          </p:nvCxnSpPr>
          <p:spPr>
            <a:xfrm>
              <a:off x="1119388" y="4610050"/>
              <a:ext cx="34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25" name="Google Shape;1525;p60"/>
            <p:cNvGrpSpPr/>
            <p:nvPr/>
          </p:nvGrpSpPr>
          <p:grpSpPr>
            <a:xfrm>
              <a:off x="841101" y="2299450"/>
              <a:ext cx="3192968" cy="2304043"/>
              <a:chOff x="238125" y="256450"/>
              <a:chExt cx="7135125" cy="5148700"/>
            </a:xfrm>
          </p:grpSpPr>
          <p:sp>
            <p:nvSpPr>
              <p:cNvPr id="1526" name="Google Shape;1526;p60"/>
              <p:cNvSpPr/>
              <p:nvPr/>
            </p:nvSpPr>
            <p:spPr>
              <a:xfrm>
                <a:off x="238125" y="464675"/>
                <a:ext cx="6076300" cy="4940475"/>
              </a:xfrm>
              <a:custGeom>
                <a:avLst/>
                <a:gdLst/>
                <a:ahLst/>
                <a:cxnLst/>
                <a:rect l="l" t="t" r="r" b="b"/>
                <a:pathLst>
                  <a:path w="243052" h="197619" extrusionOk="0">
                    <a:moveTo>
                      <a:pt x="72790" y="1"/>
                    </a:moveTo>
                    <a:cubicBezTo>
                      <a:pt x="51865" y="1"/>
                      <a:pt x="33710" y="17542"/>
                      <a:pt x="22559" y="35382"/>
                    </a:cubicBezTo>
                    <a:cubicBezTo>
                      <a:pt x="5272" y="63041"/>
                      <a:pt x="0" y="90700"/>
                      <a:pt x="0" y="123199"/>
                    </a:cubicBezTo>
                    <a:cubicBezTo>
                      <a:pt x="0" y="149475"/>
                      <a:pt x="6742" y="197618"/>
                      <a:pt x="89805" y="197618"/>
                    </a:cubicBezTo>
                    <a:lnTo>
                      <a:pt x="188512" y="197618"/>
                    </a:lnTo>
                    <a:cubicBezTo>
                      <a:pt x="243052" y="197618"/>
                      <a:pt x="234495" y="164946"/>
                      <a:pt x="200267" y="154574"/>
                    </a:cubicBezTo>
                    <a:cubicBezTo>
                      <a:pt x="176411" y="147314"/>
                      <a:pt x="160594" y="139189"/>
                      <a:pt x="147542" y="126224"/>
                    </a:cubicBezTo>
                    <a:cubicBezTo>
                      <a:pt x="133627" y="112395"/>
                      <a:pt x="128786" y="98997"/>
                      <a:pt x="124983" y="80241"/>
                    </a:cubicBezTo>
                    <a:cubicBezTo>
                      <a:pt x="119797" y="54052"/>
                      <a:pt x="114093" y="12305"/>
                      <a:pt x="85742" y="2278"/>
                    </a:cubicBezTo>
                    <a:cubicBezTo>
                      <a:pt x="81336" y="713"/>
                      <a:pt x="77007" y="1"/>
                      <a:pt x="72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0"/>
              <p:cNvSpPr/>
              <p:nvPr/>
            </p:nvSpPr>
            <p:spPr>
              <a:xfrm>
                <a:off x="763200" y="768450"/>
                <a:ext cx="4550750" cy="4169625"/>
              </a:xfrm>
              <a:custGeom>
                <a:avLst/>
                <a:gdLst/>
                <a:ahLst/>
                <a:cxnLst/>
                <a:rect l="l" t="t" r="r" b="b"/>
                <a:pathLst>
                  <a:path w="182030" h="166785" extrusionOk="0">
                    <a:moveTo>
                      <a:pt x="61320" y="1"/>
                    </a:moveTo>
                    <a:cubicBezTo>
                      <a:pt x="54609" y="1"/>
                      <a:pt x="47965" y="1315"/>
                      <a:pt x="42094" y="4562"/>
                    </a:cubicBezTo>
                    <a:cubicBezTo>
                      <a:pt x="31981" y="10093"/>
                      <a:pt x="24029" y="19255"/>
                      <a:pt x="18411" y="29455"/>
                    </a:cubicBezTo>
                    <a:cubicBezTo>
                      <a:pt x="12793" y="39567"/>
                      <a:pt x="9422" y="50804"/>
                      <a:pt x="6569" y="62040"/>
                    </a:cubicBezTo>
                    <a:cubicBezTo>
                      <a:pt x="2766" y="77685"/>
                      <a:pt x="0" y="88748"/>
                      <a:pt x="1988" y="104825"/>
                    </a:cubicBezTo>
                    <a:cubicBezTo>
                      <a:pt x="5273" y="131965"/>
                      <a:pt x="22387" y="155993"/>
                      <a:pt x="48922" y="162303"/>
                    </a:cubicBezTo>
                    <a:cubicBezTo>
                      <a:pt x="64129" y="165945"/>
                      <a:pt x="78523" y="166784"/>
                      <a:pt x="93940" y="166784"/>
                    </a:cubicBezTo>
                    <a:cubicBezTo>
                      <a:pt x="105599" y="166784"/>
                      <a:pt x="117843" y="166304"/>
                      <a:pt x="131466" y="166192"/>
                    </a:cubicBezTo>
                    <a:cubicBezTo>
                      <a:pt x="143567" y="166020"/>
                      <a:pt x="182030" y="161352"/>
                      <a:pt x="171917" y="140608"/>
                    </a:cubicBezTo>
                    <a:cubicBezTo>
                      <a:pt x="166990" y="130582"/>
                      <a:pt x="146246" y="133607"/>
                      <a:pt x="123860" y="110097"/>
                    </a:cubicBezTo>
                    <a:cubicBezTo>
                      <a:pt x="110895" y="96527"/>
                      <a:pt x="105450" y="84772"/>
                      <a:pt x="101819" y="67140"/>
                    </a:cubicBezTo>
                    <a:cubicBezTo>
                      <a:pt x="98708" y="52187"/>
                      <a:pt x="87039" y="2228"/>
                      <a:pt x="66382" y="240"/>
                    </a:cubicBezTo>
                    <a:cubicBezTo>
                      <a:pt x="64698" y="84"/>
                      <a:pt x="63007" y="1"/>
                      <a:pt x="61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0"/>
              <p:cNvSpPr/>
              <p:nvPr/>
            </p:nvSpPr>
            <p:spPr>
              <a:xfrm>
                <a:off x="2083475" y="450300"/>
                <a:ext cx="693650" cy="647500"/>
              </a:xfrm>
              <a:custGeom>
                <a:avLst/>
                <a:gdLst/>
                <a:ahLst/>
                <a:cxnLst/>
                <a:rect l="l" t="t" r="r" b="b"/>
                <a:pathLst>
                  <a:path w="27746" h="25900" extrusionOk="0">
                    <a:moveTo>
                      <a:pt x="18104" y="1"/>
                    </a:moveTo>
                    <a:cubicBezTo>
                      <a:pt x="17227" y="1"/>
                      <a:pt x="4453" y="162"/>
                      <a:pt x="865" y="9509"/>
                    </a:cubicBezTo>
                    <a:cubicBezTo>
                      <a:pt x="0" y="12015"/>
                      <a:pt x="6569" y="23684"/>
                      <a:pt x="9508" y="25153"/>
                    </a:cubicBezTo>
                    <a:cubicBezTo>
                      <a:pt x="10562" y="25669"/>
                      <a:pt x="11872" y="25900"/>
                      <a:pt x="13271" y="25900"/>
                    </a:cubicBezTo>
                    <a:cubicBezTo>
                      <a:pt x="17267" y="25900"/>
                      <a:pt x="21997" y="24019"/>
                      <a:pt x="23597" y="21523"/>
                    </a:cubicBezTo>
                    <a:cubicBezTo>
                      <a:pt x="27746" y="15040"/>
                      <a:pt x="18152" y="1"/>
                      <a:pt x="18152" y="1"/>
                    </a:cubicBezTo>
                    <a:cubicBezTo>
                      <a:pt x="18152" y="1"/>
                      <a:pt x="18135" y="1"/>
                      <a:pt x="18104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0"/>
              <p:cNvSpPr/>
              <p:nvPr/>
            </p:nvSpPr>
            <p:spPr>
              <a:xfrm>
                <a:off x="2066175" y="977550"/>
                <a:ext cx="520800" cy="511400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0456" extrusionOk="0">
                    <a:moveTo>
                      <a:pt x="865" y="1"/>
                    </a:moveTo>
                    <a:lnTo>
                      <a:pt x="1" y="11669"/>
                    </a:lnTo>
                    <a:cubicBezTo>
                      <a:pt x="1" y="11669"/>
                      <a:pt x="3491" y="20456"/>
                      <a:pt x="10074" y="20456"/>
                    </a:cubicBezTo>
                    <a:cubicBezTo>
                      <a:pt x="13043" y="20456"/>
                      <a:pt x="16641" y="18669"/>
                      <a:pt x="20831" y="13484"/>
                    </a:cubicBezTo>
                    <a:lnTo>
                      <a:pt x="20226" y="606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0"/>
              <p:cNvSpPr/>
              <p:nvPr/>
            </p:nvSpPr>
            <p:spPr>
              <a:xfrm>
                <a:off x="1895550" y="256450"/>
                <a:ext cx="790825" cy="819125"/>
              </a:xfrm>
              <a:custGeom>
                <a:avLst/>
                <a:gdLst/>
                <a:ahLst/>
                <a:cxnLst/>
                <a:rect l="l" t="t" r="r" b="b"/>
                <a:pathLst>
                  <a:path w="31633" h="32765" extrusionOk="0">
                    <a:moveTo>
                      <a:pt x="28515" y="1"/>
                    </a:moveTo>
                    <a:cubicBezTo>
                      <a:pt x="25168" y="1"/>
                      <a:pt x="19800" y="2884"/>
                      <a:pt x="15988" y="3520"/>
                    </a:cubicBezTo>
                    <a:cubicBezTo>
                      <a:pt x="12358" y="4038"/>
                      <a:pt x="6394" y="3952"/>
                      <a:pt x="4665" y="7409"/>
                    </a:cubicBezTo>
                    <a:cubicBezTo>
                      <a:pt x="3122" y="10425"/>
                      <a:pt x="3230" y="10709"/>
                      <a:pt x="3325" y="10709"/>
                    </a:cubicBezTo>
                    <a:cubicBezTo>
                      <a:pt x="3327" y="10709"/>
                      <a:pt x="3329" y="10709"/>
                      <a:pt x="3332" y="10709"/>
                    </a:cubicBezTo>
                    <a:lnTo>
                      <a:pt x="3332" y="10709"/>
                    </a:lnTo>
                    <a:cubicBezTo>
                      <a:pt x="1194" y="11585"/>
                      <a:pt x="1" y="13905"/>
                      <a:pt x="516" y="16226"/>
                    </a:cubicBezTo>
                    <a:cubicBezTo>
                      <a:pt x="1035" y="20288"/>
                      <a:pt x="2245" y="22017"/>
                      <a:pt x="3628" y="25387"/>
                    </a:cubicBezTo>
                    <a:cubicBezTo>
                      <a:pt x="5097" y="29018"/>
                      <a:pt x="6394" y="31438"/>
                      <a:pt x="8209" y="32302"/>
                    </a:cubicBezTo>
                    <a:cubicBezTo>
                      <a:pt x="8912" y="32622"/>
                      <a:pt x="9639" y="32764"/>
                      <a:pt x="10284" y="32764"/>
                    </a:cubicBezTo>
                    <a:cubicBezTo>
                      <a:pt x="11385" y="32764"/>
                      <a:pt x="12249" y="32351"/>
                      <a:pt x="12358" y="31697"/>
                    </a:cubicBezTo>
                    <a:cubicBezTo>
                      <a:pt x="12790" y="29623"/>
                      <a:pt x="7604" y="25474"/>
                      <a:pt x="9938" y="23832"/>
                    </a:cubicBezTo>
                    <a:lnTo>
                      <a:pt x="11839" y="22535"/>
                    </a:lnTo>
                    <a:cubicBezTo>
                      <a:pt x="11753" y="22017"/>
                      <a:pt x="11580" y="21584"/>
                      <a:pt x="11407" y="21152"/>
                    </a:cubicBezTo>
                    <a:cubicBezTo>
                      <a:pt x="9678" y="17695"/>
                      <a:pt x="12790" y="18041"/>
                      <a:pt x="13049" y="16312"/>
                    </a:cubicBezTo>
                    <a:cubicBezTo>
                      <a:pt x="13654" y="13287"/>
                      <a:pt x="14778" y="12336"/>
                      <a:pt x="19445" y="11558"/>
                    </a:cubicBezTo>
                    <a:cubicBezTo>
                      <a:pt x="20186" y="11459"/>
                      <a:pt x="21012" y="11445"/>
                      <a:pt x="21863" y="11445"/>
                    </a:cubicBezTo>
                    <a:cubicBezTo>
                      <a:pt x="22204" y="11445"/>
                      <a:pt x="22549" y="11447"/>
                      <a:pt x="22894" y="11447"/>
                    </a:cubicBezTo>
                    <a:cubicBezTo>
                      <a:pt x="24707" y="11447"/>
                      <a:pt x="26533" y="11385"/>
                      <a:pt x="27829" y="10607"/>
                    </a:cubicBezTo>
                    <a:cubicBezTo>
                      <a:pt x="31632" y="8533"/>
                      <a:pt x="31632" y="1273"/>
                      <a:pt x="30422" y="495"/>
                    </a:cubicBezTo>
                    <a:cubicBezTo>
                      <a:pt x="29915" y="146"/>
                      <a:pt x="29266" y="1"/>
                      <a:pt x="28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0"/>
              <p:cNvSpPr/>
              <p:nvPr/>
            </p:nvSpPr>
            <p:spPr>
              <a:xfrm>
                <a:off x="2044575" y="822200"/>
                <a:ext cx="18802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7521" h="7556" extrusionOk="0">
                    <a:moveTo>
                      <a:pt x="2585" y="1"/>
                    </a:moveTo>
                    <a:cubicBezTo>
                      <a:pt x="1833" y="1"/>
                      <a:pt x="1268" y="485"/>
                      <a:pt x="865" y="1202"/>
                    </a:cubicBezTo>
                    <a:cubicBezTo>
                      <a:pt x="1" y="3017"/>
                      <a:pt x="2594" y="6388"/>
                      <a:pt x="3631" y="6906"/>
                    </a:cubicBezTo>
                    <a:cubicBezTo>
                      <a:pt x="4500" y="7341"/>
                      <a:pt x="5279" y="7556"/>
                      <a:pt x="5907" y="7556"/>
                    </a:cubicBezTo>
                    <a:cubicBezTo>
                      <a:pt x="6903" y="7556"/>
                      <a:pt x="7520" y="7016"/>
                      <a:pt x="7520" y="5956"/>
                    </a:cubicBezTo>
                    <a:lnTo>
                      <a:pt x="5187" y="1461"/>
                    </a:lnTo>
                    <a:cubicBezTo>
                      <a:pt x="4145" y="420"/>
                      <a:pt x="3285" y="1"/>
                      <a:pt x="2585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0"/>
              <p:cNvSpPr/>
              <p:nvPr/>
            </p:nvSpPr>
            <p:spPr>
              <a:xfrm>
                <a:off x="2303875" y="1066150"/>
                <a:ext cx="272300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10892" h="2162" fill="none" extrusionOk="0">
                    <a:moveTo>
                      <a:pt x="10891" y="519"/>
                    </a:moveTo>
                    <a:cubicBezTo>
                      <a:pt x="3631" y="2161"/>
                      <a:pt x="1" y="1"/>
                      <a:pt x="1" y="1"/>
                    </a:cubicBezTo>
                  </a:path>
                </a:pathLst>
              </a:custGeom>
              <a:noFill/>
              <a:ln w="19450" cap="flat" cmpd="sng">
                <a:solidFill>
                  <a:srgbClr val="6D22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0"/>
              <p:cNvSpPr/>
              <p:nvPr/>
            </p:nvSpPr>
            <p:spPr>
              <a:xfrm>
                <a:off x="2513475" y="677200"/>
                <a:ext cx="86475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743" fill="none" extrusionOk="0">
                    <a:moveTo>
                      <a:pt x="1" y="1"/>
                    </a:moveTo>
                    <a:cubicBezTo>
                      <a:pt x="1" y="1"/>
                      <a:pt x="3458" y="3717"/>
                      <a:pt x="3458" y="4927"/>
                    </a:cubicBezTo>
                    <a:cubicBezTo>
                      <a:pt x="3372" y="6137"/>
                      <a:pt x="606" y="6742"/>
                      <a:pt x="606" y="6742"/>
                    </a:cubicBezTo>
                  </a:path>
                </a:pathLst>
              </a:custGeom>
              <a:noFill/>
              <a:ln w="19450" cap="flat" cmpd="sng">
                <a:solidFill>
                  <a:srgbClr val="6D221D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0"/>
              <p:cNvSpPr/>
              <p:nvPr/>
            </p:nvSpPr>
            <p:spPr>
              <a:xfrm>
                <a:off x="2448650" y="856550"/>
                <a:ext cx="222600" cy="119825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4793" extrusionOk="0">
                    <a:moveTo>
                      <a:pt x="7348" y="1"/>
                    </a:moveTo>
                    <a:lnTo>
                      <a:pt x="1" y="2334"/>
                    </a:lnTo>
                    <a:cubicBezTo>
                      <a:pt x="881" y="3906"/>
                      <a:pt x="2493" y="4792"/>
                      <a:pt x="4172" y="4792"/>
                    </a:cubicBezTo>
                    <a:cubicBezTo>
                      <a:pt x="4801" y="4792"/>
                      <a:pt x="5439" y="4668"/>
                      <a:pt x="6051" y="4409"/>
                    </a:cubicBezTo>
                    <a:cubicBezTo>
                      <a:pt x="8903" y="3285"/>
                      <a:pt x="7348" y="1"/>
                      <a:pt x="7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0"/>
              <p:cNvSpPr/>
              <p:nvPr/>
            </p:nvSpPr>
            <p:spPr>
              <a:xfrm>
                <a:off x="2567500" y="626075"/>
                <a:ext cx="302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765" extrusionOk="0">
                    <a:moveTo>
                      <a:pt x="414" y="1"/>
                    </a:moveTo>
                    <a:cubicBezTo>
                      <a:pt x="331" y="1"/>
                      <a:pt x="245" y="22"/>
                      <a:pt x="173" y="58"/>
                    </a:cubicBezTo>
                    <a:cubicBezTo>
                      <a:pt x="87" y="58"/>
                      <a:pt x="1" y="317"/>
                      <a:pt x="1" y="490"/>
                    </a:cubicBezTo>
                    <a:cubicBezTo>
                      <a:pt x="1" y="663"/>
                      <a:pt x="87" y="749"/>
                      <a:pt x="173" y="922"/>
                    </a:cubicBezTo>
                    <a:cubicBezTo>
                      <a:pt x="260" y="1095"/>
                      <a:pt x="346" y="1354"/>
                      <a:pt x="433" y="1527"/>
                    </a:cubicBezTo>
                    <a:cubicBezTo>
                      <a:pt x="433" y="1613"/>
                      <a:pt x="519" y="1700"/>
                      <a:pt x="606" y="1700"/>
                    </a:cubicBezTo>
                    <a:cubicBezTo>
                      <a:pt x="692" y="1743"/>
                      <a:pt x="757" y="1765"/>
                      <a:pt x="811" y="1765"/>
                    </a:cubicBezTo>
                    <a:cubicBezTo>
                      <a:pt x="865" y="1765"/>
                      <a:pt x="908" y="1743"/>
                      <a:pt x="951" y="1700"/>
                    </a:cubicBezTo>
                    <a:cubicBezTo>
                      <a:pt x="1038" y="1613"/>
                      <a:pt x="1124" y="1527"/>
                      <a:pt x="1211" y="1441"/>
                    </a:cubicBezTo>
                    <a:lnTo>
                      <a:pt x="1211" y="1268"/>
                    </a:lnTo>
                    <a:cubicBezTo>
                      <a:pt x="1211" y="1181"/>
                      <a:pt x="1211" y="1181"/>
                      <a:pt x="1211" y="1095"/>
                    </a:cubicBezTo>
                    <a:lnTo>
                      <a:pt x="951" y="663"/>
                    </a:lnTo>
                    <a:cubicBezTo>
                      <a:pt x="865" y="490"/>
                      <a:pt x="778" y="317"/>
                      <a:pt x="692" y="144"/>
                    </a:cubicBezTo>
                    <a:cubicBezTo>
                      <a:pt x="641" y="43"/>
                      <a:pt x="531" y="1"/>
                      <a:pt x="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0"/>
              <p:cNvSpPr/>
              <p:nvPr/>
            </p:nvSpPr>
            <p:spPr>
              <a:xfrm>
                <a:off x="2517800" y="560525"/>
                <a:ext cx="71325" cy="34600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1384" fill="none" extrusionOk="0">
                    <a:moveTo>
                      <a:pt x="1" y="1383"/>
                    </a:moveTo>
                    <a:cubicBezTo>
                      <a:pt x="519" y="346"/>
                      <a:pt x="1816" y="0"/>
                      <a:pt x="2853" y="605"/>
                    </a:cubicBezTo>
                  </a:path>
                </a:pathLst>
              </a:custGeom>
              <a:solidFill>
                <a:schemeClr val="dk2"/>
              </a:solidFill>
              <a:ln w="12975" cap="rnd" cmpd="sng">
                <a:solidFill>
                  <a:srgbClr val="2122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0"/>
              <p:cNvSpPr/>
              <p:nvPr/>
            </p:nvSpPr>
            <p:spPr>
              <a:xfrm>
                <a:off x="2357900" y="713100"/>
                <a:ext cx="302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763" extrusionOk="0">
                    <a:moveTo>
                      <a:pt x="397" y="0"/>
                    </a:moveTo>
                    <a:cubicBezTo>
                      <a:pt x="352" y="0"/>
                      <a:pt x="306" y="11"/>
                      <a:pt x="260" y="34"/>
                    </a:cubicBezTo>
                    <a:cubicBezTo>
                      <a:pt x="87" y="120"/>
                      <a:pt x="1" y="293"/>
                      <a:pt x="1" y="466"/>
                    </a:cubicBezTo>
                    <a:lnTo>
                      <a:pt x="87" y="466"/>
                    </a:lnTo>
                    <a:cubicBezTo>
                      <a:pt x="173" y="812"/>
                      <a:pt x="346" y="1158"/>
                      <a:pt x="433" y="1590"/>
                    </a:cubicBezTo>
                    <a:cubicBezTo>
                      <a:pt x="519" y="1676"/>
                      <a:pt x="606" y="1676"/>
                      <a:pt x="692" y="1763"/>
                    </a:cubicBezTo>
                    <a:lnTo>
                      <a:pt x="951" y="1763"/>
                    </a:lnTo>
                    <a:cubicBezTo>
                      <a:pt x="1038" y="1676"/>
                      <a:pt x="1124" y="1676"/>
                      <a:pt x="1211" y="1590"/>
                    </a:cubicBezTo>
                    <a:cubicBezTo>
                      <a:pt x="1211" y="1503"/>
                      <a:pt x="1211" y="1330"/>
                      <a:pt x="1211" y="1244"/>
                    </a:cubicBezTo>
                    <a:cubicBezTo>
                      <a:pt x="1124" y="1071"/>
                      <a:pt x="1038" y="812"/>
                      <a:pt x="951" y="639"/>
                    </a:cubicBezTo>
                    <a:cubicBezTo>
                      <a:pt x="865" y="553"/>
                      <a:pt x="778" y="380"/>
                      <a:pt x="692" y="207"/>
                    </a:cubicBezTo>
                    <a:cubicBezTo>
                      <a:pt x="629" y="80"/>
                      <a:pt x="519" y="0"/>
                      <a:pt x="3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0"/>
              <p:cNvSpPr/>
              <p:nvPr/>
            </p:nvSpPr>
            <p:spPr>
              <a:xfrm>
                <a:off x="2288750" y="633975"/>
                <a:ext cx="86450" cy="62700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2508" fill="none" extrusionOk="0">
                    <a:moveTo>
                      <a:pt x="3458" y="347"/>
                    </a:moveTo>
                    <a:cubicBezTo>
                      <a:pt x="3458" y="347"/>
                      <a:pt x="1556" y="1"/>
                      <a:pt x="1" y="2507"/>
                    </a:cubicBezTo>
                  </a:path>
                </a:pathLst>
              </a:custGeom>
              <a:solidFill>
                <a:schemeClr val="dk2"/>
              </a:solidFill>
              <a:ln w="12975" cap="rnd" cmpd="sng">
                <a:solidFill>
                  <a:srgbClr val="2122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0"/>
              <p:cNvSpPr/>
              <p:nvPr/>
            </p:nvSpPr>
            <p:spPr>
              <a:xfrm>
                <a:off x="2828975" y="1893750"/>
                <a:ext cx="2195425" cy="1285725"/>
              </a:xfrm>
              <a:custGeom>
                <a:avLst/>
                <a:gdLst/>
                <a:ahLst/>
                <a:cxnLst/>
                <a:rect l="l" t="t" r="r" b="b"/>
                <a:pathLst>
                  <a:path w="87817" h="51429" extrusionOk="0">
                    <a:moveTo>
                      <a:pt x="75111" y="1"/>
                    </a:moveTo>
                    <a:cubicBezTo>
                      <a:pt x="75111" y="1"/>
                      <a:pt x="44168" y="22828"/>
                      <a:pt x="39641" y="22828"/>
                    </a:cubicBezTo>
                    <a:cubicBezTo>
                      <a:pt x="39591" y="22828"/>
                      <a:pt x="39544" y="22825"/>
                      <a:pt x="39500" y="22819"/>
                    </a:cubicBezTo>
                    <a:cubicBezTo>
                      <a:pt x="36216" y="22387"/>
                      <a:pt x="24807" y="433"/>
                      <a:pt x="24807" y="433"/>
                    </a:cubicBezTo>
                    <a:lnTo>
                      <a:pt x="0" y="15559"/>
                    </a:lnTo>
                    <a:cubicBezTo>
                      <a:pt x="0" y="15559"/>
                      <a:pt x="18497" y="51429"/>
                      <a:pt x="38377" y="51429"/>
                    </a:cubicBezTo>
                    <a:cubicBezTo>
                      <a:pt x="58256" y="51429"/>
                      <a:pt x="87817" y="15559"/>
                      <a:pt x="87817" y="15559"/>
                    </a:cubicBezTo>
                    <a:lnTo>
                      <a:pt x="75111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0"/>
              <p:cNvSpPr/>
              <p:nvPr/>
            </p:nvSpPr>
            <p:spPr>
              <a:xfrm>
                <a:off x="1495725" y="1269275"/>
                <a:ext cx="1869150" cy="2549800"/>
              </a:xfrm>
              <a:custGeom>
                <a:avLst/>
                <a:gdLst/>
                <a:ahLst/>
                <a:cxnLst/>
                <a:rect l="l" t="t" r="r" b="b"/>
                <a:pathLst>
                  <a:path w="74766" h="101992" extrusionOk="0">
                    <a:moveTo>
                      <a:pt x="22819" y="0"/>
                    </a:moveTo>
                    <a:cubicBezTo>
                      <a:pt x="22819" y="0"/>
                      <a:pt x="3976" y="20831"/>
                      <a:pt x="1902" y="44081"/>
                    </a:cubicBezTo>
                    <a:cubicBezTo>
                      <a:pt x="260" y="63356"/>
                      <a:pt x="0" y="82717"/>
                      <a:pt x="951" y="101992"/>
                    </a:cubicBezTo>
                    <a:lnTo>
                      <a:pt x="74766" y="97065"/>
                    </a:lnTo>
                    <a:cubicBezTo>
                      <a:pt x="74766" y="97065"/>
                      <a:pt x="70358" y="56355"/>
                      <a:pt x="66814" y="32499"/>
                    </a:cubicBezTo>
                    <a:cubicBezTo>
                      <a:pt x="63011" y="6915"/>
                      <a:pt x="43563" y="1815"/>
                      <a:pt x="43563" y="1815"/>
                    </a:cubicBezTo>
                    <a:cubicBezTo>
                      <a:pt x="43563" y="1815"/>
                      <a:pt x="40711" y="4581"/>
                      <a:pt x="34228" y="4841"/>
                    </a:cubicBezTo>
                    <a:cubicBezTo>
                      <a:pt x="33952" y="4852"/>
                      <a:pt x="33682" y="4857"/>
                      <a:pt x="33418" y="4857"/>
                    </a:cubicBezTo>
                    <a:cubicBezTo>
                      <a:pt x="25490" y="4857"/>
                      <a:pt x="22819" y="0"/>
                      <a:pt x="228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0"/>
              <p:cNvSpPr/>
              <p:nvPr/>
            </p:nvSpPr>
            <p:spPr>
              <a:xfrm>
                <a:off x="1966800" y="3281000"/>
                <a:ext cx="1048025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41921" h="3027" extrusionOk="0">
                    <a:moveTo>
                      <a:pt x="2161" y="1"/>
                    </a:moveTo>
                    <a:cubicBezTo>
                      <a:pt x="951" y="87"/>
                      <a:pt x="0" y="1125"/>
                      <a:pt x="0" y="2421"/>
                    </a:cubicBezTo>
                    <a:lnTo>
                      <a:pt x="41920" y="3026"/>
                    </a:lnTo>
                    <a:lnTo>
                      <a:pt x="41920" y="606"/>
                    </a:lnTo>
                    <a:lnTo>
                      <a:pt x="2161" y="1"/>
                    </a:lnTo>
                    <a:close/>
                  </a:path>
                </a:pathLst>
              </a:custGeom>
              <a:solidFill>
                <a:srgbClr val="DCDD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0"/>
              <p:cNvSpPr/>
              <p:nvPr/>
            </p:nvSpPr>
            <p:spPr>
              <a:xfrm>
                <a:off x="2828975" y="2341050"/>
                <a:ext cx="1689800" cy="1030750"/>
              </a:xfrm>
              <a:custGeom>
                <a:avLst/>
                <a:gdLst/>
                <a:ahLst/>
                <a:cxnLst/>
                <a:rect l="l" t="t" r="r" b="b"/>
                <a:pathLst>
                  <a:path w="67592" h="41230" extrusionOk="0">
                    <a:moveTo>
                      <a:pt x="15212" y="0"/>
                    </a:moveTo>
                    <a:cubicBezTo>
                      <a:pt x="13311" y="87"/>
                      <a:pt x="11669" y="1383"/>
                      <a:pt x="11150" y="3198"/>
                    </a:cubicBezTo>
                    <a:lnTo>
                      <a:pt x="0" y="40451"/>
                    </a:lnTo>
                    <a:lnTo>
                      <a:pt x="55836" y="41229"/>
                    </a:lnTo>
                    <a:lnTo>
                      <a:pt x="67246" y="3112"/>
                    </a:lnTo>
                    <a:cubicBezTo>
                      <a:pt x="67591" y="1988"/>
                      <a:pt x="66813" y="778"/>
                      <a:pt x="65690" y="692"/>
                    </a:cubicBezTo>
                    <a:lnTo>
                      <a:pt x="152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0"/>
              <p:cNvSpPr/>
              <p:nvPr/>
            </p:nvSpPr>
            <p:spPr>
              <a:xfrm>
                <a:off x="2891625" y="2343200"/>
                <a:ext cx="1691975" cy="1030750"/>
              </a:xfrm>
              <a:custGeom>
                <a:avLst/>
                <a:gdLst/>
                <a:ahLst/>
                <a:cxnLst/>
                <a:rect l="l" t="t" r="r" b="b"/>
                <a:pathLst>
                  <a:path w="67679" h="41230" extrusionOk="0">
                    <a:moveTo>
                      <a:pt x="15299" y="1"/>
                    </a:moveTo>
                    <a:cubicBezTo>
                      <a:pt x="13311" y="1"/>
                      <a:pt x="11669" y="1297"/>
                      <a:pt x="11237" y="3112"/>
                    </a:cubicBezTo>
                    <a:lnTo>
                      <a:pt x="1" y="40452"/>
                    </a:lnTo>
                    <a:lnTo>
                      <a:pt x="55837" y="41230"/>
                    </a:lnTo>
                    <a:lnTo>
                      <a:pt x="67246" y="3026"/>
                    </a:lnTo>
                    <a:cubicBezTo>
                      <a:pt x="67678" y="1902"/>
                      <a:pt x="66900" y="779"/>
                      <a:pt x="65690" y="692"/>
                    </a:cubicBezTo>
                    <a:lnTo>
                      <a:pt x="152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0"/>
              <p:cNvSpPr/>
              <p:nvPr/>
            </p:nvSpPr>
            <p:spPr>
              <a:xfrm>
                <a:off x="3686825" y="2734325"/>
                <a:ext cx="203150" cy="159925"/>
              </a:xfrm>
              <a:custGeom>
                <a:avLst/>
                <a:gdLst/>
                <a:ahLst/>
                <a:cxnLst/>
                <a:rect l="l" t="t" r="r" b="b"/>
                <a:pathLst>
                  <a:path w="8126" h="6397" extrusionOk="0">
                    <a:moveTo>
                      <a:pt x="4754" y="0"/>
                    </a:moveTo>
                    <a:cubicBezTo>
                      <a:pt x="2766" y="0"/>
                      <a:pt x="951" y="1210"/>
                      <a:pt x="432" y="3112"/>
                    </a:cubicBezTo>
                    <a:cubicBezTo>
                      <a:pt x="0" y="4927"/>
                      <a:pt x="1470" y="6396"/>
                      <a:pt x="3458" y="6396"/>
                    </a:cubicBezTo>
                    <a:cubicBezTo>
                      <a:pt x="5446" y="6396"/>
                      <a:pt x="7261" y="5186"/>
                      <a:pt x="7779" y="3285"/>
                    </a:cubicBezTo>
                    <a:cubicBezTo>
                      <a:pt x="8125" y="1556"/>
                      <a:pt x="6829" y="87"/>
                      <a:pt x="47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60"/>
              <p:cNvSpPr/>
              <p:nvPr/>
            </p:nvSpPr>
            <p:spPr>
              <a:xfrm>
                <a:off x="2586950" y="1313075"/>
                <a:ext cx="1039400" cy="945875"/>
              </a:xfrm>
              <a:custGeom>
                <a:avLst/>
                <a:gdLst/>
                <a:ahLst/>
                <a:cxnLst/>
                <a:rect l="l" t="t" r="r" b="b"/>
                <a:pathLst>
                  <a:path w="41576" h="37835" extrusionOk="0">
                    <a:moveTo>
                      <a:pt x="2206" y="0"/>
                    </a:moveTo>
                    <a:cubicBezTo>
                      <a:pt x="1455" y="0"/>
                      <a:pt x="718" y="21"/>
                      <a:pt x="0" y="63"/>
                    </a:cubicBezTo>
                    <a:lnTo>
                      <a:pt x="22560" y="37835"/>
                    </a:lnTo>
                    <a:lnTo>
                      <a:pt x="41575" y="32995"/>
                    </a:lnTo>
                    <a:cubicBezTo>
                      <a:pt x="41575" y="32995"/>
                      <a:pt x="35784" y="13806"/>
                      <a:pt x="21955" y="4817"/>
                    </a:cubicBezTo>
                    <a:cubicBezTo>
                      <a:pt x="17275" y="1775"/>
                      <a:pt x="9146" y="0"/>
                      <a:pt x="2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60"/>
              <p:cNvSpPr/>
              <p:nvPr/>
            </p:nvSpPr>
            <p:spPr>
              <a:xfrm>
                <a:off x="886375" y="2215725"/>
                <a:ext cx="1672500" cy="1404075"/>
              </a:xfrm>
              <a:custGeom>
                <a:avLst/>
                <a:gdLst/>
                <a:ahLst/>
                <a:cxnLst/>
                <a:rect l="l" t="t" r="r" b="b"/>
                <a:pathLst>
                  <a:path w="66900" h="56163" extrusionOk="0">
                    <a:moveTo>
                      <a:pt x="11237" y="0"/>
                    </a:moveTo>
                    <a:cubicBezTo>
                      <a:pt x="11237" y="0"/>
                      <a:pt x="0" y="37512"/>
                      <a:pt x="9854" y="49872"/>
                    </a:cubicBezTo>
                    <a:cubicBezTo>
                      <a:pt x="14048" y="55066"/>
                      <a:pt x="32440" y="56163"/>
                      <a:pt x="47222" y="56163"/>
                    </a:cubicBezTo>
                    <a:cubicBezTo>
                      <a:pt x="58024" y="56163"/>
                      <a:pt x="66900" y="55577"/>
                      <a:pt x="66900" y="55577"/>
                    </a:cubicBezTo>
                    <a:lnTo>
                      <a:pt x="65430" y="36907"/>
                    </a:lnTo>
                    <a:cubicBezTo>
                      <a:pt x="65430" y="36907"/>
                      <a:pt x="37253" y="32931"/>
                      <a:pt x="36302" y="29647"/>
                    </a:cubicBezTo>
                    <a:cubicBezTo>
                      <a:pt x="35006" y="25325"/>
                      <a:pt x="40538" y="5705"/>
                      <a:pt x="40538" y="5705"/>
                    </a:cubicBezTo>
                    <a:lnTo>
                      <a:pt x="11237" y="0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60"/>
              <p:cNvSpPr/>
              <p:nvPr/>
            </p:nvSpPr>
            <p:spPr>
              <a:xfrm>
                <a:off x="2375175" y="3131925"/>
                <a:ext cx="900575" cy="472625"/>
              </a:xfrm>
              <a:custGeom>
                <a:avLst/>
                <a:gdLst/>
                <a:ahLst/>
                <a:cxnLst/>
                <a:rect l="l" t="t" r="r" b="b"/>
                <a:pathLst>
                  <a:path w="36023" h="18905" extrusionOk="0">
                    <a:moveTo>
                      <a:pt x="21319" y="13187"/>
                    </a:moveTo>
                    <a:lnTo>
                      <a:pt x="21319" y="13187"/>
                    </a:lnTo>
                    <a:cubicBezTo>
                      <a:pt x="21008" y="13320"/>
                      <a:pt x="20832" y="13397"/>
                      <a:pt x="20832" y="13397"/>
                    </a:cubicBezTo>
                    <a:cubicBezTo>
                      <a:pt x="20872" y="13340"/>
                      <a:pt x="21043" y="13270"/>
                      <a:pt x="21319" y="13187"/>
                    </a:cubicBezTo>
                    <a:close/>
                    <a:moveTo>
                      <a:pt x="1" y="0"/>
                    </a:moveTo>
                    <a:lnTo>
                      <a:pt x="2594" y="18756"/>
                    </a:lnTo>
                    <a:cubicBezTo>
                      <a:pt x="4142" y="18855"/>
                      <a:pt x="5695" y="18905"/>
                      <a:pt x="7249" y="18905"/>
                    </a:cubicBezTo>
                    <a:cubicBezTo>
                      <a:pt x="12459" y="18905"/>
                      <a:pt x="17673" y="18352"/>
                      <a:pt x="22733" y="17287"/>
                    </a:cubicBezTo>
                    <a:cubicBezTo>
                      <a:pt x="23951" y="16962"/>
                      <a:pt x="30665" y="13889"/>
                      <a:pt x="31255" y="12157"/>
                    </a:cubicBezTo>
                    <a:lnTo>
                      <a:pt x="31255" y="12157"/>
                    </a:lnTo>
                    <a:cubicBezTo>
                      <a:pt x="32582" y="11346"/>
                      <a:pt x="33549" y="10579"/>
                      <a:pt x="33819" y="10001"/>
                    </a:cubicBezTo>
                    <a:lnTo>
                      <a:pt x="33819" y="10001"/>
                    </a:lnTo>
                    <a:cubicBezTo>
                      <a:pt x="35177" y="9459"/>
                      <a:pt x="36023" y="8884"/>
                      <a:pt x="35871" y="8298"/>
                    </a:cubicBezTo>
                    <a:cubicBezTo>
                      <a:pt x="35797" y="7944"/>
                      <a:pt x="35076" y="7783"/>
                      <a:pt x="33992" y="7747"/>
                    </a:cubicBezTo>
                    <a:lnTo>
                      <a:pt x="33992" y="7747"/>
                    </a:lnTo>
                    <a:cubicBezTo>
                      <a:pt x="34167" y="7601"/>
                      <a:pt x="34252" y="7439"/>
                      <a:pt x="34229" y="7260"/>
                    </a:cubicBezTo>
                    <a:cubicBezTo>
                      <a:pt x="34056" y="6223"/>
                      <a:pt x="30166" y="5878"/>
                      <a:pt x="27746" y="5878"/>
                    </a:cubicBezTo>
                    <a:cubicBezTo>
                      <a:pt x="25067" y="5878"/>
                      <a:pt x="20226" y="5445"/>
                      <a:pt x="19881" y="4667"/>
                    </a:cubicBezTo>
                    <a:cubicBezTo>
                      <a:pt x="19621" y="4062"/>
                      <a:pt x="25845" y="3371"/>
                      <a:pt x="25931" y="2247"/>
                    </a:cubicBezTo>
                    <a:cubicBezTo>
                      <a:pt x="26018" y="1210"/>
                      <a:pt x="4150" y="86"/>
                      <a:pt x="1" y="0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60"/>
              <p:cNvSpPr/>
              <p:nvPr/>
            </p:nvSpPr>
            <p:spPr>
              <a:xfrm>
                <a:off x="2941325" y="3339350"/>
                <a:ext cx="255000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952" extrusionOk="0">
                    <a:moveTo>
                      <a:pt x="10200" y="1"/>
                    </a:moveTo>
                    <a:cubicBezTo>
                      <a:pt x="8471" y="1"/>
                      <a:pt x="6742" y="87"/>
                      <a:pt x="5100" y="260"/>
                    </a:cubicBezTo>
                    <a:cubicBezTo>
                      <a:pt x="3372" y="433"/>
                      <a:pt x="1643" y="606"/>
                      <a:pt x="1" y="951"/>
                    </a:cubicBezTo>
                    <a:lnTo>
                      <a:pt x="2507" y="951"/>
                    </a:lnTo>
                    <a:cubicBezTo>
                      <a:pt x="3372" y="865"/>
                      <a:pt x="4236" y="865"/>
                      <a:pt x="5100" y="779"/>
                    </a:cubicBezTo>
                    <a:cubicBezTo>
                      <a:pt x="6829" y="606"/>
                      <a:pt x="8558" y="346"/>
                      <a:pt x="10200" y="1"/>
                    </a:cubicBezTo>
                    <a:close/>
                  </a:path>
                </a:pathLst>
              </a:custGeom>
              <a:solidFill>
                <a:srgbClr val="6D2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60"/>
              <p:cNvSpPr/>
              <p:nvPr/>
            </p:nvSpPr>
            <p:spPr>
              <a:xfrm>
                <a:off x="2891625" y="3399850"/>
                <a:ext cx="274450" cy="54950"/>
              </a:xfrm>
              <a:custGeom>
                <a:avLst/>
                <a:gdLst/>
                <a:ahLst/>
                <a:cxnLst/>
                <a:rect l="l" t="t" r="r" b="b"/>
                <a:pathLst>
                  <a:path w="10978" h="2198" extrusionOk="0">
                    <a:moveTo>
                      <a:pt x="10978" y="1"/>
                    </a:moveTo>
                    <a:lnTo>
                      <a:pt x="10978" y="1"/>
                    </a:lnTo>
                    <a:cubicBezTo>
                      <a:pt x="9163" y="260"/>
                      <a:pt x="7175" y="779"/>
                      <a:pt x="5446" y="1124"/>
                    </a:cubicBezTo>
                    <a:cubicBezTo>
                      <a:pt x="3631" y="1470"/>
                      <a:pt x="1902" y="1902"/>
                      <a:pt x="1" y="2162"/>
                    </a:cubicBezTo>
                    <a:cubicBezTo>
                      <a:pt x="279" y="2187"/>
                      <a:pt x="558" y="2197"/>
                      <a:pt x="836" y="2197"/>
                    </a:cubicBezTo>
                    <a:cubicBezTo>
                      <a:pt x="1508" y="2197"/>
                      <a:pt x="2181" y="2136"/>
                      <a:pt x="2853" y="2075"/>
                    </a:cubicBezTo>
                    <a:cubicBezTo>
                      <a:pt x="3804" y="1989"/>
                      <a:pt x="4668" y="1816"/>
                      <a:pt x="5619" y="1643"/>
                    </a:cubicBezTo>
                    <a:cubicBezTo>
                      <a:pt x="7434" y="1211"/>
                      <a:pt x="9249" y="692"/>
                      <a:pt x="10978" y="1"/>
                    </a:cubicBezTo>
                    <a:close/>
                  </a:path>
                </a:pathLst>
              </a:custGeom>
              <a:solidFill>
                <a:srgbClr val="6D2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60"/>
              <p:cNvSpPr/>
              <p:nvPr/>
            </p:nvSpPr>
            <p:spPr>
              <a:xfrm>
                <a:off x="2876500" y="3460350"/>
                <a:ext cx="239875" cy="67025"/>
              </a:xfrm>
              <a:custGeom>
                <a:avLst/>
                <a:gdLst/>
                <a:ahLst/>
                <a:cxnLst/>
                <a:rect l="l" t="t" r="r" b="b"/>
                <a:pathLst>
                  <a:path w="9595" h="2681" extrusionOk="0">
                    <a:moveTo>
                      <a:pt x="9595" y="1"/>
                    </a:moveTo>
                    <a:lnTo>
                      <a:pt x="9595" y="1"/>
                    </a:lnTo>
                    <a:cubicBezTo>
                      <a:pt x="7953" y="433"/>
                      <a:pt x="6310" y="779"/>
                      <a:pt x="4754" y="1211"/>
                    </a:cubicBezTo>
                    <a:cubicBezTo>
                      <a:pt x="3112" y="1730"/>
                      <a:pt x="1556" y="2162"/>
                      <a:pt x="1" y="2680"/>
                    </a:cubicBezTo>
                    <a:cubicBezTo>
                      <a:pt x="779" y="2594"/>
                      <a:pt x="1643" y="2508"/>
                      <a:pt x="2421" y="2335"/>
                    </a:cubicBezTo>
                    <a:cubicBezTo>
                      <a:pt x="3285" y="2162"/>
                      <a:pt x="4063" y="1989"/>
                      <a:pt x="4927" y="1730"/>
                    </a:cubicBezTo>
                    <a:cubicBezTo>
                      <a:pt x="6483" y="1297"/>
                      <a:pt x="8039" y="779"/>
                      <a:pt x="9595" y="1"/>
                    </a:cubicBezTo>
                    <a:close/>
                  </a:path>
                </a:pathLst>
              </a:custGeom>
              <a:solidFill>
                <a:srgbClr val="6D2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60"/>
              <p:cNvSpPr/>
              <p:nvPr/>
            </p:nvSpPr>
            <p:spPr>
              <a:xfrm>
                <a:off x="1083000" y="1269275"/>
                <a:ext cx="983200" cy="1194975"/>
              </a:xfrm>
              <a:custGeom>
                <a:avLst/>
                <a:gdLst/>
                <a:ahLst/>
                <a:cxnLst/>
                <a:rect l="l" t="t" r="r" b="b"/>
                <a:pathLst>
                  <a:path w="39328" h="47799" extrusionOk="0">
                    <a:moveTo>
                      <a:pt x="39328" y="0"/>
                    </a:moveTo>
                    <a:cubicBezTo>
                      <a:pt x="39328" y="0"/>
                      <a:pt x="24375" y="1038"/>
                      <a:pt x="18670" y="5273"/>
                    </a:cubicBezTo>
                    <a:cubicBezTo>
                      <a:pt x="3458" y="16768"/>
                      <a:pt x="1" y="39155"/>
                      <a:pt x="1" y="39155"/>
                    </a:cubicBezTo>
                    <a:lnTo>
                      <a:pt x="33364" y="47798"/>
                    </a:lnTo>
                    <a:lnTo>
                      <a:pt x="39328" y="29388"/>
                    </a:lnTo>
                    <a:lnTo>
                      <a:pt x="393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60"/>
              <p:cNvSpPr/>
              <p:nvPr/>
            </p:nvSpPr>
            <p:spPr>
              <a:xfrm>
                <a:off x="1882525" y="2081750"/>
                <a:ext cx="114550" cy="3846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5386" fill="none" extrusionOk="0">
                    <a:moveTo>
                      <a:pt x="0" y="15386"/>
                    </a:moveTo>
                    <a:cubicBezTo>
                      <a:pt x="1124" y="10113"/>
                      <a:pt x="2593" y="5014"/>
                      <a:pt x="4581" y="0"/>
                    </a:cubicBez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60"/>
              <p:cNvSpPr/>
              <p:nvPr/>
            </p:nvSpPr>
            <p:spPr>
              <a:xfrm>
                <a:off x="3055850" y="1727375"/>
                <a:ext cx="138325" cy="51645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20658" fill="none" extrusionOk="0">
                    <a:moveTo>
                      <a:pt x="5532" y="20658"/>
                    </a:moveTo>
                    <a:cubicBezTo>
                      <a:pt x="4236" y="13657"/>
                      <a:pt x="2421" y="6742"/>
                      <a:pt x="1" y="0"/>
                    </a:cubicBez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0"/>
              <p:cNvSpPr/>
              <p:nvPr/>
            </p:nvSpPr>
            <p:spPr>
              <a:xfrm>
                <a:off x="1111100" y="2116325"/>
                <a:ext cx="797375" cy="237700"/>
              </a:xfrm>
              <a:custGeom>
                <a:avLst/>
                <a:gdLst/>
                <a:ahLst/>
                <a:cxnLst/>
                <a:rect l="l" t="t" r="r" b="b"/>
                <a:pathLst>
                  <a:path w="31895" h="9508" fill="none" extrusionOk="0">
                    <a:moveTo>
                      <a:pt x="0" y="0"/>
                    </a:moveTo>
                    <a:lnTo>
                      <a:pt x="31894" y="9508"/>
                    </a:ln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0"/>
              <p:cNvSpPr/>
              <p:nvPr/>
            </p:nvSpPr>
            <p:spPr>
              <a:xfrm>
                <a:off x="3170375" y="2023400"/>
                <a:ext cx="412750" cy="112400"/>
              </a:xfrm>
              <a:custGeom>
                <a:avLst/>
                <a:gdLst/>
                <a:ahLst/>
                <a:cxnLst/>
                <a:rect l="l" t="t" r="r" b="b"/>
                <a:pathLst>
                  <a:path w="16510" h="4496" fill="none" extrusionOk="0">
                    <a:moveTo>
                      <a:pt x="16509" y="1"/>
                    </a:moveTo>
                    <a:lnTo>
                      <a:pt x="1" y="4495"/>
                    </a:ln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0"/>
              <p:cNvSpPr/>
              <p:nvPr/>
            </p:nvSpPr>
            <p:spPr>
              <a:xfrm>
                <a:off x="1986225" y="1275750"/>
                <a:ext cx="695825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27833" h="7867" fill="none" extrusionOk="0">
                    <a:moveTo>
                      <a:pt x="1" y="1"/>
                    </a:moveTo>
                    <a:cubicBezTo>
                      <a:pt x="1" y="1"/>
                      <a:pt x="3977" y="7866"/>
                      <a:pt x="15645" y="7088"/>
                    </a:cubicBezTo>
                    <a:cubicBezTo>
                      <a:pt x="27314" y="6397"/>
                      <a:pt x="27833" y="1470"/>
                      <a:pt x="27833" y="1470"/>
                    </a:cubicBez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0"/>
              <p:cNvSpPr/>
              <p:nvPr/>
            </p:nvSpPr>
            <p:spPr>
              <a:xfrm>
                <a:off x="4494975" y="1568450"/>
                <a:ext cx="927025" cy="895800"/>
              </a:xfrm>
              <a:custGeom>
                <a:avLst/>
                <a:gdLst/>
                <a:ahLst/>
                <a:cxnLst/>
                <a:rect l="l" t="t" r="r" b="b"/>
                <a:pathLst>
                  <a:path w="37081" h="35832" extrusionOk="0">
                    <a:moveTo>
                      <a:pt x="30937" y="1"/>
                    </a:moveTo>
                    <a:cubicBezTo>
                      <a:pt x="29458" y="1"/>
                      <a:pt x="23115" y="6444"/>
                      <a:pt x="22145" y="6444"/>
                    </a:cubicBezTo>
                    <a:cubicBezTo>
                      <a:pt x="22139" y="6444"/>
                      <a:pt x="22133" y="6444"/>
                      <a:pt x="22128" y="6444"/>
                    </a:cubicBezTo>
                    <a:cubicBezTo>
                      <a:pt x="21177" y="6357"/>
                      <a:pt x="24202" y="3073"/>
                      <a:pt x="23165" y="2727"/>
                    </a:cubicBezTo>
                    <a:cubicBezTo>
                      <a:pt x="23154" y="2724"/>
                      <a:pt x="23140" y="2722"/>
                      <a:pt x="23125" y="2722"/>
                    </a:cubicBezTo>
                    <a:cubicBezTo>
                      <a:pt x="21603" y="2722"/>
                      <a:pt x="1" y="19495"/>
                      <a:pt x="1" y="19495"/>
                    </a:cubicBezTo>
                    <a:lnTo>
                      <a:pt x="14262" y="35831"/>
                    </a:lnTo>
                    <a:cubicBezTo>
                      <a:pt x="24893" y="25286"/>
                      <a:pt x="37081" y="9642"/>
                      <a:pt x="36130" y="8864"/>
                    </a:cubicBezTo>
                    <a:cubicBezTo>
                      <a:pt x="36054" y="8795"/>
                      <a:pt x="35949" y="8764"/>
                      <a:pt x="35819" y="8764"/>
                    </a:cubicBezTo>
                    <a:cubicBezTo>
                      <a:pt x="34309" y="8764"/>
                      <a:pt x="29474" y="13013"/>
                      <a:pt x="29474" y="13013"/>
                    </a:cubicBezTo>
                    <a:cubicBezTo>
                      <a:pt x="29474" y="13013"/>
                      <a:pt x="36821" y="6098"/>
                      <a:pt x="36130" y="5234"/>
                    </a:cubicBezTo>
                    <a:cubicBezTo>
                      <a:pt x="36088" y="5187"/>
                      <a:pt x="36019" y="5165"/>
                      <a:pt x="35925" y="5165"/>
                    </a:cubicBezTo>
                    <a:cubicBezTo>
                      <a:pt x="34466" y="5165"/>
                      <a:pt x="27141" y="10506"/>
                      <a:pt x="27141" y="10506"/>
                    </a:cubicBezTo>
                    <a:cubicBezTo>
                      <a:pt x="27141" y="10506"/>
                      <a:pt x="35265" y="2641"/>
                      <a:pt x="34660" y="1863"/>
                    </a:cubicBezTo>
                    <a:cubicBezTo>
                      <a:pt x="34583" y="1779"/>
                      <a:pt x="34466" y="1741"/>
                      <a:pt x="34315" y="1741"/>
                    </a:cubicBezTo>
                    <a:cubicBezTo>
                      <a:pt x="32436" y="1741"/>
                      <a:pt x="25326" y="7740"/>
                      <a:pt x="25326" y="7740"/>
                    </a:cubicBezTo>
                    <a:cubicBezTo>
                      <a:pt x="25326" y="7740"/>
                      <a:pt x="32500" y="912"/>
                      <a:pt x="31117" y="48"/>
                    </a:cubicBezTo>
                    <a:cubicBezTo>
                      <a:pt x="31069" y="16"/>
                      <a:pt x="31009" y="1"/>
                      <a:pt x="30937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0"/>
              <p:cNvSpPr/>
              <p:nvPr/>
            </p:nvSpPr>
            <p:spPr>
              <a:xfrm>
                <a:off x="4920650" y="1753300"/>
                <a:ext cx="90800" cy="17722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7089" fill="none" extrusionOk="0">
                    <a:moveTo>
                      <a:pt x="3631" y="0"/>
                    </a:moveTo>
                    <a:cubicBezTo>
                      <a:pt x="2594" y="2421"/>
                      <a:pt x="1384" y="4841"/>
                      <a:pt x="1" y="7088"/>
                    </a:cubicBezTo>
                  </a:path>
                </a:pathLst>
              </a:custGeom>
              <a:noFill/>
              <a:ln w="19450" cap="flat" cmpd="sng">
                <a:solidFill>
                  <a:srgbClr val="6D22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0"/>
              <p:cNvSpPr/>
              <p:nvPr/>
            </p:nvSpPr>
            <p:spPr>
              <a:xfrm>
                <a:off x="4987650" y="1906725"/>
                <a:ext cx="2096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2767" fill="none" extrusionOk="0">
                    <a:moveTo>
                      <a:pt x="0" y="2766"/>
                    </a:moveTo>
                    <a:cubicBezTo>
                      <a:pt x="2334" y="432"/>
                      <a:pt x="5446" y="0"/>
                      <a:pt x="8384" y="87"/>
                    </a:cubicBezTo>
                  </a:path>
                </a:pathLst>
              </a:custGeom>
              <a:noFill/>
              <a:ln w="19450" cap="flat" cmpd="sng">
                <a:solidFill>
                  <a:srgbClr val="6D22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0"/>
              <p:cNvSpPr/>
              <p:nvPr/>
            </p:nvSpPr>
            <p:spPr>
              <a:xfrm>
                <a:off x="5313925" y="3976800"/>
                <a:ext cx="1929675" cy="1307325"/>
              </a:xfrm>
              <a:custGeom>
                <a:avLst/>
                <a:gdLst/>
                <a:ahLst/>
                <a:cxnLst/>
                <a:rect l="l" t="t" r="r" b="b"/>
                <a:pathLst>
                  <a:path w="77187" h="52293" extrusionOk="0">
                    <a:moveTo>
                      <a:pt x="20659" y="1"/>
                    </a:moveTo>
                    <a:lnTo>
                      <a:pt x="1" y="17547"/>
                    </a:lnTo>
                    <a:lnTo>
                      <a:pt x="33624" y="42612"/>
                    </a:lnTo>
                    <a:lnTo>
                      <a:pt x="39933" y="52293"/>
                    </a:lnTo>
                    <a:lnTo>
                      <a:pt x="76063" y="27659"/>
                    </a:lnTo>
                    <a:cubicBezTo>
                      <a:pt x="76927" y="27054"/>
                      <a:pt x="77186" y="25844"/>
                      <a:pt x="76581" y="24980"/>
                    </a:cubicBezTo>
                    <a:cubicBezTo>
                      <a:pt x="76153" y="24480"/>
                      <a:pt x="75548" y="24157"/>
                      <a:pt x="74912" y="24157"/>
                    </a:cubicBezTo>
                    <a:cubicBezTo>
                      <a:pt x="74778" y="24157"/>
                      <a:pt x="74642" y="24172"/>
                      <a:pt x="74507" y="24202"/>
                    </a:cubicBezTo>
                    <a:lnTo>
                      <a:pt x="54022" y="27573"/>
                    </a:lnTo>
                    <a:lnTo>
                      <a:pt x="20659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0"/>
              <p:cNvSpPr/>
              <p:nvPr/>
            </p:nvSpPr>
            <p:spPr>
              <a:xfrm>
                <a:off x="6154500" y="4564000"/>
                <a:ext cx="1218750" cy="833975"/>
              </a:xfrm>
              <a:custGeom>
                <a:avLst/>
                <a:gdLst/>
                <a:ahLst/>
                <a:cxnLst/>
                <a:rect l="l" t="t" r="r" b="b"/>
                <a:pathLst>
                  <a:path w="48750" h="33359" extrusionOk="0">
                    <a:moveTo>
                      <a:pt x="41988" y="0"/>
                    </a:moveTo>
                    <a:cubicBezTo>
                      <a:pt x="41903" y="0"/>
                      <a:pt x="41823" y="8"/>
                      <a:pt x="41748" y="23"/>
                    </a:cubicBezTo>
                    <a:lnTo>
                      <a:pt x="20313" y="4085"/>
                    </a:lnTo>
                    <a:cubicBezTo>
                      <a:pt x="13744" y="13938"/>
                      <a:pt x="1" y="19124"/>
                      <a:pt x="1" y="19124"/>
                    </a:cubicBezTo>
                    <a:lnTo>
                      <a:pt x="6310" y="32954"/>
                    </a:lnTo>
                    <a:cubicBezTo>
                      <a:pt x="6472" y="33224"/>
                      <a:pt x="6736" y="33359"/>
                      <a:pt x="7016" y="33359"/>
                    </a:cubicBezTo>
                    <a:cubicBezTo>
                      <a:pt x="7184" y="33359"/>
                      <a:pt x="7358" y="33310"/>
                      <a:pt x="7520" y="33213"/>
                    </a:cubicBezTo>
                    <a:lnTo>
                      <a:pt x="47885" y="5986"/>
                    </a:lnTo>
                    <a:cubicBezTo>
                      <a:pt x="48749" y="5468"/>
                      <a:pt x="45465" y="1665"/>
                      <a:pt x="45378" y="1665"/>
                    </a:cubicBezTo>
                    <a:cubicBezTo>
                      <a:pt x="44273" y="796"/>
                      <a:pt x="42880" y="0"/>
                      <a:pt x="41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0"/>
              <p:cNvSpPr/>
              <p:nvPr/>
            </p:nvSpPr>
            <p:spPr>
              <a:xfrm>
                <a:off x="6763850" y="4622900"/>
                <a:ext cx="10850" cy="1383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5532" fill="none" extrusionOk="0">
                    <a:moveTo>
                      <a:pt x="87" y="0"/>
                    </a:moveTo>
                    <a:cubicBezTo>
                      <a:pt x="1" y="1902"/>
                      <a:pt x="87" y="3717"/>
                      <a:pt x="433" y="5532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0"/>
              <p:cNvSpPr/>
              <p:nvPr/>
            </p:nvSpPr>
            <p:spPr>
              <a:xfrm>
                <a:off x="6837325" y="4620725"/>
                <a:ext cx="10825" cy="1145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582" fill="none" extrusionOk="0">
                    <a:moveTo>
                      <a:pt x="87" y="1"/>
                    </a:moveTo>
                    <a:cubicBezTo>
                      <a:pt x="1" y="1470"/>
                      <a:pt x="87" y="3026"/>
                      <a:pt x="433" y="4582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0"/>
              <p:cNvSpPr/>
              <p:nvPr/>
            </p:nvSpPr>
            <p:spPr>
              <a:xfrm>
                <a:off x="6897825" y="4612100"/>
                <a:ext cx="6525" cy="10805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4322" fill="none" extrusionOk="0">
                    <a:moveTo>
                      <a:pt x="1" y="0"/>
                    </a:moveTo>
                    <a:cubicBezTo>
                      <a:pt x="1" y="1469"/>
                      <a:pt x="87" y="2939"/>
                      <a:pt x="260" y="4322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0"/>
              <p:cNvSpPr/>
              <p:nvPr/>
            </p:nvSpPr>
            <p:spPr>
              <a:xfrm>
                <a:off x="6284150" y="4633700"/>
                <a:ext cx="1030750" cy="702300"/>
              </a:xfrm>
              <a:custGeom>
                <a:avLst/>
                <a:gdLst/>
                <a:ahLst/>
                <a:cxnLst/>
                <a:rect l="l" t="t" r="r" b="b"/>
                <a:pathLst>
                  <a:path w="41230" h="28092" fill="none" extrusionOk="0">
                    <a:moveTo>
                      <a:pt x="1" y="28091"/>
                    </a:moveTo>
                    <a:lnTo>
                      <a:pt x="41230" y="0"/>
                    </a:ln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60"/>
              <p:cNvSpPr/>
              <p:nvPr/>
            </p:nvSpPr>
            <p:spPr>
              <a:xfrm>
                <a:off x="6210675" y="5005350"/>
                <a:ext cx="365225" cy="159950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6398" fill="none" extrusionOk="0">
                    <a:moveTo>
                      <a:pt x="1" y="6397"/>
                    </a:moveTo>
                    <a:cubicBezTo>
                      <a:pt x="1" y="6397"/>
                      <a:pt x="9854" y="1"/>
                      <a:pt x="14608" y="5273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60"/>
              <p:cNvSpPr/>
              <p:nvPr/>
            </p:nvSpPr>
            <p:spPr>
              <a:xfrm>
                <a:off x="7085825" y="4586150"/>
                <a:ext cx="17325" cy="19235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694" fill="none" extrusionOk="0">
                    <a:moveTo>
                      <a:pt x="173" y="1"/>
                    </a:moveTo>
                    <a:cubicBezTo>
                      <a:pt x="173" y="1"/>
                      <a:pt x="1" y="5619"/>
                      <a:pt x="692" y="7693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60"/>
              <p:cNvSpPr/>
              <p:nvPr/>
            </p:nvSpPr>
            <p:spPr>
              <a:xfrm>
                <a:off x="4097375" y="4052425"/>
                <a:ext cx="1495325" cy="1238200"/>
              </a:xfrm>
              <a:custGeom>
                <a:avLst/>
                <a:gdLst/>
                <a:ahLst/>
                <a:cxnLst/>
                <a:rect l="l" t="t" r="r" b="b"/>
                <a:pathLst>
                  <a:path w="59813" h="49528" extrusionOk="0">
                    <a:moveTo>
                      <a:pt x="26968" y="1"/>
                    </a:moveTo>
                    <a:lnTo>
                      <a:pt x="1" y="2853"/>
                    </a:lnTo>
                    <a:lnTo>
                      <a:pt x="14349" y="37945"/>
                    </a:lnTo>
                    <a:lnTo>
                      <a:pt x="14176" y="49527"/>
                    </a:lnTo>
                    <a:lnTo>
                      <a:pt x="57911" y="49268"/>
                    </a:lnTo>
                    <a:cubicBezTo>
                      <a:pt x="58949" y="49268"/>
                      <a:pt x="59813" y="48404"/>
                      <a:pt x="59813" y="47366"/>
                    </a:cubicBezTo>
                    <a:cubicBezTo>
                      <a:pt x="59813" y="46502"/>
                      <a:pt x="59294" y="45811"/>
                      <a:pt x="58603" y="45551"/>
                    </a:cubicBezTo>
                    <a:lnTo>
                      <a:pt x="39760" y="36908"/>
                    </a:lnTo>
                    <a:lnTo>
                      <a:pt x="26968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60"/>
              <p:cNvSpPr/>
              <p:nvPr/>
            </p:nvSpPr>
            <p:spPr>
              <a:xfrm>
                <a:off x="4391250" y="4972950"/>
                <a:ext cx="1266275" cy="425700"/>
              </a:xfrm>
              <a:custGeom>
                <a:avLst/>
                <a:gdLst/>
                <a:ahLst/>
                <a:cxnLst/>
                <a:rect l="l" t="t" r="r" b="b"/>
                <a:pathLst>
                  <a:path w="50651" h="17028" extrusionOk="0">
                    <a:moveTo>
                      <a:pt x="27832" y="0"/>
                    </a:moveTo>
                    <a:cubicBezTo>
                      <a:pt x="23442" y="1798"/>
                      <a:pt x="18525" y="2338"/>
                      <a:pt x="14206" y="2338"/>
                    </a:cubicBezTo>
                    <a:cubicBezTo>
                      <a:pt x="7728" y="2338"/>
                      <a:pt x="2594" y="1124"/>
                      <a:pt x="2594" y="1124"/>
                    </a:cubicBezTo>
                    <a:lnTo>
                      <a:pt x="1" y="16164"/>
                    </a:lnTo>
                    <a:cubicBezTo>
                      <a:pt x="1" y="16596"/>
                      <a:pt x="433" y="17028"/>
                      <a:pt x="951" y="17028"/>
                    </a:cubicBezTo>
                    <a:lnTo>
                      <a:pt x="49614" y="17028"/>
                    </a:lnTo>
                    <a:cubicBezTo>
                      <a:pt x="50651" y="17028"/>
                      <a:pt x="50046" y="12015"/>
                      <a:pt x="49959" y="12015"/>
                    </a:cubicBezTo>
                    <a:cubicBezTo>
                      <a:pt x="49527" y="10545"/>
                      <a:pt x="48663" y="8990"/>
                      <a:pt x="47885" y="8644"/>
                    </a:cubicBezTo>
                    <a:lnTo>
                      <a:pt x="278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60"/>
              <p:cNvSpPr/>
              <p:nvPr/>
            </p:nvSpPr>
            <p:spPr>
              <a:xfrm>
                <a:off x="5125950" y="4994550"/>
                <a:ext cx="7132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4755" fill="none" extrusionOk="0">
                    <a:moveTo>
                      <a:pt x="2852" y="1"/>
                    </a:moveTo>
                    <a:cubicBezTo>
                      <a:pt x="1729" y="1470"/>
                      <a:pt x="778" y="3112"/>
                      <a:pt x="0" y="4755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60"/>
              <p:cNvSpPr/>
              <p:nvPr/>
            </p:nvSpPr>
            <p:spPr>
              <a:xfrm>
                <a:off x="5201575" y="5033450"/>
                <a:ext cx="583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3977" fill="none" extrusionOk="0">
                    <a:moveTo>
                      <a:pt x="2334" y="1"/>
                    </a:moveTo>
                    <a:cubicBezTo>
                      <a:pt x="1470" y="1211"/>
                      <a:pt x="692" y="2594"/>
                      <a:pt x="0" y="3977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60"/>
              <p:cNvSpPr/>
              <p:nvPr/>
            </p:nvSpPr>
            <p:spPr>
              <a:xfrm>
                <a:off x="5259925" y="5061550"/>
                <a:ext cx="54025" cy="90775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3631" fill="none" extrusionOk="0">
                    <a:moveTo>
                      <a:pt x="2161" y="0"/>
                    </a:moveTo>
                    <a:cubicBezTo>
                      <a:pt x="1297" y="1124"/>
                      <a:pt x="605" y="2334"/>
                      <a:pt x="0" y="3630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60"/>
              <p:cNvSpPr/>
              <p:nvPr/>
            </p:nvSpPr>
            <p:spPr>
              <a:xfrm>
                <a:off x="4399900" y="5312200"/>
                <a:ext cx="12468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49873" h="260" fill="none" extrusionOk="0">
                    <a:moveTo>
                      <a:pt x="0" y="260"/>
                    </a:moveTo>
                    <a:lnTo>
                      <a:pt x="49873" y="1"/>
                    </a:ln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0"/>
              <p:cNvSpPr/>
              <p:nvPr/>
            </p:nvSpPr>
            <p:spPr>
              <a:xfrm>
                <a:off x="4434475" y="5132850"/>
                <a:ext cx="317675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12707" h="7348" fill="none" extrusionOk="0">
                    <a:moveTo>
                      <a:pt x="0" y="1"/>
                    </a:moveTo>
                    <a:cubicBezTo>
                      <a:pt x="0" y="1"/>
                      <a:pt x="11669" y="260"/>
                      <a:pt x="12706" y="7347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60"/>
              <p:cNvSpPr/>
              <p:nvPr/>
            </p:nvSpPr>
            <p:spPr>
              <a:xfrm>
                <a:off x="5389575" y="5145825"/>
                <a:ext cx="97250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3890" h="6656" fill="none" extrusionOk="0">
                    <a:moveTo>
                      <a:pt x="3890" y="0"/>
                    </a:moveTo>
                    <a:cubicBezTo>
                      <a:pt x="3890" y="0"/>
                      <a:pt x="605" y="4581"/>
                      <a:pt x="0" y="6656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60"/>
              <p:cNvSpPr/>
              <p:nvPr/>
            </p:nvSpPr>
            <p:spPr>
              <a:xfrm>
                <a:off x="2279175" y="3055250"/>
                <a:ext cx="4231900" cy="1932850"/>
              </a:xfrm>
              <a:custGeom>
                <a:avLst/>
                <a:gdLst/>
                <a:ahLst/>
                <a:cxnLst/>
                <a:rect l="l" t="t" r="r" b="b"/>
                <a:pathLst>
                  <a:path w="169276" h="77314" extrusionOk="0">
                    <a:moveTo>
                      <a:pt x="94959" y="1"/>
                    </a:moveTo>
                    <a:cubicBezTo>
                      <a:pt x="94523" y="1"/>
                      <a:pt x="94085" y="14"/>
                      <a:pt x="93646" y="42"/>
                    </a:cubicBezTo>
                    <a:cubicBezTo>
                      <a:pt x="82582" y="820"/>
                      <a:pt x="20350" y="25021"/>
                      <a:pt x="20350" y="25021"/>
                    </a:cubicBezTo>
                    <a:lnTo>
                      <a:pt x="1853" y="58990"/>
                    </a:lnTo>
                    <a:cubicBezTo>
                      <a:pt x="1853" y="58990"/>
                      <a:pt x="1" y="70184"/>
                      <a:pt x="10833" y="70184"/>
                    </a:cubicBezTo>
                    <a:cubicBezTo>
                      <a:pt x="11223" y="70184"/>
                      <a:pt x="11629" y="70170"/>
                      <a:pt x="12052" y="70140"/>
                    </a:cubicBezTo>
                    <a:cubicBezTo>
                      <a:pt x="41526" y="68152"/>
                      <a:pt x="88633" y="32973"/>
                      <a:pt x="88633" y="32973"/>
                    </a:cubicBezTo>
                    <a:lnTo>
                      <a:pt x="145765" y="77313"/>
                    </a:lnTo>
                    <a:lnTo>
                      <a:pt x="169275" y="52248"/>
                    </a:lnTo>
                    <a:cubicBezTo>
                      <a:pt x="169275" y="52248"/>
                      <a:pt x="130553" y="19835"/>
                      <a:pt x="119230" y="11192"/>
                    </a:cubicBezTo>
                    <a:cubicBezTo>
                      <a:pt x="114667" y="7707"/>
                      <a:pt x="105404" y="1"/>
                      <a:pt x="949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60"/>
              <p:cNvSpPr/>
              <p:nvPr/>
            </p:nvSpPr>
            <p:spPr>
              <a:xfrm>
                <a:off x="2569675" y="3734800"/>
                <a:ext cx="3431425" cy="1169025"/>
              </a:xfrm>
              <a:custGeom>
                <a:avLst/>
                <a:gdLst/>
                <a:ahLst/>
                <a:cxnLst/>
                <a:rect l="l" t="t" r="r" b="b"/>
                <a:pathLst>
                  <a:path w="137257" h="46761" fill="none" extrusionOk="0">
                    <a:moveTo>
                      <a:pt x="0" y="36561"/>
                    </a:moveTo>
                    <a:cubicBezTo>
                      <a:pt x="25412" y="34833"/>
                      <a:pt x="63875" y="7174"/>
                      <a:pt x="73987" y="951"/>
                    </a:cubicBezTo>
                    <a:cubicBezTo>
                      <a:pt x="75543" y="0"/>
                      <a:pt x="77531" y="173"/>
                      <a:pt x="78914" y="1297"/>
                    </a:cubicBezTo>
                    <a:lnTo>
                      <a:pt x="137257" y="46761"/>
                    </a:ln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60"/>
              <p:cNvSpPr/>
              <p:nvPr/>
            </p:nvSpPr>
            <p:spPr>
              <a:xfrm>
                <a:off x="1467700" y="2798725"/>
                <a:ext cx="3686350" cy="2213150"/>
              </a:xfrm>
              <a:custGeom>
                <a:avLst/>
                <a:gdLst/>
                <a:ahLst/>
                <a:cxnLst/>
                <a:rect l="l" t="t" r="r" b="b"/>
                <a:pathLst>
                  <a:path w="147454" h="88526" extrusionOk="0">
                    <a:moveTo>
                      <a:pt x="99945" y="1"/>
                    </a:moveTo>
                    <a:cubicBezTo>
                      <a:pt x="92106" y="1"/>
                      <a:pt x="83820" y="3760"/>
                      <a:pt x="74244" y="9352"/>
                    </a:cubicBezTo>
                    <a:cubicBezTo>
                      <a:pt x="65428" y="14452"/>
                      <a:pt x="38202" y="38394"/>
                      <a:pt x="38202" y="38394"/>
                    </a:cubicBezTo>
                    <a:lnTo>
                      <a:pt x="4665" y="40641"/>
                    </a:lnTo>
                    <a:cubicBezTo>
                      <a:pt x="4665" y="40641"/>
                      <a:pt x="0" y="82053"/>
                      <a:pt x="33277" y="82053"/>
                    </a:cubicBezTo>
                    <a:cubicBezTo>
                      <a:pt x="34198" y="82053"/>
                      <a:pt x="35147" y="82021"/>
                      <a:pt x="36127" y="81956"/>
                    </a:cubicBezTo>
                    <a:cubicBezTo>
                      <a:pt x="61712" y="80228"/>
                      <a:pt x="93951" y="43753"/>
                      <a:pt x="93951" y="43753"/>
                    </a:cubicBezTo>
                    <a:lnTo>
                      <a:pt x="113745" y="88525"/>
                    </a:lnTo>
                    <a:lnTo>
                      <a:pt x="147454" y="78499"/>
                    </a:lnTo>
                    <a:cubicBezTo>
                      <a:pt x="147454" y="78499"/>
                      <a:pt x="130859" y="36924"/>
                      <a:pt x="125240" y="22836"/>
                    </a:cubicBezTo>
                    <a:cubicBezTo>
                      <a:pt x="120400" y="10821"/>
                      <a:pt x="111670" y="1314"/>
                      <a:pt x="102940" y="190"/>
                    </a:cubicBezTo>
                    <a:cubicBezTo>
                      <a:pt x="101948" y="62"/>
                      <a:pt x="100950" y="1"/>
                      <a:pt x="999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60"/>
              <p:cNvSpPr/>
              <p:nvPr/>
            </p:nvSpPr>
            <p:spPr>
              <a:xfrm>
                <a:off x="1772300" y="3646200"/>
                <a:ext cx="2675150" cy="1324625"/>
              </a:xfrm>
              <a:custGeom>
                <a:avLst/>
                <a:gdLst/>
                <a:ahLst/>
                <a:cxnLst/>
                <a:rect l="l" t="t" r="r" b="b"/>
                <a:pathLst>
                  <a:path w="107006" h="52985" fill="none" extrusionOk="0">
                    <a:moveTo>
                      <a:pt x="2162" y="6137"/>
                    </a:moveTo>
                    <a:cubicBezTo>
                      <a:pt x="2162" y="6137"/>
                      <a:pt x="1" y="42266"/>
                      <a:pt x="26018" y="40451"/>
                    </a:cubicBezTo>
                    <a:cubicBezTo>
                      <a:pt x="41576" y="39414"/>
                      <a:pt x="72260" y="8471"/>
                      <a:pt x="80903" y="951"/>
                    </a:cubicBezTo>
                    <a:cubicBezTo>
                      <a:pt x="82113" y="0"/>
                      <a:pt x="83842" y="346"/>
                      <a:pt x="84533" y="1729"/>
                    </a:cubicBezTo>
                    <a:lnTo>
                      <a:pt x="107006" y="52984"/>
                    </a:ln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60"/>
              <p:cNvSpPr/>
              <p:nvPr/>
            </p:nvSpPr>
            <p:spPr>
              <a:xfrm>
                <a:off x="1832825" y="3780175"/>
                <a:ext cx="276600" cy="244200"/>
              </a:xfrm>
              <a:custGeom>
                <a:avLst/>
                <a:gdLst/>
                <a:ahLst/>
                <a:cxnLst/>
                <a:rect l="l" t="t" r="r" b="b"/>
                <a:pathLst>
                  <a:path w="11064" h="9768" fill="none" extrusionOk="0">
                    <a:moveTo>
                      <a:pt x="0" y="9767"/>
                    </a:moveTo>
                    <a:cubicBezTo>
                      <a:pt x="0" y="9767"/>
                      <a:pt x="10286" y="8471"/>
                      <a:pt x="11064" y="0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0"/>
              <p:cNvSpPr/>
              <p:nvPr/>
            </p:nvSpPr>
            <p:spPr>
              <a:xfrm>
                <a:off x="4242150" y="4601275"/>
                <a:ext cx="847075" cy="255025"/>
              </a:xfrm>
              <a:custGeom>
                <a:avLst/>
                <a:gdLst/>
                <a:ahLst/>
                <a:cxnLst/>
                <a:rect l="l" t="t" r="r" b="b"/>
                <a:pathLst>
                  <a:path w="33883" h="10201" fill="none" extrusionOk="0">
                    <a:moveTo>
                      <a:pt x="1" y="10200"/>
                    </a:moveTo>
                    <a:lnTo>
                      <a:pt x="33883" y="1"/>
                    </a:ln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0"/>
              <p:cNvSpPr/>
              <p:nvPr/>
            </p:nvSpPr>
            <p:spPr>
              <a:xfrm>
                <a:off x="5787150" y="4246900"/>
                <a:ext cx="589950" cy="633150"/>
              </a:xfrm>
              <a:custGeom>
                <a:avLst/>
                <a:gdLst/>
                <a:ahLst/>
                <a:cxnLst/>
                <a:rect l="l" t="t" r="r" b="b"/>
                <a:pathLst>
                  <a:path w="23598" h="25326" fill="none" extrusionOk="0">
                    <a:moveTo>
                      <a:pt x="1" y="25326"/>
                    </a:moveTo>
                    <a:lnTo>
                      <a:pt x="23597" y="1"/>
                    </a:ln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64"/>
          <p:cNvSpPr txBox="1">
            <a:spLocks noGrp="1"/>
          </p:cNvSpPr>
          <p:nvPr>
            <p:ph type="body" idx="1"/>
          </p:nvPr>
        </p:nvSpPr>
        <p:spPr>
          <a:xfrm>
            <a:off x="1145800" y="1884549"/>
            <a:ext cx="2582700" cy="2204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The job search system "JobHub</a:t>
            </a:r>
            <a:r>
              <a:rPr lang="en-US" dirty="0"/>
              <a:t>" enhances job search efficiency with smart matching and advanced applicant tracking, addressing challenges in job discovery and recruitment, similar to platforms like LinkedIn and Glassdoor.</a:t>
            </a:r>
            <a:endParaRPr dirty="0"/>
          </a:p>
        </p:txBody>
      </p:sp>
      <p:grpSp>
        <p:nvGrpSpPr>
          <p:cNvPr id="1634" name="Google Shape;1634;p64"/>
          <p:cNvGrpSpPr/>
          <p:nvPr/>
        </p:nvGrpSpPr>
        <p:grpSpPr>
          <a:xfrm>
            <a:off x="725487" y="540007"/>
            <a:ext cx="3736925" cy="744903"/>
            <a:chOff x="720000" y="540000"/>
            <a:chExt cx="3155654" cy="744903"/>
          </a:xfrm>
        </p:grpSpPr>
        <p:sp>
          <p:nvSpPr>
            <p:cNvPr id="1635" name="Google Shape;1635;p64"/>
            <p:cNvSpPr/>
            <p:nvPr/>
          </p:nvSpPr>
          <p:spPr>
            <a:xfrm>
              <a:off x="720000" y="540000"/>
              <a:ext cx="30438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636" name="Google Shape;1636;p64"/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64"/>
          <p:cNvGrpSpPr/>
          <p:nvPr/>
        </p:nvGrpSpPr>
        <p:grpSpPr>
          <a:xfrm>
            <a:off x="4571999" y="1491989"/>
            <a:ext cx="3523693" cy="3111261"/>
            <a:chOff x="882700" y="238450"/>
            <a:chExt cx="5888525" cy="5199300"/>
          </a:xfrm>
        </p:grpSpPr>
        <p:sp>
          <p:nvSpPr>
            <p:cNvPr id="1638" name="Google Shape;1638;p64"/>
            <p:cNvSpPr/>
            <p:nvPr/>
          </p:nvSpPr>
          <p:spPr>
            <a:xfrm>
              <a:off x="1173650" y="1585975"/>
              <a:ext cx="2647450" cy="2357825"/>
            </a:xfrm>
            <a:custGeom>
              <a:avLst/>
              <a:gdLst/>
              <a:ahLst/>
              <a:cxnLst/>
              <a:rect l="l" t="t" r="r" b="b"/>
              <a:pathLst>
                <a:path w="105898" h="94313" extrusionOk="0">
                  <a:moveTo>
                    <a:pt x="1" y="0"/>
                  </a:moveTo>
                  <a:lnTo>
                    <a:pt x="13153" y="84499"/>
                  </a:lnTo>
                  <a:cubicBezTo>
                    <a:pt x="13978" y="90119"/>
                    <a:pt x="18827" y="94313"/>
                    <a:pt x="24479" y="94313"/>
                  </a:cubicBezTo>
                  <a:cubicBezTo>
                    <a:pt x="24549" y="94313"/>
                    <a:pt x="24618" y="94312"/>
                    <a:pt x="24687" y="94311"/>
                  </a:cubicBezTo>
                  <a:lnTo>
                    <a:pt x="102035" y="94311"/>
                  </a:lnTo>
                  <a:cubicBezTo>
                    <a:pt x="104175" y="94311"/>
                    <a:pt x="105898" y="92536"/>
                    <a:pt x="105898" y="90396"/>
                  </a:cubicBezTo>
                  <a:cubicBezTo>
                    <a:pt x="105898" y="88256"/>
                    <a:pt x="104175" y="86534"/>
                    <a:pt x="102035" y="86534"/>
                  </a:cubicBezTo>
                  <a:lnTo>
                    <a:pt x="74896" y="86534"/>
                  </a:lnTo>
                  <a:cubicBezTo>
                    <a:pt x="74827" y="86536"/>
                    <a:pt x="74758" y="86537"/>
                    <a:pt x="74690" y="86537"/>
                  </a:cubicBezTo>
                  <a:cubicBezTo>
                    <a:pt x="70811" y="86537"/>
                    <a:pt x="67475" y="83647"/>
                    <a:pt x="66910" y="79749"/>
                  </a:cubicBezTo>
                  <a:lnTo>
                    <a:pt x="55272" y="3236"/>
                  </a:lnTo>
                  <a:cubicBezTo>
                    <a:pt x="54959" y="1357"/>
                    <a:pt x="53393" y="0"/>
                    <a:pt x="51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4"/>
            <p:cNvSpPr/>
            <p:nvPr/>
          </p:nvSpPr>
          <p:spPr>
            <a:xfrm>
              <a:off x="1056225" y="1585925"/>
              <a:ext cx="2105950" cy="2357875"/>
            </a:xfrm>
            <a:custGeom>
              <a:avLst/>
              <a:gdLst/>
              <a:ahLst/>
              <a:cxnLst/>
              <a:rect l="l" t="t" r="r" b="b"/>
              <a:pathLst>
                <a:path w="84238" h="94315" extrusionOk="0">
                  <a:moveTo>
                    <a:pt x="4693" y="1"/>
                  </a:moveTo>
                  <a:cubicBezTo>
                    <a:pt x="4660" y="1"/>
                    <a:pt x="4627" y="1"/>
                    <a:pt x="4593" y="2"/>
                  </a:cubicBezTo>
                  <a:lnTo>
                    <a:pt x="4489" y="2"/>
                  </a:lnTo>
                  <a:cubicBezTo>
                    <a:pt x="1932" y="54"/>
                    <a:pt x="0" y="2246"/>
                    <a:pt x="314" y="4752"/>
                  </a:cubicBezTo>
                  <a:lnTo>
                    <a:pt x="12735" y="84501"/>
                  </a:lnTo>
                  <a:cubicBezTo>
                    <a:pt x="13560" y="90121"/>
                    <a:pt x="18358" y="94315"/>
                    <a:pt x="24060" y="94315"/>
                  </a:cubicBezTo>
                  <a:cubicBezTo>
                    <a:pt x="24130" y="94315"/>
                    <a:pt x="24200" y="94314"/>
                    <a:pt x="24270" y="94313"/>
                  </a:cubicBezTo>
                  <a:lnTo>
                    <a:pt x="80376" y="94313"/>
                  </a:lnTo>
                  <a:cubicBezTo>
                    <a:pt x="82516" y="94313"/>
                    <a:pt x="84238" y="92538"/>
                    <a:pt x="84238" y="90398"/>
                  </a:cubicBezTo>
                  <a:cubicBezTo>
                    <a:pt x="84238" y="88258"/>
                    <a:pt x="82516" y="86536"/>
                    <a:pt x="80376" y="86536"/>
                  </a:cubicBezTo>
                  <a:lnTo>
                    <a:pt x="27766" y="86536"/>
                  </a:lnTo>
                  <a:cubicBezTo>
                    <a:pt x="27731" y="86537"/>
                    <a:pt x="27695" y="86537"/>
                    <a:pt x="27660" y="86537"/>
                  </a:cubicBezTo>
                  <a:cubicBezTo>
                    <a:pt x="23738" y="86537"/>
                    <a:pt x="20351" y="83682"/>
                    <a:pt x="19833" y="79751"/>
                  </a:cubicBezTo>
                  <a:lnTo>
                    <a:pt x="8090" y="2977"/>
                  </a:lnTo>
                  <a:cubicBezTo>
                    <a:pt x="7834" y="1288"/>
                    <a:pt x="6374" y="1"/>
                    <a:pt x="4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4"/>
            <p:cNvSpPr/>
            <p:nvPr/>
          </p:nvSpPr>
          <p:spPr>
            <a:xfrm>
              <a:off x="2477150" y="3942425"/>
              <a:ext cx="25" cy="1170425"/>
            </a:xfrm>
            <a:custGeom>
              <a:avLst/>
              <a:gdLst/>
              <a:ahLst/>
              <a:cxnLst/>
              <a:rect l="l" t="t" r="r" b="b"/>
              <a:pathLst>
                <a:path w="1" h="46817" fill="none" extrusionOk="0">
                  <a:moveTo>
                    <a:pt x="0" y="0"/>
                  </a:moveTo>
                  <a:lnTo>
                    <a:pt x="0" y="46817"/>
                  </a:lnTo>
                </a:path>
              </a:pathLst>
            </a:custGeom>
            <a:noFill/>
            <a:ln w="16950" cap="flat" cmpd="sng">
              <a:solidFill>
                <a:schemeClr val="dk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4"/>
            <p:cNvSpPr/>
            <p:nvPr/>
          </p:nvSpPr>
          <p:spPr>
            <a:xfrm>
              <a:off x="1867800" y="5112825"/>
              <a:ext cx="1220000" cy="95275"/>
            </a:xfrm>
            <a:custGeom>
              <a:avLst/>
              <a:gdLst/>
              <a:ahLst/>
              <a:cxnLst/>
              <a:rect l="l" t="t" r="r" b="b"/>
              <a:pathLst>
                <a:path w="48800" h="3811" fill="none" extrusionOk="0">
                  <a:moveTo>
                    <a:pt x="1" y="3811"/>
                  </a:moveTo>
                  <a:lnTo>
                    <a:pt x="1" y="3811"/>
                  </a:lnTo>
                  <a:cubicBezTo>
                    <a:pt x="1" y="1723"/>
                    <a:pt x="1723" y="1"/>
                    <a:pt x="3811" y="1"/>
                  </a:cubicBezTo>
                  <a:lnTo>
                    <a:pt x="44938" y="1"/>
                  </a:lnTo>
                  <a:cubicBezTo>
                    <a:pt x="47078" y="1"/>
                    <a:pt x="48800" y="1723"/>
                    <a:pt x="48800" y="3811"/>
                  </a:cubicBezTo>
                  <a:lnTo>
                    <a:pt x="48800" y="3811"/>
                  </a:lnTo>
                </a:path>
              </a:pathLst>
            </a:custGeom>
            <a:noFill/>
            <a:ln w="16950" cap="flat" cmpd="sng">
              <a:solidFill>
                <a:schemeClr val="dk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4"/>
            <p:cNvSpPr/>
            <p:nvPr/>
          </p:nvSpPr>
          <p:spPr>
            <a:xfrm>
              <a:off x="2372750" y="5112825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fill="none" extrusionOk="0">
                  <a:moveTo>
                    <a:pt x="1" y="3811"/>
                  </a:moveTo>
                  <a:lnTo>
                    <a:pt x="1" y="3811"/>
                  </a:lnTo>
                  <a:cubicBezTo>
                    <a:pt x="1" y="1723"/>
                    <a:pt x="1723" y="1"/>
                    <a:pt x="3811" y="1"/>
                  </a:cubicBezTo>
                </a:path>
              </a:pathLst>
            </a:custGeom>
            <a:noFill/>
            <a:ln w="16950" cap="flat" cmpd="sng">
              <a:solidFill>
                <a:schemeClr val="dk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4"/>
            <p:cNvSpPr/>
            <p:nvPr/>
          </p:nvSpPr>
          <p:spPr>
            <a:xfrm>
              <a:off x="1736025" y="5208075"/>
              <a:ext cx="229250" cy="196400"/>
            </a:xfrm>
            <a:custGeom>
              <a:avLst/>
              <a:gdLst/>
              <a:ahLst/>
              <a:cxnLst/>
              <a:rect l="l" t="t" r="r" b="b"/>
              <a:pathLst>
                <a:path w="9170" h="7856" extrusionOk="0">
                  <a:moveTo>
                    <a:pt x="5272" y="1"/>
                  </a:moveTo>
                  <a:cubicBezTo>
                    <a:pt x="1775" y="1"/>
                    <a:pt x="0" y="4228"/>
                    <a:pt x="2453" y="6681"/>
                  </a:cubicBezTo>
                  <a:cubicBezTo>
                    <a:pt x="3265" y="7493"/>
                    <a:pt x="4258" y="7855"/>
                    <a:pt x="5227" y="7855"/>
                  </a:cubicBezTo>
                  <a:cubicBezTo>
                    <a:pt x="7249" y="7855"/>
                    <a:pt x="9169" y="6279"/>
                    <a:pt x="9134" y="3915"/>
                  </a:cubicBezTo>
                  <a:cubicBezTo>
                    <a:pt x="9134" y="1775"/>
                    <a:pt x="7412" y="53"/>
                    <a:pt x="5272" y="1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4"/>
            <p:cNvSpPr/>
            <p:nvPr/>
          </p:nvSpPr>
          <p:spPr>
            <a:xfrm>
              <a:off x="1736025" y="5208075"/>
              <a:ext cx="229675" cy="229675"/>
            </a:xfrm>
            <a:custGeom>
              <a:avLst/>
              <a:gdLst/>
              <a:ahLst/>
              <a:cxnLst/>
              <a:rect l="l" t="t" r="r" b="b"/>
              <a:pathLst>
                <a:path w="9187" h="9187" fill="none" extrusionOk="0">
                  <a:moveTo>
                    <a:pt x="9134" y="3915"/>
                  </a:moveTo>
                  <a:cubicBezTo>
                    <a:pt x="9186" y="7412"/>
                    <a:pt x="4959" y="9186"/>
                    <a:pt x="2453" y="6681"/>
                  </a:cubicBezTo>
                  <a:cubicBezTo>
                    <a:pt x="0" y="4228"/>
                    <a:pt x="1775" y="1"/>
                    <a:pt x="5272" y="1"/>
                  </a:cubicBezTo>
                  <a:cubicBezTo>
                    <a:pt x="7412" y="53"/>
                    <a:pt x="9134" y="1775"/>
                    <a:pt x="9134" y="3915"/>
                  </a:cubicBezTo>
                  <a:close/>
                </a:path>
              </a:pathLst>
            </a:custGeom>
            <a:noFill/>
            <a:ln w="16950" cap="flat" cmpd="sng">
              <a:solidFill>
                <a:schemeClr val="dk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4"/>
            <p:cNvSpPr/>
            <p:nvPr/>
          </p:nvSpPr>
          <p:spPr>
            <a:xfrm>
              <a:off x="1819525" y="5269400"/>
              <a:ext cx="83525" cy="71750"/>
            </a:xfrm>
            <a:custGeom>
              <a:avLst/>
              <a:gdLst/>
              <a:ahLst/>
              <a:cxnLst/>
              <a:rect l="l" t="t" r="r" b="b"/>
              <a:pathLst>
                <a:path w="3341" h="2870" extrusionOk="0">
                  <a:moveTo>
                    <a:pt x="1932" y="1"/>
                  </a:moveTo>
                  <a:cubicBezTo>
                    <a:pt x="627" y="1"/>
                    <a:pt x="1" y="1566"/>
                    <a:pt x="888" y="2454"/>
                  </a:cubicBezTo>
                  <a:cubicBezTo>
                    <a:pt x="1192" y="2741"/>
                    <a:pt x="1557" y="2869"/>
                    <a:pt x="1910" y="2869"/>
                  </a:cubicBezTo>
                  <a:cubicBezTo>
                    <a:pt x="2649" y="2869"/>
                    <a:pt x="3341" y="2309"/>
                    <a:pt x="3341" y="1462"/>
                  </a:cubicBezTo>
                  <a:cubicBezTo>
                    <a:pt x="3341" y="679"/>
                    <a:pt x="2715" y="1"/>
                    <a:pt x="1932" y="1"/>
                  </a:cubicBezTo>
                  <a:close/>
                </a:path>
              </a:pathLst>
            </a:custGeom>
            <a:solidFill>
              <a:srgbClr val="B7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4"/>
            <p:cNvSpPr/>
            <p:nvPr/>
          </p:nvSpPr>
          <p:spPr>
            <a:xfrm>
              <a:off x="1819525" y="5269400"/>
              <a:ext cx="83525" cy="83525"/>
            </a:xfrm>
            <a:custGeom>
              <a:avLst/>
              <a:gdLst/>
              <a:ahLst/>
              <a:cxnLst/>
              <a:rect l="l" t="t" r="r" b="b"/>
              <a:pathLst>
                <a:path w="3341" h="3341" fill="none" extrusionOk="0">
                  <a:moveTo>
                    <a:pt x="3341" y="1462"/>
                  </a:moveTo>
                  <a:cubicBezTo>
                    <a:pt x="3341" y="2714"/>
                    <a:pt x="1827" y="3341"/>
                    <a:pt x="888" y="2454"/>
                  </a:cubicBezTo>
                  <a:cubicBezTo>
                    <a:pt x="1" y="1566"/>
                    <a:pt x="627" y="1"/>
                    <a:pt x="1932" y="1"/>
                  </a:cubicBezTo>
                  <a:cubicBezTo>
                    <a:pt x="2715" y="1"/>
                    <a:pt x="3341" y="679"/>
                    <a:pt x="3341" y="1462"/>
                  </a:cubicBezTo>
                  <a:close/>
                </a:path>
              </a:pathLst>
            </a:custGeom>
            <a:noFill/>
            <a:ln w="16950" cap="flat" cmpd="sng">
              <a:solidFill>
                <a:schemeClr val="dk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4"/>
            <p:cNvSpPr/>
            <p:nvPr/>
          </p:nvSpPr>
          <p:spPr>
            <a:xfrm>
              <a:off x="2240975" y="5208075"/>
              <a:ext cx="229250" cy="196800"/>
            </a:xfrm>
            <a:custGeom>
              <a:avLst/>
              <a:gdLst/>
              <a:ahLst/>
              <a:cxnLst/>
              <a:rect l="l" t="t" r="r" b="b"/>
              <a:pathLst>
                <a:path w="9170" h="7872" extrusionOk="0">
                  <a:moveTo>
                    <a:pt x="5220" y="1"/>
                  </a:moveTo>
                  <a:cubicBezTo>
                    <a:pt x="1723" y="1"/>
                    <a:pt x="1" y="4228"/>
                    <a:pt x="2454" y="6733"/>
                  </a:cubicBezTo>
                  <a:cubicBezTo>
                    <a:pt x="3257" y="7520"/>
                    <a:pt x="4237" y="7872"/>
                    <a:pt x="5196" y="7872"/>
                  </a:cubicBezTo>
                  <a:cubicBezTo>
                    <a:pt x="7229" y="7872"/>
                    <a:pt x="9170" y="6291"/>
                    <a:pt x="9134" y="3915"/>
                  </a:cubicBezTo>
                  <a:cubicBezTo>
                    <a:pt x="9134" y="1775"/>
                    <a:pt x="7360" y="1"/>
                    <a:pt x="5220" y="1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4"/>
            <p:cNvSpPr/>
            <p:nvPr/>
          </p:nvSpPr>
          <p:spPr>
            <a:xfrm>
              <a:off x="2240975" y="5208075"/>
              <a:ext cx="229675" cy="229675"/>
            </a:xfrm>
            <a:custGeom>
              <a:avLst/>
              <a:gdLst/>
              <a:ahLst/>
              <a:cxnLst/>
              <a:rect l="l" t="t" r="r" b="b"/>
              <a:pathLst>
                <a:path w="9187" h="9187" fill="none" extrusionOk="0">
                  <a:moveTo>
                    <a:pt x="9134" y="3915"/>
                  </a:moveTo>
                  <a:cubicBezTo>
                    <a:pt x="9186" y="7412"/>
                    <a:pt x="4959" y="9186"/>
                    <a:pt x="2454" y="6733"/>
                  </a:cubicBezTo>
                  <a:cubicBezTo>
                    <a:pt x="1" y="4228"/>
                    <a:pt x="1723" y="1"/>
                    <a:pt x="5220" y="1"/>
                  </a:cubicBezTo>
                  <a:cubicBezTo>
                    <a:pt x="7360" y="1"/>
                    <a:pt x="9134" y="1775"/>
                    <a:pt x="9134" y="3915"/>
                  </a:cubicBezTo>
                  <a:close/>
                </a:path>
              </a:pathLst>
            </a:custGeom>
            <a:noFill/>
            <a:ln w="16950" cap="flat" cmpd="sng">
              <a:solidFill>
                <a:schemeClr val="dk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4"/>
            <p:cNvSpPr/>
            <p:nvPr/>
          </p:nvSpPr>
          <p:spPr>
            <a:xfrm>
              <a:off x="2324475" y="5269400"/>
              <a:ext cx="83550" cy="71750"/>
            </a:xfrm>
            <a:custGeom>
              <a:avLst/>
              <a:gdLst/>
              <a:ahLst/>
              <a:cxnLst/>
              <a:rect l="l" t="t" r="r" b="b"/>
              <a:pathLst>
                <a:path w="3342" h="2870" extrusionOk="0">
                  <a:moveTo>
                    <a:pt x="1932" y="1"/>
                  </a:moveTo>
                  <a:cubicBezTo>
                    <a:pt x="627" y="1"/>
                    <a:pt x="1" y="1566"/>
                    <a:pt x="888" y="2454"/>
                  </a:cubicBezTo>
                  <a:cubicBezTo>
                    <a:pt x="1175" y="2741"/>
                    <a:pt x="1534" y="2869"/>
                    <a:pt x="1887" y="2869"/>
                  </a:cubicBezTo>
                  <a:cubicBezTo>
                    <a:pt x="2625" y="2869"/>
                    <a:pt x="3341" y="2309"/>
                    <a:pt x="3341" y="1462"/>
                  </a:cubicBezTo>
                  <a:cubicBezTo>
                    <a:pt x="3341" y="679"/>
                    <a:pt x="2715" y="1"/>
                    <a:pt x="1932" y="1"/>
                  </a:cubicBezTo>
                  <a:close/>
                </a:path>
              </a:pathLst>
            </a:custGeom>
            <a:solidFill>
              <a:srgbClr val="B7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4"/>
            <p:cNvSpPr/>
            <p:nvPr/>
          </p:nvSpPr>
          <p:spPr>
            <a:xfrm>
              <a:off x="2324475" y="5269400"/>
              <a:ext cx="83550" cy="83525"/>
            </a:xfrm>
            <a:custGeom>
              <a:avLst/>
              <a:gdLst/>
              <a:ahLst/>
              <a:cxnLst/>
              <a:rect l="l" t="t" r="r" b="b"/>
              <a:pathLst>
                <a:path w="3342" h="3341" fill="none" extrusionOk="0">
                  <a:moveTo>
                    <a:pt x="3341" y="1462"/>
                  </a:moveTo>
                  <a:cubicBezTo>
                    <a:pt x="3341" y="2714"/>
                    <a:pt x="1775" y="3341"/>
                    <a:pt x="888" y="2454"/>
                  </a:cubicBezTo>
                  <a:cubicBezTo>
                    <a:pt x="1" y="1566"/>
                    <a:pt x="627" y="1"/>
                    <a:pt x="1932" y="1"/>
                  </a:cubicBezTo>
                  <a:cubicBezTo>
                    <a:pt x="2715" y="1"/>
                    <a:pt x="3341" y="679"/>
                    <a:pt x="3341" y="1462"/>
                  </a:cubicBezTo>
                  <a:close/>
                </a:path>
              </a:pathLst>
            </a:custGeom>
            <a:noFill/>
            <a:ln w="16950" cap="flat" cmpd="sng">
              <a:solidFill>
                <a:schemeClr val="dk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4"/>
            <p:cNvSpPr/>
            <p:nvPr/>
          </p:nvSpPr>
          <p:spPr>
            <a:xfrm>
              <a:off x="2957300" y="5208075"/>
              <a:ext cx="227075" cy="194550"/>
            </a:xfrm>
            <a:custGeom>
              <a:avLst/>
              <a:gdLst/>
              <a:ahLst/>
              <a:cxnLst/>
              <a:rect l="l" t="t" r="r" b="b"/>
              <a:pathLst>
                <a:path w="9083" h="7782" extrusionOk="0">
                  <a:moveTo>
                    <a:pt x="5220" y="1"/>
                  </a:moveTo>
                  <a:cubicBezTo>
                    <a:pt x="1775" y="1"/>
                    <a:pt x="1" y="4176"/>
                    <a:pt x="2454" y="6629"/>
                  </a:cubicBezTo>
                  <a:cubicBezTo>
                    <a:pt x="3250" y="7425"/>
                    <a:pt x="4228" y="7782"/>
                    <a:pt x="5186" y="7782"/>
                  </a:cubicBezTo>
                  <a:cubicBezTo>
                    <a:pt x="7178" y="7782"/>
                    <a:pt x="9082" y="6241"/>
                    <a:pt x="9082" y="3915"/>
                  </a:cubicBezTo>
                  <a:cubicBezTo>
                    <a:pt x="9082" y="1775"/>
                    <a:pt x="7360" y="53"/>
                    <a:pt x="5220" y="1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4"/>
            <p:cNvSpPr/>
            <p:nvPr/>
          </p:nvSpPr>
          <p:spPr>
            <a:xfrm>
              <a:off x="2957300" y="5208075"/>
              <a:ext cx="227075" cy="227050"/>
            </a:xfrm>
            <a:custGeom>
              <a:avLst/>
              <a:gdLst/>
              <a:ahLst/>
              <a:cxnLst/>
              <a:rect l="l" t="t" r="r" b="b"/>
              <a:pathLst>
                <a:path w="9083" h="9082" fill="none" extrusionOk="0">
                  <a:moveTo>
                    <a:pt x="9082" y="3915"/>
                  </a:moveTo>
                  <a:cubicBezTo>
                    <a:pt x="9082" y="7360"/>
                    <a:pt x="4907" y="9082"/>
                    <a:pt x="2454" y="6629"/>
                  </a:cubicBezTo>
                  <a:cubicBezTo>
                    <a:pt x="1" y="4176"/>
                    <a:pt x="1775" y="1"/>
                    <a:pt x="5220" y="1"/>
                  </a:cubicBezTo>
                  <a:cubicBezTo>
                    <a:pt x="7360" y="53"/>
                    <a:pt x="9082" y="1775"/>
                    <a:pt x="9082" y="3915"/>
                  </a:cubicBezTo>
                  <a:close/>
                </a:path>
              </a:pathLst>
            </a:custGeom>
            <a:noFill/>
            <a:ln w="16950" cap="flat" cmpd="sng">
              <a:solidFill>
                <a:schemeClr val="dk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4"/>
            <p:cNvSpPr/>
            <p:nvPr/>
          </p:nvSpPr>
          <p:spPr>
            <a:xfrm>
              <a:off x="3039500" y="5269400"/>
              <a:ext cx="83550" cy="71750"/>
            </a:xfrm>
            <a:custGeom>
              <a:avLst/>
              <a:gdLst/>
              <a:ahLst/>
              <a:cxnLst/>
              <a:rect l="l" t="t" r="r" b="b"/>
              <a:pathLst>
                <a:path w="3342" h="2870" extrusionOk="0">
                  <a:moveTo>
                    <a:pt x="1932" y="1"/>
                  </a:moveTo>
                  <a:cubicBezTo>
                    <a:pt x="627" y="1"/>
                    <a:pt x="1" y="1566"/>
                    <a:pt x="940" y="2454"/>
                  </a:cubicBezTo>
                  <a:cubicBezTo>
                    <a:pt x="1228" y="2741"/>
                    <a:pt x="1581" y="2869"/>
                    <a:pt x="1927" y="2869"/>
                  </a:cubicBezTo>
                  <a:cubicBezTo>
                    <a:pt x="2649" y="2869"/>
                    <a:pt x="3341" y="2309"/>
                    <a:pt x="3341" y="1462"/>
                  </a:cubicBezTo>
                  <a:cubicBezTo>
                    <a:pt x="3341" y="679"/>
                    <a:pt x="2715" y="1"/>
                    <a:pt x="1932" y="1"/>
                  </a:cubicBezTo>
                  <a:close/>
                </a:path>
              </a:pathLst>
            </a:custGeom>
            <a:solidFill>
              <a:srgbClr val="B7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4"/>
            <p:cNvSpPr/>
            <p:nvPr/>
          </p:nvSpPr>
          <p:spPr>
            <a:xfrm>
              <a:off x="3039500" y="5269400"/>
              <a:ext cx="83550" cy="83525"/>
            </a:xfrm>
            <a:custGeom>
              <a:avLst/>
              <a:gdLst/>
              <a:ahLst/>
              <a:cxnLst/>
              <a:rect l="l" t="t" r="r" b="b"/>
              <a:pathLst>
                <a:path w="3342" h="3341" fill="none" extrusionOk="0">
                  <a:moveTo>
                    <a:pt x="3341" y="1462"/>
                  </a:moveTo>
                  <a:cubicBezTo>
                    <a:pt x="3341" y="2714"/>
                    <a:pt x="1828" y="3341"/>
                    <a:pt x="940" y="2454"/>
                  </a:cubicBezTo>
                  <a:cubicBezTo>
                    <a:pt x="1" y="1566"/>
                    <a:pt x="627" y="1"/>
                    <a:pt x="1932" y="1"/>
                  </a:cubicBezTo>
                  <a:cubicBezTo>
                    <a:pt x="2715" y="1"/>
                    <a:pt x="3341" y="679"/>
                    <a:pt x="3341" y="1462"/>
                  </a:cubicBezTo>
                  <a:close/>
                </a:path>
              </a:pathLst>
            </a:custGeom>
            <a:noFill/>
            <a:ln w="16950" cap="flat" cmpd="sng">
              <a:solidFill>
                <a:schemeClr val="dk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4"/>
            <p:cNvSpPr/>
            <p:nvPr/>
          </p:nvSpPr>
          <p:spPr>
            <a:xfrm>
              <a:off x="3485750" y="4579175"/>
              <a:ext cx="764625" cy="764625"/>
            </a:xfrm>
            <a:custGeom>
              <a:avLst/>
              <a:gdLst/>
              <a:ahLst/>
              <a:cxnLst/>
              <a:rect l="l" t="t" r="r" b="b"/>
              <a:pathLst>
                <a:path w="30585" h="30585" extrusionOk="0">
                  <a:moveTo>
                    <a:pt x="17119" y="0"/>
                  </a:moveTo>
                  <a:lnTo>
                    <a:pt x="0" y="1879"/>
                  </a:lnTo>
                  <a:lnTo>
                    <a:pt x="1775" y="23486"/>
                  </a:lnTo>
                  <a:lnTo>
                    <a:pt x="1566" y="30584"/>
                  </a:lnTo>
                  <a:lnTo>
                    <a:pt x="1566" y="30584"/>
                  </a:lnTo>
                  <a:lnTo>
                    <a:pt x="29384" y="30428"/>
                  </a:lnTo>
                  <a:cubicBezTo>
                    <a:pt x="30063" y="30428"/>
                    <a:pt x="30585" y="29854"/>
                    <a:pt x="30585" y="29175"/>
                  </a:cubicBezTo>
                  <a:cubicBezTo>
                    <a:pt x="30585" y="28653"/>
                    <a:pt x="30272" y="28236"/>
                    <a:pt x="29802" y="28027"/>
                  </a:cubicBezTo>
                  <a:lnTo>
                    <a:pt x="17798" y="22547"/>
                  </a:lnTo>
                  <a:lnTo>
                    <a:pt x="17119" y="0"/>
                  </a:lnTo>
                  <a:close/>
                </a:path>
              </a:pathLst>
            </a:custGeom>
            <a:solidFill>
              <a:srgbClr val="F9A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4"/>
            <p:cNvSpPr/>
            <p:nvPr/>
          </p:nvSpPr>
          <p:spPr>
            <a:xfrm>
              <a:off x="3488350" y="5142825"/>
              <a:ext cx="803775" cy="270125"/>
            </a:xfrm>
            <a:custGeom>
              <a:avLst/>
              <a:gdLst/>
              <a:ahLst/>
              <a:cxnLst/>
              <a:rect l="l" t="t" r="r" b="b"/>
              <a:pathLst>
                <a:path w="32151" h="10805" extrusionOk="0">
                  <a:moveTo>
                    <a:pt x="17694" y="1"/>
                  </a:moveTo>
                  <a:cubicBezTo>
                    <a:pt x="14957" y="1104"/>
                    <a:pt x="11901" y="1439"/>
                    <a:pt x="9194" y="1439"/>
                  </a:cubicBezTo>
                  <a:cubicBezTo>
                    <a:pt x="4983" y="1439"/>
                    <a:pt x="1619" y="627"/>
                    <a:pt x="1619" y="627"/>
                  </a:cubicBezTo>
                  <a:lnTo>
                    <a:pt x="1" y="10231"/>
                  </a:lnTo>
                  <a:cubicBezTo>
                    <a:pt x="1" y="10544"/>
                    <a:pt x="262" y="10805"/>
                    <a:pt x="575" y="10805"/>
                  </a:cubicBezTo>
                  <a:lnTo>
                    <a:pt x="31525" y="10805"/>
                  </a:lnTo>
                  <a:cubicBezTo>
                    <a:pt x="32151" y="10805"/>
                    <a:pt x="31733" y="7621"/>
                    <a:pt x="31733" y="7569"/>
                  </a:cubicBezTo>
                  <a:cubicBezTo>
                    <a:pt x="31420" y="6681"/>
                    <a:pt x="30898" y="5690"/>
                    <a:pt x="30429" y="5481"/>
                  </a:cubicBezTo>
                  <a:lnTo>
                    <a:pt x="17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4"/>
            <p:cNvSpPr/>
            <p:nvPr/>
          </p:nvSpPr>
          <p:spPr>
            <a:xfrm>
              <a:off x="3954175" y="5155875"/>
              <a:ext cx="44375" cy="75700"/>
            </a:xfrm>
            <a:custGeom>
              <a:avLst/>
              <a:gdLst/>
              <a:ahLst/>
              <a:cxnLst/>
              <a:rect l="l" t="t" r="r" b="b"/>
              <a:pathLst>
                <a:path w="1775" h="3028" fill="none" extrusionOk="0">
                  <a:moveTo>
                    <a:pt x="1775" y="1"/>
                  </a:moveTo>
                  <a:cubicBezTo>
                    <a:pt x="1096" y="940"/>
                    <a:pt x="470" y="1932"/>
                    <a:pt x="0" y="3028"/>
                  </a:cubicBezTo>
                </a:path>
              </a:pathLst>
            </a:custGeom>
            <a:noFill/>
            <a:ln w="11750" cap="flat" cmpd="sng">
              <a:solidFill>
                <a:schemeClr val="accent3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4"/>
            <p:cNvSpPr/>
            <p:nvPr/>
          </p:nvSpPr>
          <p:spPr>
            <a:xfrm>
              <a:off x="4002450" y="5180675"/>
              <a:ext cx="36550" cy="63950"/>
            </a:xfrm>
            <a:custGeom>
              <a:avLst/>
              <a:gdLst/>
              <a:ahLst/>
              <a:cxnLst/>
              <a:rect l="l" t="t" r="r" b="b"/>
              <a:pathLst>
                <a:path w="1462" h="2558" fill="none" extrusionOk="0">
                  <a:moveTo>
                    <a:pt x="1462" y="0"/>
                  </a:moveTo>
                  <a:cubicBezTo>
                    <a:pt x="888" y="783"/>
                    <a:pt x="366" y="1618"/>
                    <a:pt x="0" y="2558"/>
                  </a:cubicBezTo>
                </a:path>
              </a:pathLst>
            </a:custGeom>
            <a:noFill/>
            <a:ln w="11750" cap="flat" cmpd="sng">
              <a:solidFill>
                <a:schemeClr val="accent3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4"/>
            <p:cNvSpPr/>
            <p:nvPr/>
          </p:nvSpPr>
          <p:spPr>
            <a:xfrm>
              <a:off x="4038975" y="5197625"/>
              <a:ext cx="33950" cy="58750"/>
            </a:xfrm>
            <a:custGeom>
              <a:avLst/>
              <a:gdLst/>
              <a:ahLst/>
              <a:cxnLst/>
              <a:rect l="l" t="t" r="r" b="b"/>
              <a:pathLst>
                <a:path w="1358" h="2350" fill="none" extrusionOk="0">
                  <a:moveTo>
                    <a:pt x="1358" y="1"/>
                  </a:moveTo>
                  <a:cubicBezTo>
                    <a:pt x="836" y="732"/>
                    <a:pt x="366" y="1515"/>
                    <a:pt x="1" y="2350"/>
                  </a:cubicBezTo>
                </a:path>
              </a:pathLst>
            </a:custGeom>
            <a:noFill/>
            <a:ln w="11750" cap="flat" cmpd="sng">
              <a:solidFill>
                <a:schemeClr val="accent3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4"/>
            <p:cNvSpPr/>
            <p:nvPr/>
          </p:nvSpPr>
          <p:spPr>
            <a:xfrm>
              <a:off x="3492275" y="5356825"/>
              <a:ext cx="792025" cy="3925"/>
            </a:xfrm>
            <a:custGeom>
              <a:avLst/>
              <a:gdLst/>
              <a:ahLst/>
              <a:cxnLst/>
              <a:rect l="l" t="t" r="r" b="b"/>
              <a:pathLst>
                <a:path w="31681" h="157" fill="none" extrusionOk="0">
                  <a:moveTo>
                    <a:pt x="0" y="157"/>
                  </a:moveTo>
                  <a:lnTo>
                    <a:pt x="31681" y="0"/>
                  </a:lnTo>
                </a:path>
              </a:pathLst>
            </a:custGeom>
            <a:noFill/>
            <a:ln w="11750" cap="flat" cmpd="sng">
              <a:solidFill>
                <a:schemeClr val="accent3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4"/>
            <p:cNvSpPr/>
            <p:nvPr/>
          </p:nvSpPr>
          <p:spPr>
            <a:xfrm>
              <a:off x="3514450" y="5244600"/>
              <a:ext cx="202275" cy="114850"/>
            </a:xfrm>
            <a:custGeom>
              <a:avLst/>
              <a:gdLst/>
              <a:ahLst/>
              <a:cxnLst/>
              <a:rect l="l" t="t" r="r" b="b"/>
              <a:pathLst>
                <a:path w="8091" h="4594" fill="none" extrusionOk="0">
                  <a:moveTo>
                    <a:pt x="1" y="1"/>
                  </a:moveTo>
                  <a:cubicBezTo>
                    <a:pt x="1" y="1"/>
                    <a:pt x="7412" y="105"/>
                    <a:pt x="8090" y="4594"/>
                  </a:cubicBezTo>
                </a:path>
              </a:pathLst>
            </a:custGeom>
            <a:noFill/>
            <a:ln w="11750" cap="flat" cmpd="sng">
              <a:solidFill>
                <a:srgbClr val="DD5E17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4"/>
            <p:cNvSpPr/>
            <p:nvPr/>
          </p:nvSpPr>
          <p:spPr>
            <a:xfrm>
              <a:off x="4121175" y="5251125"/>
              <a:ext cx="61350" cy="107025"/>
            </a:xfrm>
            <a:custGeom>
              <a:avLst/>
              <a:gdLst/>
              <a:ahLst/>
              <a:cxnLst/>
              <a:rect l="l" t="t" r="r" b="b"/>
              <a:pathLst>
                <a:path w="2454" h="4281" fill="none" extrusionOk="0">
                  <a:moveTo>
                    <a:pt x="2454" y="1"/>
                  </a:moveTo>
                  <a:cubicBezTo>
                    <a:pt x="2454" y="1"/>
                    <a:pt x="418" y="2924"/>
                    <a:pt x="1" y="4281"/>
                  </a:cubicBezTo>
                </a:path>
              </a:pathLst>
            </a:custGeom>
            <a:noFill/>
            <a:ln w="11750" cap="flat" cmpd="sng">
              <a:solidFill>
                <a:schemeClr val="accent3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4"/>
            <p:cNvSpPr/>
            <p:nvPr/>
          </p:nvSpPr>
          <p:spPr>
            <a:xfrm>
              <a:off x="3155625" y="4579175"/>
              <a:ext cx="730725" cy="764625"/>
            </a:xfrm>
            <a:custGeom>
              <a:avLst/>
              <a:gdLst/>
              <a:ahLst/>
              <a:cxnLst/>
              <a:rect l="l" t="t" r="r" b="b"/>
              <a:pathLst>
                <a:path w="29229" h="30585" extrusionOk="0">
                  <a:moveTo>
                    <a:pt x="17172" y="0"/>
                  </a:moveTo>
                  <a:lnTo>
                    <a:pt x="1" y="1879"/>
                  </a:lnTo>
                  <a:lnTo>
                    <a:pt x="418" y="23486"/>
                  </a:lnTo>
                  <a:lnTo>
                    <a:pt x="210" y="30584"/>
                  </a:lnTo>
                  <a:lnTo>
                    <a:pt x="28028" y="30428"/>
                  </a:lnTo>
                  <a:cubicBezTo>
                    <a:pt x="28654" y="30428"/>
                    <a:pt x="29228" y="29854"/>
                    <a:pt x="29228" y="29175"/>
                  </a:cubicBezTo>
                  <a:cubicBezTo>
                    <a:pt x="29228" y="28653"/>
                    <a:pt x="28915" y="28236"/>
                    <a:pt x="28445" y="28027"/>
                  </a:cubicBezTo>
                  <a:lnTo>
                    <a:pt x="16441" y="22547"/>
                  </a:lnTo>
                  <a:lnTo>
                    <a:pt x="17172" y="0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4"/>
            <p:cNvSpPr/>
            <p:nvPr/>
          </p:nvSpPr>
          <p:spPr>
            <a:xfrm>
              <a:off x="3123025" y="5142825"/>
              <a:ext cx="803775" cy="270125"/>
            </a:xfrm>
            <a:custGeom>
              <a:avLst/>
              <a:gdLst/>
              <a:ahLst/>
              <a:cxnLst/>
              <a:rect l="l" t="t" r="r" b="b"/>
              <a:pathLst>
                <a:path w="32151" h="10805" extrusionOk="0">
                  <a:moveTo>
                    <a:pt x="17745" y="1"/>
                  </a:moveTo>
                  <a:cubicBezTo>
                    <a:pt x="14988" y="1104"/>
                    <a:pt x="11919" y="1439"/>
                    <a:pt x="9205" y="1439"/>
                  </a:cubicBezTo>
                  <a:cubicBezTo>
                    <a:pt x="4983" y="1439"/>
                    <a:pt x="1618" y="627"/>
                    <a:pt x="1618" y="627"/>
                  </a:cubicBezTo>
                  <a:lnTo>
                    <a:pt x="52" y="10231"/>
                  </a:lnTo>
                  <a:cubicBezTo>
                    <a:pt x="0" y="10544"/>
                    <a:pt x="261" y="10805"/>
                    <a:pt x="626" y="10805"/>
                  </a:cubicBezTo>
                  <a:lnTo>
                    <a:pt x="31524" y="10805"/>
                  </a:lnTo>
                  <a:cubicBezTo>
                    <a:pt x="32150" y="10805"/>
                    <a:pt x="31733" y="7621"/>
                    <a:pt x="31733" y="7569"/>
                  </a:cubicBezTo>
                  <a:cubicBezTo>
                    <a:pt x="31472" y="6681"/>
                    <a:pt x="30950" y="5690"/>
                    <a:pt x="30428" y="5481"/>
                  </a:cubicBezTo>
                  <a:lnTo>
                    <a:pt x="177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4"/>
            <p:cNvSpPr/>
            <p:nvPr/>
          </p:nvSpPr>
          <p:spPr>
            <a:xfrm>
              <a:off x="3590125" y="5155875"/>
              <a:ext cx="44400" cy="75700"/>
            </a:xfrm>
            <a:custGeom>
              <a:avLst/>
              <a:gdLst/>
              <a:ahLst/>
              <a:cxnLst/>
              <a:rect l="l" t="t" r="r" b="b"/>
              <a:pathLst>
                <a:path w="1776" h="3028" fill="none" extrusionOk="0">
                  <a:moveTo>
                    <a:pt x="1775" y="1"/>
                  </a:moveTo>
                  <a:cubicBezTo>
                    <a:pt x="1045" y="940"/>
                    <a:pt x="470" y="1932"/>
                    <a:pt x="1" y="3028"/>
                  </a:cubicBezTo>
                </a:path>
              </a:pathLst>
            </a:custGeom>
            <a:noFill/>
            <a:ln w="11750" cap="flat" cmpd="sng">
              <a:solidFill>
                <a:schemeClr val="accent3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4"/>
            <p:cNvSpPr/>
            <p:nvPr/>
          </p:nvSpPr>
          <p:spPr>
            <a:xfrm>
              <a:off x="3637100" y="5180675"/>
              <a:ext cx="37875" cy="63950"/>
            </a:xfrm>
            <a:custGeom>
              <a:avLst/>
              <a:gdLst/>
              <a:ahLst/>
              <a:cxnLst/>
              <a:rect l="l" t="t" r="r" b="b"/>
              <a:pathLst>
                <a:path w="1515" h="2558" fill="none" extrusionOk="0">
                  <a:moveTo>
                    <a:pt x="1514" y="0"/>
                  </a:moveTo>
                  <a:cubicBezTo>
                    <a:pt x="888" y="783"/>
                    <a:pt x="418" y="1618"/>
                    <a:pt x="1" y="2558"/>
                  </a:cubicBezTo>
                </a:path>
              </a:pathLst>
            </a:custGeom>
            <a:noFill/>
            <a:ln w="11750" cap="flat" cmpd="sng">
              <a:solidFill>
                <a:schemeClr val="accent3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4"/>
            <p:cNvSpPr/>
            <p:nvPr/>
          </p:nvSpPr>
          <p:spPr>
            <a:xfrm>
              <a:off x="3673625" y="5197625"/>
              <a:ext cx="35275" cy="58750"/>
            </a:xfrm>
            <a:custGeom>
              <a:avLst/>
              <a:gdLst/>
              <a:ahLst/>
              <a:cxnLst/>
              <a:rect l="l" t="t" r="r" b="b"/>
              <a:pathLst>
                <a:path w="1411" h="2350" fill="none" extrusionOk="0">
                  <a:moveTo>
                    <a:pt x="1410" y="1"/>
                  </a:moveTo>
                  <a:cubicBezTo>
                    <a:pt x="888" y="732"/>
                    <a:pt x="419" y="1515"/>
                    <a:pt x="1" y="2350"/>
                  </a:cubicBezTo>
                </a:path>
              </a:pathLst>
            </a:custGeom>
            <a:noFill/>
            <a:ln w="11750" cap="flat" cmpd="sng">
              <a:solidFill>
                <a:schemeClr val="accent3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4"/>
            <p:cNvSpPr/>
            <p:nvPr/>
          </p:nvSpPr>
          <p:spPr>
            <a:xfrm>
              <a:off x="3126925" y="5356825"/>
              <a:ext cx="793350" cy="3925"/>
            </a:xfrm>
            <a:custGeom>
              <a:avLst/>
              <a:gdLst/>
              <a:ahLst/>
              <a:cxnLst/>
              <a:rect l="l" t="t" r="r" b="b"/>
              <a:pathLst>
                <a:path w="31734" h="157" fill="none" extrusionOk="0">
                  <a:moveTo>
                    <a:pt x="1" y="157"/>
                  </a:moveTo>
                  <a:lnTo>
                    <a:pt x="31733" y="0"/>
                  </a:lnTo>
                </a:path>
              </a:pathLst>
            </a:custGeom>
            <a:noFill/>
            <a:ln w="11750" cap="flat" cmpd="sng">
              <a:solidFill>
                <a:schemeClr val="accent3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4"/>
            <p:cNvSpPr/>
            <p:nvPr/>
          </p:nvSpPr>
          <p:spPr>
            <a:xfrm>
              <a:off x="3150425" y="5244600"/>
              <a:ext cx="200950" cy="114850"/>
            </a:xfrm>
            <a:custGeom>
              <a:avLst/>
              <a:gdLst/>
              <a:ahLst/>
              <a:cxnLst/>
              <a:rect l="l" t="t" r="r" b="b"/>
              <a:pathLst>
                <a:path w="8038" h="4594" fill="none" extrusionOk="0">
                  <a:moveTo>
                    <a:pt x="0" y="1"/>
                  </a:moveTo>
                  <a:cubicBezTo>
                    <a:pt x="0" y="1"/>
                    <a:pt x="7411" y="105"/>
                    <a:pt x="8038" y="4594"/>
                  </a:cubicBezTo>
                </a:path>
              </a:pathLst>
            </a:custGeom>
            <a:noFill/>
            <a:ln w="11750" cap="flat" cmpd="sng">
              <a:solidFill>
                <a:schemeClr val="accent3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4"/>
            <p:cNvSpPr/>
            <p:nvPr/>
          </p:nvSpPr>
          <p:spPr>
            <a:xfrm>
              <a:off x="3757150" y="5251125"/>
              <a:ext cx="61350" cy="107025"/>
            </a:xfrm>
            <a:custGeom>
              <a:avLst/>
              <a:gdLst/>
              <a:ahLst/>
              <a:cxnLst/>
              <a:rect l="l" t="t" r="r" b="b"/>
              <a:pathLst>
                <a:path w="2454" h="4281" fill="none" extrusionOk="0">
                  <a:moveTo>
                    <a:pt x="2453" y="1"/>
                  </a:moveTo>
                  <a:cubicBezTo>
                    <a:pt x="2453" y="1"/>
                    <a:pt x="418" y="2924"/>
                    <a:pt x="0" y="4281"/>
                  </a:cubicBezTo>
                </a:path>
              </a:pathLst>
            </a:custGeom>
            <a:noFill/>
            <a:ln w="11750" cap="flat" cmpd="sng">
              <a:solidFill>
                <a:schemeClr val="accent3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4"/>
            <p:cNvSpPr/>
            <p:nvPr/>
          </p:nvSpPr>
          <p:spPr>
            <a:xfrm>
              <a:off x="1952625" y="2927300"/>
              <a:ext cx="2045925" cy="2087700"/>
            </a:xfrm>
            <a:custGeom>
              <a:avLst/>
              <a:gdLst/>
              <a:ahLst/>
              <a:cxnLst/>
              <a:rect l="l" t="t" r="r" b="b"/>
              <a:pathLst>
                <a:path w="81837" h="83508" extrusionOk="0">
                  <a:moveTo>
                    <a:pt x="4958" y="0"/>
                  </a:moveTo>
                  <a:lnTo>
                    <a:pt x="4958" y="0"/>
                  </a:lnTo>
                  <a:cubicBezTo>
                    <a:pt x="4958" y="0"/>
                    <a:pt x="0" y="19155"/>
                    <a:pt x="6837" y="28601"/>
                  </a:cubicBezTo>
                  <a:cubicBezTo>
                    <a:pt x="9812" y="32777"/>
                    <a:pt x="14979" y="32881"/>
                    <a:pt x="19937" y="32881"/>
                  </a:cubicBezTo>
                  <a:lnTo>
                    <a:pt x="49321" y="32881"/>
                  </a:lnTo>
                  <a:cubicBezTo>
                    <a:pt x="51774" y="32881"/>
                    <a:pt x="53810" y="34760"/>
                    <a:pt x="54019" y="37213"/>
                  </a:cubicBezTo>
                  <a:lnTo>
                    <a:pt x="57985" y="83507"/>
                  </a:lnTo>
                  <a:lnTo>
                    <a:pt x="81837" y="83507"/>
                  </a:lnTo>
                  <a:cubicBezTo>
                    <a:pt x="81837" y="83507"/>
                    <a:pt x="79436" y="43633"/>
                    <a:pt x="78810" y="35699"/>
                  </a:cubicBezTo>
                  <a:cubicBezTo>
                    <a:pt x="78288" y="29332"/>
                    <a:pt x="77087" y="20668"/>
                    <a:pt x="74582" y="15032"/>
                  </a:cubicBezTo>
                  <a:cubicBezTo>
                    <a:pt x="71242" y="7516"/>
                    <a:pt x="64927" y="3654"/>
                    <a:pt x="58559" y="3654"/>
                  </a:cubicBezTo>
                  <a:lnTo>
                    <a:pt x="47495" y="3654"/>
                  </a:lnTo>
                  <a:cubicBezTo>
                    <a:pt x="46920" y="3654"/>
                    <a:pt x="46503" y="3236"/>
                    <a:pt x="46503" y="2662"/>
                  </a:cubicBezTo>
                  <a:lnTo>
                    <a:pt x="46503" y="261"/>
                  </a:lnTo>
                  <a:lnTo>
                    <a:pt x="49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4"/>
            <p:cNvSpPr/>
            <p:nvPr/>
          </p:nvSpPr>
          <p:spPr>
            <a:xfrm>
              <a:off x="3410075" y="4892325"/>
              <a:ext cx="579350" cy="25"/>
            </a:xfrm>
            <a:custGeom>
              <a:avLst/>
              <a:gdLst/>
              <a:ahLst/>
              <a:cxnLst/>
              <a:rect l="l" t="t" r="r" b="b"/>
              <a:pathLst>
                <a:path w="23174" h="1" fill="none" extrusionOk="0">
                  <a:moveTo>
                    <a:pt x="0" y="0"/>
                  </a:moveTo>
                  <a:lnTo>
                    <a:pt x="23173" y="0"/>
                  </a:lnTo>
                </a:path>
              </a:pathLst>
            </a:custGeom>
            <a:noFill/>
            <a:ln w="11750" cap="flat" cmpd="sng">
              <a:solidFill>
                <a:schemeClr val="dk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4"/>
            <p:cNvSpPr/>
            <p:nvPr/>
          </p:nvSpPr>
          <p:spPr>
            <a:xfrm>
              <a:off x="1600325" y="2907725"/>
              <a:ext cx="2044625" cy="2107275"/>
            </a:xfrm>
            <a:custGeom>
              <a:avLst/>
              <a:gdLst/>
              <a:ahLst/>
              <a:cxnLst/>
              <a:rect l="l" t="t" r="r" b="b"/>
              <a:pathLst>
                <a:path w="81785" h="84291" extrusionOk="0">
                  <a:moveTo>
                    <a:pt x="34499" y="0"/>
                  </a:moveTo>
                  <a:lnTo>
                    <a:pt x="4959" y="783"/>
                  </a:lnTo>
                  <a:cubicBezTo>
                    <a:pt x="4959" y="783"/>
                    <a:pt x="0" y="19938"/>
                    <a:pt x="6785" y="29384"/>
                  </a:cubicBezTo>
                  <a:cubicBezTo>
                    <a:pt x="9812" y="33560"/>
                    <a:pt x="14979" y="33664"/>
                    <a:pt x="19938" y="33664"/>
                  </a:cubicBezTo>
                  <a:lnTo>
                    <a:pt x="49322" y="33664"/>
                  </a:lnTo>
                  <a:cubicBezTo>
                    <a:pt x="51775" y="33664"/>
                    <a:pt x="53810" y="35543"/>
                    <a:pt x="54019" y="37996"/>
                  </a:cubicBezTo>
                  <a:lnTo>
                    <a:pt x="57985" y="84290"/>
                  </a:lnTo>
                  <a:lnTo>
                    <a:pt x="81785" y="84290"/>
                  </a:lnTo>
                  <a:cubicBezTo>
                    <a:pt x="81785" y="84290"/>
                    <a:pt x="79175" y="44416"/>
                    <a:pt x="78810" y="36482"/>
                  </a:cubicBezTo>
                  <a:cubicBezTo>
                    <a:pt x="78392" y="28549"/>
                    <a:pt x="77662" y="21190"/>
                    <a:pt x="74582" y="15867"/>
                  </a:cubicBezTo>
                  <a:cubicBezTo>
                    <a:pt x="69781" y="7568"/>
                    <a:pt x="61326" y="4645"/>
                    <a:pt x="52036" y="4645"/>
                  </a:cubicBezTo>
                  <a:lnTo>
                    <a:pt x="34499" y="4645"/>
                  </a:lnTo>
                  <a:lnTo>
                    <a:pt x="344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4"/>
            <p:cNvSpPr/>
            <p:nvPr/>
          </p:nvSpPr>
          <p:spPr>
            <a:xfrm>
              <a:off x="1755600" y="2965125"/>
              <a:ext cx="1406575" cy="2052475"/>
            </a:xfrm>
            <a:custGeom>
              <a:avLst/>
              <a:gdLst/>
              <a:ahLst/>
              <a:cxnLst/>
              <a:rect l="l" t="t" r="r" b="b"/>
              <a:pathLst>
                <a:path w="56263" h="82099" fill="none" extrusionOk="0">
                  <a:moveTo>
                    <a:pt x="3027" y="1"/>
                  </a:moveTo>
                  <a:cubicBezTo>
                    <a:pt x="3027" y="1"/>
                    <a:pt x="0" y="17276"/>
                    <a:pt x="4802" y="22965"/>
                  </a:cubicBezTo>
                  <a:cubicBezTo>
                    <a:pt x="7411" y="25992"/>
                    <a:pt x="12161" y="26149"/>
                    <a:pt x="15814" y="26149"/>
                  </a:cubicBezTo>
                  <a:lnTo>
                    <a:pt x="47651" y="26149"/>
                  </a:lnTo>
                  <a:cubicBezTo>
                    <a:pt x="50000" y="26149"/>
                    <a:pt x="51983" y="27976"/>
                    <a:pt x="52192" y="30324"/>
                  </a:cubicBezTo>
                  <a:lnTo>
                    <a:pt x="56263" y="82099"/>
                  </a:lnTo>
                </a:path>
              </a:pathLst>
            </a:custGeom>
            <a:solidFill>
              <a:schemeClr val="accent5"/>
            </a:solidFill>
            <a:ln w="11750" cap="flat" cmpd="sng">
              <a:solidFill>
                <a:schemeClr val="accent5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4"/>
            <p:cNvSpPr/>
            <p:nvPr/>
          </p:nvSpPr>
          <p:spPr>
            <a:xfrm>
              <a:off x="3039500" y="4892325"/>
              <a:ext cx="597625" cy="25"/>
            </a:xfrm>
            <a:custGeom>
              <a:avLst/>
              <a:gdLst/>
              <a:ahLst/>
              <a:cxnLst/>
              <a:rect l="l" t="t" r="r" b="b"/>
              <a:pathLst>
                <a:path w="23905" h="1" fill="none" extrusionOk="0">
                  <a:moveTo>
                    <a:pt x="1" y="0"/>
                  </a:moveTo>
                  <a:lnTo>
                    <a:pt x="23905" y="0"/>
                  </a:lnTo>
                </a:path>
              </a:pathLst>
            </a:custGeom>
            <a:solidFill>
              <a:schemeClr val="accent5"/>
            </a:solidFill>
            <a:ln w="11750" cap="flat" cmpd="sng">
              <a:solidFill>
                <a:schemeClr val="accent5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4"/>
            <p:cNvSpPr/>
            <p:nvPr/>
          </p:nvSpPr>
          <p:spPr>
            <a:xfrm>
              <a:off x="1813000" y="2991225"/>
              <a:ext cx="300125" cy="135725"/>
            </a:xfrm>
            <a:custGeom>
              <a:avLst/>
              <a:gdLst/>
              <a:ahLst/>
              <a:cxnLst/>
              <a:rect l="l" t="t" r="r" b="b"/>
              <a:pathLst>
                <a:path w="12005" h="5429" fill="none" extrusionOk="0">
                  <a:moveTo>
                    <a:pt x="12005" y="1"/>
                  </a:moveTo>
                  <a:cubicBezTo>
                    <a:pt x="9656" y="5429"/>
                    <a:pt x="1" y="5011"/>
                    <a:pt x="1" y="5011"/>
                  </a:cubicBezTo>
                </a:path>
              </a:pathLst>
            </a:custGeom>
            <a:solidFill>
              <a:schemeClr val="accent5"/>
            </a:solidFill>
            <a:ln w="11750" cap="flat" cmpd="sng">
              <a:solidFill>
                <a:schemeClr val="accent5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4"/>
            <p:cNvSpPr/>
            <p:nvPr/>
          </p:nvSpPr>
          <p:spPr>
            <a:xfrm>
              <a:off x="2244900" y="995950"/>
              <a:ext cx="53500" cy="101925"/>
            </a:xfrm>
            <a:custGeom>
              <a:avLst/>
              <a:gdLst/>
              <a:ahLst/>
              <a:cxnLst/>
              <a:rect l="l" t="t" r="r" b="b"/>
              <a:pathLst>
                <a:path w="2140" h="4077" extrusionOk="0">
                  <a:moveTo>
                    <a:pt x="1480" y="1"/>
                  </a:moveTo>
                  <a:cubicBezTo>
                    <a:pt x="1438" y="1"/>
                    <a:pt x="1397" y="4"/>
                    <a:pt x="1357" y="10"/>
                  </a:cubicBezTo>
                  <a:cubicBezTo>
                    <a:pt x="887" y="63"/>
                    <a:pt x="522" y="376"/>
                    <a:pt x="313" y="793"/>
                  </a:cubicBezTo>
                  <a:cubicBezTo>
                    <a:pt x="157" y="1211"/>
                    <a:pt x="52" y="1628"/>
                    <a:pt x="52" y="2098"/>
                  </a:cubicBezTo>
                  <a:cubicBezTo>
                    <a:pt x="0" y="2516"/>
                    <a:pt x="104" y="2933"/>
                    <a:pt x="261" y="3299"/>
                  </a:cubicBezTo>
                  <a:cubicBezTo>
                    <a:pt x="533" y="3803"/>
                    <a:pt x="1064" y="4077"/>
                    <a:pt x="1597" y="4077"/>
                  </a:cubicBezTo>
                  <a:cubicBezTo>
                    <a:pt x="1781" y="4077"/>
                    <a:pt x="1966" y="4044"/>
                    <a:pt x="2140" y="3977"/>
                  </a:cubicBezTo>
                  <a:lnTo>
                    <a:pt x="2088" y="428"/>
                  </a:lnTo>
                  <a:cubicBezTo>
                    <a:pt x="2088" y="155"/>
                    <a:pt x="1770" y="1"/>
                    <a:pt x="1480" y="1"/>
                  </a:cubicBezTo>
                  <a:close/>
                </a:path>
              </a:pathLst>
            </a:custGeom>
            <a:solidFill>
              <a:srgbClr val="F9B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4"/>
            <p:cNvSpPr/>
            <p:nvPr/>
          </p:nvSpPr>
          <p:spPr>
            <a:xfrm>
              <a:off x="2243575" y="850000"/>
              <a:ext cx="351025" cy="386000"/>
            </a:xfrm>
            <a:custGeom>
              <a:avLst/>
              <a:gdLst/>
              <a:ahLst/>
              <a:cxnLst/>
              <a:rect l="l" t="t" r="r" b="b"/>
              <a:pathLst>
                <a:path w="14041" h="15440" extrusionOk="0">
                  <a:moveTo>
                    <a:pt x="5534" y="0"/>
                  </a:moveTo>
                  <a:cubicBezTo>
                    <a:pt x="4289" y="0"/>
                    <a:pt x="3222" y="279"/>
                    <a:pt x="2610" y="890"/>
                  </a:cubicBezTo>
                  <a:cubicBezTo>
                    <a:pt x="2610" y="890"/>
                    <a:pt x="1" y="10754"/>
                    <a:pt x="1462" y="12738"/>
                  </a:cubicBezTo>
                  <a:cubicBezTo>
                    <a:pt x="2798" y="14628"/>
                    <a:pt x="5254" y="15440"/>
                    <a:pt x="7431" y="15440"/>
                  </a:cubicBezTo>
                  <a:cubicBezTo>
                    <a:pt x="8740" y="15440"/>
                    <a:pt x="9949" y="15146"/>
                    <a:pt x="10752" y="14617"/>
                  </a:cubicBezTo>
                  <a:cubicBezTo>
                    <a:pt x="12579" y="13468"/>
                    <a:pt x="14040" y="7153"/>
                    <a:pt x="14040" y="5535"/>
                  </a:cubicBezTo>
                  <a:cubicBezTo>
                    <a:pt x="14040" y="2254"/>
                    <a:pt x="9071" y="0"/>
                    <a:pt x="5534" y="0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4"/>
            <p:cNvSpPr/>
            <p:nvPr/>
          </p:nvSpPr>
          <p:spPr>
            <a:xfrm>
              <a:off x="2302300" y="957375"/>
              <a:ext cx="15675" cy="26150"/>
            </a:xfrm>
            <a:custGeom>
              <a:avLst/>
              <a:gdLst/>
              <a:ahLst/>
              <a:cxnLst/>
              <a:rect l="l" t="t" r="r" b="b"/>
              <a:pathLst>
                <a:path w="627" h="1046" extrusionOk="0">
                  <a:moveTo>
                    <a:pt x="392" y="1"/>
                  </a:moveTo>
                  <a:cubicBezTo>
                    <a:pt x="366" y="1"/>
                    <a:pt x="340" y="14"/>
                    <a:pt x="314" y="40"/>
                  </a:cubicBezTo>
                  <a:lnTo>
                    <a:pt x="261" y="40"/>
                  </a:lnTo>
                  <a:cubicBezTo>
                    <a:pt x="209" y="92"/>
                    <a:pt x="209" y="92"/>
                    <a:pt x="209" y="144"/>
                  </a:cubicBezTo>
                  <a:lnTo>
                    <a:pt x="209" y="196"/>
                  </a:lnTo>
                  <a:cubicBezTo>
                    <a:pt x="209" y="249"/>
                    <a:pt x="105" y="353"/>
                    <a:pt x="105" y="457"/>
                  </a:cubicBezTo>
                  <a:cubicBezTo>
                    <a:pt x="53" y="562"/>
                    <a:pt x="53" y="614"/>
                    <a:pt x="1" y="718"/>
                  </a:cubicBezTo>
                  <a:cubicBezTo>
                    <a:pt x="1" y="771"/>
                    <a:pt x="1" y="875"/>
                    <a:pt x="1" y="927"/>
                  </a:cubicBezTo>
                  <a:cubicBezTo>
                    <a:pt x="53" y="979"/>
                    <a:pt x="105" y="1032"/>
                    <a:pt x="157" y="1032"/>
                  </a:cubicBezTo>
                  <a:cubicBezTo>
                    <a:pt x="186" y="1041"/>
                    <a:pt x="213" y="1045"/>
                    <a:pt x="238" y="1045"/>
                  </a:cubicBezTo>
                  <a:cubicBezTo>
                    <a:pt x="350" y="1045"/>
                    <a:pt x="428" y="960"/>
                    <a:pt x="470" y="875"/>
                  </a:cubicBezTo>
                  <a:cubicBezTo>
                    <a:pt x="470" y="771"/>
                    <a:pt x="522" y="666"/>
                    <a:pt x="575" y="562"/>
                  </a:cubicBezTo>
                  <a:lnTo>
                    <a:pt x="627" y="301"/>
                  </a:lnTo>
                  <a:cubicBezTo>
                    <a:pt x="627" y="249"/>
                    <a:pt x="627" y="196"/>
                    <a:pt x="627" y="92"/>
                  </a:cubicBezTo>
                  <a:cubicBezTo>
                    <a:pt x="575" y="92"/>
                    <a:pt x="522" y="40"/>
                    <a:pt x="470" y="40"/>
                  </a:cubicBezTo>
                  <a:cubicBezTo>
                    <a:pt x="444" y="14"/>
                    <a:pt x="418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4"/>
            <p:cNvSpPr/>
            <p:nvPr/>
          </p:nvSpPr>
          <p:spPr>
            <a:xfrm>
              <a:off x="2291875" y="920525"/>
              <a:ext cx="41775" cy="15675"/>
            </a:xfrm>
            <a:custGeom>
              <a:avLst/>
              <a:gdLst/>
              <a:ahLst/>
              <a:cxnLst/>
              <a:rect l="l" t="t" r="r" b="b"/>
              <a:pathLst>
                <a:path w="1671" h="627" fill="none" extrusionOk="0">
                  <a:moveTo>
                    <a:pt x="1670" y="627"/>
                  </a:moveTo>
                  <a:cubicBezTo>
                    <a:pt x="1253" y="105"/>
                    <a:pt x="522" y="0"/>
                    <a:pt x="0" y="418"/>
                  </a:cubicBezTo>
                </a:path>
              </a:pathLst>
            </a:custGeom>
            <a:noFill/>
            <a:ln w="7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4"/>
            <p:cNvSpPr/>
            <p:nvPr/>
          </p:nvSpPr>
          <p:spPr>
            <a:xfrm>
              <a:off x="2434075" y="988025"/>
              <a:ext cx="14375" cy="26525"/>
            </a:xfrm>
            <a:custGeom>
              <a:avLst/>
              <a:gdLst/>
              <a:ahLst/>
              <a:cxnLst/>
              <a:rect l="l" t="t" r="r" b="b"/>
              <a:pathLst>
                <a:path w="575" h="1061" extrusionOk="0">
                  <a:moveTo>
                    <a:pt x="338" y="0"/>
                  </a:moveTo>
                  <a:cubicBezTo>
                    <a:pt x="227" y="0"/>
                    <a:pt x="157" y="86"/>
                    <a:pt x="157" y="171"/>
                  </a:cubicBezTo>
                  <a:cubicBezTo>
                    <a:pt x="157" y="275"/>
                    <a:pt x="105" y="327"/>
                    <a:pt x="105" y="432"/>
                  </a:cubicBezTo>
                  <a:cubicBezTo>
                    <a:pt x="53" y="536"/>
                    <a:pt x="1" y="641"/>
                    <a:pt x="1" y="745"/>
                  </a:cubicBezTo>
                  <a:cubicBezTo>
                    <a:pt x="1" y="797"/>
                    <a:pt x="1" y="849"/>
                    <a:pt x="1" y="902"/>
                  </a:cubicBezTo>
                  <a:cubicBezTo>
                    <a:pt x="35" y="1003"/>
                    <a:pt x="134" y="1060"/>
                    <a:pt x="228" y="1060"/>
                  </a:cubicBezTo>
                  <a:cubicBezTo>
                    <a:pt x="279" y="1060"/>
                    <a:pt x="329" y="1043"/>
                    <a:pt x="366" y="1006"/>
                  </a:cubicBezTo>
                  <a:cubicBezTo>
                    <a:pt x="418" y="954"/>
                    <a:pt x="471" y="902"/>
                    <a:pt x="471" y="849"/>
                  </a:cubicBezTo>
                  <a:cubicBezTo>
                    <a:pt x="471" y="745"/>
                    <a:pt x="523" y="641"/>
                    <a:pt x="523" y="588"/>
                  </a:cubicBezTo>
                  <a:cubicBezTo>
                    <a:pt x="575" y="484"/>
                    <a:pt x="523" y="327"/>
                    <a:pt x="575" y="223"/>
                  </a:cubicBezTo>
                  <a:cubicBezTo>
                    <a:pt x="575" y="171"/>
                    <a:pt x="575" y="119"/>
                    <a:pt x="523" y="66"/>
                  </a:cubicBezTo>
                  <a:cubicBezTo>
                    <a:pt x="471" y="14"/>
                    <a:pt x="418" y="14"/>
                    <a:pt x="418" y="14"/>
                  </a:cubicBezTo>
                  <a:cubicBezTo>
                    <a:pt x="390" y="5"/>
                    <a:pt x="363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4"/>
            <p:cNvSpPr/>
            <p:nvPr/>
          </p:nvSpPr>
          <p:spPr>
            <a:xfrm>
              <a:off x="2432775" y="940100"/>
              <a:ext cx="54825" cy="32625"/>
            </a:xfrm>
            <a:custGeom>
              <a:avLst/>
              <a:gdLst/>
              <a:ahLst/>
              <a:cxnLst/>
              <a:rect l="l" t="t" r="r" b="b"/>
              <a:pathLst>
                <a:path w="2193" h="1305" fill="none" extrusionOk="0">
                  <a:moveTo>
                    <a:pt x="1" y="366"/>
                  </a:moveTo>
                  <a:cubicBezTo>
                    <a:pt x="1" y="366"/>
                    <a:pt x="1097" y="0"/>
                    <a:pt x="2193" y="1305"/>
                  </a:cubicBezTo>
                </a:path>
              </a:pathLst>
            </a:custGeom>
            <a:noFill/>
            <a:ln w="7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4"/>
            <p:cNvSpPr/>
            <p:nvPr/>
          </p:nvSpPr>
          <p:spPr>
            <a:xfrm>
              <a:off x="2327100" y="1058825"/>
              <a:ext cx="340575" cy="407125"/>
            </a:xfrm>
            <a:custGeom>
              <a:avLst/>
              <a:gdLst/>
              <a:ahLst/>
              <a:cxnLst/>
              <a:rect l="l" t="t" r="r" b="b"/>
              <a:pathLst>
                <a:path w="13623" h="16285" extrusionOk="0">
                  <a:moveTo>
                    <a:pt x="11952" y="1"/>
                  </a:moveTo>
                  <a:lnTo>
                    <a:pt x="887" y="5585"/>
                  </a:lnTo>
                  <a:lnTo>
                    <a:pt x="0" y="12996"/>
                  </a:lnTo>
                  <a:cubicBezTo>
                    <a:pt x="0" y="12996"/>
                    <a:pt x="366" y="16284"/>
                    <a:pt x="5272" y="16284"/>
                  </a:cubicBezTo>
                  <a:cubicBezTo>
                    <a:pt x="10125" y="16284"/>
                    <a:pt x="13622" y="12788"/>
                    <a:pt x="13622" y="12788"/>
                  </a:cubicBezTo>
                  <a:lnTo>
                    <a:pt x="11952" y="1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4"/>
            <p:cNvSpPr/>
            <p:nvPr/>
          </p:nvSpPr>
          <p:spPr>
            <a:xfrm>
              <a:off x="2355800" y="1133200"/>
              <a:ext cx="206175" cy="112250"/>
            </a:xfrm>
            <a:custGeom>
              <a:avLst/>
              <a:gdLst/>
              <a:ahLst/>
              <a:cxnLst/>
              <a:rect l="l" t="t" r="r" b="b"/>
              <a:pathLst>
                <a:path w="8247" h="4490" fill="none" extrusionOk="0">
                  <a:moveTo>
                    <a:pt x="0" y="3811"/>
                  </a:moveTo>
                  <a:cubicBezTo>
                    <a:pt x="0" y="3811"/>
                    <a:pt x="3393" y="4489"/>
                    <a:pt x="5741" y="3236"/>
                  </a:cubicBezTo>
                  <a:cubicBezTo>
                    <a:pt x="7568" y="2245"/>
                    <a:pt x="8247" y="1"/>
                    <a:pt x="8247" y="1"/>
                  </a:cubicBezTo>
                </a:path>
              </a:pathLst>
            </a:custGeom>
            <a:noFill/>
            <a:ln w="16950" cap="flat" cmpd="sng">
              <a:solidFill>
                <a:srgbClr val="F7A794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4"/>
            <p:cNvSpPr/>
            <p:nvPr/>
          </p:nvSpPr>
          <p:spPr>
            <a:xfrm>
              <a:off x="2336225" y="976625"/>
              <a:ext cx="40475" cy="87450"/>
            </a:xfrm>
            <a:custGeom>
              <a:avLst/>
              <a:gdLst/>
              <a:ahLst/>
              <a:cxnLst/>
              <a:rect l="l" t="t" r="r" b="b"/>
              <a:pathLst>
                <a:path w="1619" h="3498" fill="none" extrusionOk="0">
                  <a:moveTo>
                    <a:pt x="1618" y="1"/>
                  </a:moveTo>
                  <a:cubicBezTo>
                    <a:pt x="1618" y="1"/>
                    <a:pt x="1" y="2245"/>
                    <a:pt x="157" y="2767"/>
                  </a:cubicBezTo>
                  <a:cubicBezTo>
                    <a:pt x="366" y="3497"/>
                    <a:pt x="1618" y="3341"/>
                    <a:pt x="1618" y="3341"/>
                  </a:cubicBezTo>
                </a:path>
              </a:pathLst>
            </a:custGeom>
            <a:noFill/>
            <a:ln w="7825" cap="flat" cmpd="sng">
              <a:solidFill>
                <a:srgbClr val="F7A7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4"/>
            <p:cNvSpPr/>
            <p:nvPr/>
          </p:nvSpPr>
          <p:spPr>
            <a:xfrm>
              <a:off x="2242275" y="747750"/>
              <a:ext cx="441050" cy="508625"/>
            </a:xfrm>
            <a:custGeom>
              <a:avLst/>
              <a:gdLst/>
              <a:ahLst/>
              <a:cxnLst/>
              <a:rect l="l" t="t" r="r" b="b"/>
              <a:pathLst>
                <a:path w="17642" h="20345" extrusionOk="0">
                  <a:moveTo>
                    <a:pt x="3322" y="0"/>
                  </a:moveTo>
                  <a:cubicBezTo>
                    <a:pt x="2819" y="0"/>
                    <a:pt x="2339" y="70"/>
                    <a:pt x="1932" y="283"/>
                  </a:cubicBezTo>
                  <a:cubicBezTo>
                    <a:pt x="1" y="1327"/>
                    <a:pt x="679" y="4615"/>
                    <a:pt x="2558" y="5241"/>
                  </a:cubicBezTo>
                  <a:cubicBezTo>
                    <a:pt x="3265" y="5453"/>
                    <a:pt x="4109" y="5516"/>
                    <a:pt x="5000" y="5516"/>
                  </a:cubicBezTo>
                  <a:cubicBezTo>
                    <a:pt x="6278" y="5516"/>
                    <a:pt x="7651" y="5387"/>
                    <a:pt x="8851" y="5387"/>
                  </a:cubicBezTo>
                  <a:cubicBezTo>
                    <a:pt x="9286" y="5387"/>
                    <a:pt x="9698" y="5404"/>
                    <a:pt x="10074" y="5450"/>
                  </a:cubicBezTo>
                  <a:cubicBezTo>
                    <a:pt x="11587" y="5659"/>
                    <a:pt x="11587" y="7799"/>
                    <a:pt x="11639" y="8060"/>
                  </a:cubicBezTo>
                  <a:cubicBezTo>
                    <a:pt x="11744" y="9417"/>
                    <a:pt x="11379" y="10773"/>
                    <a:pt x="10648" y="11922"/>
                  </a:cubicBezTo>
                  <a:cubicBezTo>
                    <a:pt x="10022" y="12809"/>
                    <a:pt x="8978" y="13331"/>
                    <a:pt x="7934" y="13383"/>
                  </a:cubicBezTo>
                  <a:cubicBezTo>
                    <a:pt x="7675" y="13414"/>
                    <a:pt x="7412" y="13427"/>
                    <a:pt x="7147" y="13427"/>
                  </a:cubicBezTo>
                  <a:cubicBezTo>
                    <a:pt x="5431" y="13427"/>
                    <a:pt x="3599" y="12869"/>
                    <a:pt x="1884" y="12869"/>
                  </a:cubicBezTo>
                  <a:cubicBezTo>
                    <a:pt x="1618" y="12869"/>
                    <a:pt x="1356" y="12883"/>
                    <a:pt x="1097" y="12913"/>
                  </a:cubicBezTo>
                  <a:cubicBezTo>
                    <a:pt x="575" y="12966"/>
                    <a:pt x="575" y="15210"/>
                    <a:pt x="575" y="15940"/>
                  </a:cubicBezTo>
                  <a:cubicBezTo>
                    <a:pt x="575" y="16828"/>
                    <a:pt x="784" y="17663"/>
                    <a:pt x="1201" y="18446"/>
                  </a:cubicBezTo>
                  <a:cubicBezTo>
                    <a:pt x="1671" y="19124"/>
                    <a:pt x="2402" y="19646"/>
                    <a:pt x="3237" y="19855"/>
                  </a:cubicBezTo>
                  <a:cubicBezTo>
                    <a:pt x="4280" y="20181"/>
                    <a:pt x="5365" y="20344"/>
                    <a:pt x="6452" y="20344"/>
                  </a:cubicBezTo>
                  <a:cubicBezTo>
                    <a:pt x="7104" y="20344"/>
                    <a:pt x="7758" y="20285"/>
                    <a:pt x="8404" y="20168"/>
                  </a:cubicBezTo>
                  <a:cubicBezTo>
                    <a:pt x="9186" y="20064"/>
                    <a:pt x="9969" y="19855"/>
                    <a:pt x="10700" y="19490"/>
                  </a:cubicBezTo>
                  <a:cubicBezTo>
                    <a:pt x="11431" y="19072"/>
                    <a:pt x="12057" y="18550"/>
                    <a:pt x="12631" y="17872"/>
                  </a:cubicBezTo>
                  <a:cubicBezTo>
                    <a:pt x="13310" y="17141"/>
                    <a:pt x="13779" y="16201"/>
                    <a:pt x="14614" y="15680"/>
                  </a:cubicBezTo>
                  <a:cubicBezTo>
                    <a:pt x="15554" y="15001"/>
                    <a:pt x="16598" y="15053"/>
                    <a:pt x="17172" y="13853"/>
                  </a:cubicBezTo>
                  <a:cubicBezTo>
                    <a:pt x="17433" y="13070"/>
                    <a:pt x="17589" y="12235"/>
                    <a:pt x="17589" y="11452"/>
                  </a:cubicBezTo>
                  <a:cubicBezTo>
                    <a:pt x="17642" y="9834"/>
                    <a:pt x="17642" y="8216"/>
                    <a:pt x="17537" y="6650"/>
                  </a:cubicBezTo>
                  <a:cubicBezTo>
                    <a:pt x="17276" y="2736"/>
                    <a:pt x="14092" y="909"/>
                    <a:pt x="10857" y="492"/>
                  </a:cubicBezTo>
                  <a:cubicBezTo>
                    <a:pt x="9395" y="335"/>
                    <a:pt x="7308" y="283"/>
                    <a:pt x="5846" y="231"/>
                  </a:cubicBezTo>
                  <a:cubicBezTo>
                    <a:pt x="5092" y="198"/>
                    <a:pt x="4173" y="0"/>
                    <a:pt x="3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4"/>
            <p:cNvSpPr/>
            <p:nvPr/>
          </p:nvSpPr>
          <p:spPr>
            <a:xfrm>
              <a:off x="2294475" y="1113625"/>
              <a:ext cx="95275" cy="62850"/>
            </a:xfrm>
            <a:custGeom>
              <a:avLst/>
              <a:gdLst/>
              <a:ahLst/>
              <a:cxnLst/>
              <a:rect l="l" t="t" r="r" b="b"/>
              <a:pathLst>
                <a:path w="3811" h="2514" extrusionOk="0">
                  <a:moveTo>
                    <a:pt x="522" y="1"/>
                  </a:moveTo>
                  <a:lnTo>
                    <a:pt x="522" y="1"/>
                  </a:lnTo>
                  <a:cubicBezTo>
                    <a:pt x="522" y="1"/>
                    <a:pt x="0" y="2349"/>
                    <a:pt x="1984" y="2506"/>
                  </a:cubicBezTo>
                  <a:cubicBezTo>
                    <a:pt x="2045" y="2511"/>
                    <a:pt x="2105" y="2514"/>
                    <a:pt x="2162" y="2514"/>
                  </a:cubicBezTo>
                  <a:cubicBezTo>
                    <a:pt x="3810" y="2514"/>
                    <a:pt x="3810" y="418"/>
                    <a:pt x="3810" y="418"/>
                  </a:cubicBez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4"/>
            <p:cNvSpPr/>
            <p:nvPr/>
          </p:nvSpPr>
          <p:spPr>
            <a:xfrm>
              <a:off x="2526725" y="1016575"/>
              <a:ext cx="110525" cy="108775"/>
            </a:xfrm>
            <a:custGeom>
              <a:avLst/>
              <a:gdLst/>
              <a:ahLst/>
              <a:cxnLst/>
              <a:rect l="l" t="t" r="r" b="b"/>
              <a:pathLst>
                <a:path w="4421" h="4351" extrusionOk="0">
                  <a:moveTo>
                    <a:pt x="2410" y="1"/>
                  </a:moveTo>
                  <a:cubicBezTo>
                    <a:pt x="2098" y="1"/>
                    <a:pt x="1782" y="117"/>
                    <a:pt x="1566" y="334"/>
                  </a:cubicBezTo>
                  <a:cubicBezTo>
                    <a:pt x="209" y="2108"/>
                    <a:pt x="1" y="3883"/>
                    <a:pt x="679" y="4196"/>
                  </a:cubicBezTo>
                  <a:cubicBezTo>
                    <a:pt x="928" y="4302"/>
                    <a:pt x="1180" y="4351"/>
                    <a:pt x="1429" y="4351"/>
                  </a:cubicBezTo>
                  <a:cubicBezTo>
                    <a:pt x="3006" y="4351"/>
                    <a:pt x="4420" y="2396"/>
                    <a:pt x="3654" y="908"/>
                  </a:cubicBezTo>
                  <a:cubicBezTo>
                    <a:pt x="3497" y="542"/>
                    <a:pt x="3184" y="229"/>
                    <a:pt x="2819" y="73"/>
                  </a:cubicBezTo>
                  <a:cubicBezTo>
                    <a:pt x="2690" y="24"/>
                    <a:pt x="2550" y="1"/>
                    <a:pt x="2410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4"/>
            <p:cNvSpPr/>
            <p:nvPr/>
          </p:nvSpPr>
          <p:spPr>
            <a:xfrm>
              <a:off x="2959925" y="1929125"/>
              <a:ext cx="782900" cy="832825"/>
            </a:xfrm>
            <a:custGeom>
              <a:avLst/>
              <a:gdLst/>
              <a:ahLst/>
              <a:cxnLst/>
              <a:rect l="l" t="t" r="r" b="b"/>
              <a:pathLst>
                <a:path w="31316" h="33313" extrusionOk="0">
                  <a:moveTo>
                    <a:pt x="13518" y="1"/>
                  </a:moveTo>
                  <a:lnTo>
                    <a:pt x="261" y="2819"/>
                  </a:lnTo>
                  <a:cubicBezTo>
                    <a:pt x="261" y="2819"/>
                    <a:pt x="0" y="19207"/>
                    <a:pt x="5585" y="28393"/>
                  </a:cubicBezTo>
                  <a:cubicBezTo>
                    <a:pt x="8079" y="32573"/>
                    <a:pt x="16625" y="33313"/>
                    <a:pt x="22366" y="33313"/>
                  </a:cubicBezTo>
                  <a:cubicBezTo>
                    <a:pt x="25514" y="33313"/>
                    <a:pt x="27818" y="33090"/>
                    <a:pt x="27818" y="33090"/>
                  </a:cubicBezTo>
                  <a:lnTo>
                    <a:pt x="31315" y="23487"/>
                  </a:lnTo>
                  <a:lnTo>
                    <a:pt x="31315" y="23487"/>
                  </a:lnTo>
                  <a:cubicBezTo>
                    <a:pt x="31315" y="23487"/>
                    <a:pt x="31024" y="23499"/>
                    <a:pt x="30528" y="23499"/>
                  </a:cubicBezTo>
                  <a:cubicBezTo>
                    <a:pt x="27965" y="23499"/>
                    <a:pt x="19929" y="23169"/>
                    <a:pt x="18267" y="19103"/>
                  </a:cubicBezTo>
                  <a:cubicBezTo>
                    <a:pt x="16232" y="14301"/>
                    <a:pt x="13518" y="1"/>
                    <a:pt x="13518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4"/>
            <p:cNvSpPr/>
            <p:nvPr/>
          </p:nvSpPr>
          <p:spPr>
            <a:xfrm>
              <a:off x="3514450" y="2516400"/>
              <a:ext cx="521950" cy="247825"/>
            </a:xfrm>
            <a:custGeom>
              <a:avLst/>
              <a:gdLst/>
              <a:ahLst/>
              <a:cxnLst/>
              <a:rect l="l" t="t" r="r" b="b"/>
              <a:pathLst>
                <a:path w="20878" h="9913" extrusionOk="0">
                  <a:moveTo>
                    <a:pt x="10990" y="1"/>
                  </a:moveTo>
                  <a:cubicBezTo>
                    <a:pt x="6908" y="1"/>
                    <a:pt x="1566" y="205"/>
                    <a:pt x="1566" y="205"/>
                  </a:cubicBezTo>
                  <a:lnTo>
                    <a:pt x="1" y="9912"/>
                  </a:lnTo>
                  <a:cubicBezTo>
                    <a:pt x="7151" y="9390"/>
                    <a:pt x="18007" y="8555"/>
                    <a:pt x="18059" y="7981"/>
                  </a:cubicBezTo>
                  <a:cubicBezTo>
                    <a:pt x="18059" y="7407"/>
                    <a:pt x="15345" y="7251"/>
                    <a:pt x="13831" y="7251"/>
                  </a:cubicBezTo>
                  <a:cubicBezTo>
                    <a:pt x="16232" y="6990"/>
                    <a:pt x="19364" y="6885"/>
                    <a:pt x="19416" y="6259"/>
                  </a:cubicBezTo>
                  <a:cubicBezTo>
                    <a:pt x="19468" y="5633"/>
                    <a:pt x="16337" y="5319"/>
                    <a:pt x="14405" y="5319"/>
                  </a:cubicBezTo>
                  <a:cubicBezTo>
                    <a:pt x="16128" y="5058"/>
                    <a:pt x="20721" y="5006"/>
                    <a:pt x="20773" y="4380"/>
                  </a:cubicBezTo>
                  <a:cubicBezTo>
                    <a:pt x="20877" y="3545"/>
                    <a:pt x="14823" y="3336"/>
                    <a:pt x="14823" y="3336"/>
                  </a:cubicBezTo>
                  <a:cubicBezTo>
                    <a:pt x="14823" y="3336"/>
                    <a:pt x="20355" y="3232"/>
                    <a:pt x="20147" y="2292"/>
                  </a:cubicBezTo>
                  <a:cubicBezTo>
                    <a:pt x="19990" y="1614"/>
                    <a:pt x="13936" y="1875"/>
                    <a:pt x="13570" y="1405"/>
                  </a:cubicBezTo>
                  <a:cubicBezTo>
                    <a:pt x="13205" y="935"/>
                    <a:pt x="15815" y="883"/>
                    <a:pt x="15554" y="309"/>
                  </a:cubicBezTo>
                  <a:cubicBezTo>
                    <a:pt x="15436" y="74"/>
                    <a:pt x="13440" y="1"/>
                    <a:pt x="10990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4"/>
            <p:cNvSpPr/>
            <p:nvPr/>
          </p:nvSpPr>
          <p:spPr>
            <a:xfrm>
              <a:off x="2665025" y="1328925"/>
              <a:ext cx="672000" cy="785500"/>
            </a:xfrm>
            <a:custGeom>
              <a:avLst/>
              <a:gdLst/>
              <a:ahLst/>
              <a:cxnLst/>
              <a:rect l="l" t="t" r="r" b="b"/>
              <a:pathLst>
                <a:path w="26880" h="31420" extrusionOk="0">
                  <a:moveTo>
                    <a:pt x="1" y="0"/>
                  </a:moveTo>
                  <a:lnTo>
                    <a:pt x="2924" y="9447"/>
                  </a:lnTo>
                  <a:lnTo>
                    <a:pt x="11483" y="31420"/>
                  </a:lnTo>
                  <a:lnTo>
                    <a:pt x="26880" y="26409"/>
                  </a:lnTo>
                  <a:cubicBezTo>
                    <a:pt x="26880" y="26409"/>
                    <a:pt x="21660" y="38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4"/>
            <p:cNvSpPr/>
            <p:nvPr/>
          </p:nvSpPr>
          <p:spPr>
            <a:xfrm>
              <a:off x="1651200" y="1328925"/>
              <a:ext cx="1501850" cy="1688600"/>
            </a:xfrm>
            <a:custGeom>
              <a:avLst/>
              <a:gdLst/>
              <a:ahLst/>
              <a:cxnLst/>
              <a:rect l="l" t="t" r="r" b="b"/>
              <a:pathLst>
                <a:path w="60074" h="67544" extrusionOk="0">
                  <a:moveTo>
                    <a:pt x="41545" y="0"/>
                  </a:moveTo>
                  <a:lnTo>
                    <a:pt x="34186" y="3654"/>
                  </a:lnTo>
                  <a:lnTo>
                    <a:pt x="26097" y="574"/>
                  </a:lnTo>
                  <a:cubicBezTo>
                    <a:pt x="26097" y="574"/>
                    <a:pt x="17172" y="3393"/>
                    <a:pt x="8613" y="15449"/>
                  </a:cubicBezTo>
                  <a:cubicBezTo>
                    <a:pt x="1" y="27505"/>
                    <a:pt x="1880" y="66754"/>
                    <a:pt x="1880" y="66754"/>
                  </a:cubicBezTo>
                  <a:cubicBezTo>
                    <a:pt x="1880" y="66754"/>
                    <a:pt x="12951" y="67543"/>
                    <a:pt x="27209" y="67543"/>
                  </a:cubicBezTo>
                  <a:cubicBezTo>
                    <a:pt x="36990" y="67543"/>
                    <a:pt x="48272" y="67172"/>
                    <a:pt x="58508" y="65919"/>
                  </a:cubicBezTo>
                  <a:cubicBezTo>
                    <a:pt x="60074" y="50418"/>
                    <a:pt x="59917" y="32620"/>
                    <a:pt x="56890" y="18476"/>
                  </a:cubicBezTo>
                  <a:cubicBezTo>
                    <a:pt x="55115" y="10178"/>
                    <a:pt x="49374" y="3288"/>
                    <a:pt x="41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4"/>
            <p:cNvSpPr/>
            <p:nvPr/>
          </p:nvSpPr>
          <p:spPr>
            <a:xfrm>
              <a:off x="2240975" y="2734125"/>
              <a:ext cx="745050" cy="39225"/>
            </a:xfrm>
            <a:custGeom>
              <a:avLst/>
              <a:gdLst/>
              <a:ahLst/>
              <a:cxnLst/>
              <a:rect l="l" t="t" r="r" b="b"/>
              <a:pathLst>
                <a:path w="29802" h="1569" extrusionOk="0">
                  <a:moveTo>
                    <a:pt x="1477" y="0"/>
                  </a:moveTo>
                  <a:cubicBezTo>
                    <a:pt x="634" y="0"/>
                    <a:pt x="1" y="711"/>
                    <a:pt x="1" y="1569"/>
                  </a:cubicBezTo>
                  <a:lnTo>
                    <a:pt x="29802" y="1569"/>
                  </a:lnTo>
                  <a:lnTo>
                    <a:pt x="29802" y="3"/>
                  </a:lnTo>
                  <a:lnTo>
                    <a:pt x="1566" y="3"/>
                  </a:lnTo>
                  <a:cubicBezTo>
                    <a:pt x="1536" y="1"/>
                    <a:pt x="1507" y="0"/>
                    <a:pt x="1477" y="0"/>
                  </a:cubicBezTo>
                  <a:close/>
                </a:path>
              </a:pathLst>
            </a:custGeom>
            <a:solidFill>
              <a:srgbClr val="91A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4"/>
            <p:cNvSpPr/>
            <p:nvPr/>
          </p:nvSpPr>
          <p:spPr>
            <a:xfrm>
              <a:off x="2854225" y="2111800"/>
              <a:ext cx="1190000" cy="661550"/>
            </a:xfrm>
            <a:custGeom>
              <a:avLst/>
              <a:gdLst/>
              <a:ahLst/>
              <a:cxnLst/>
              <a:rect l="l" t="t" r="r" b="b"/>
              <a:pathLst>
                <a:path w="47600" h="26462" extrusionOk="0">
                  <a:moveTo>
                    <a:pt x="10439" y="0"/>
                  </a:moveTo>
                  <a:cubicBezTo>
                    <a:pt x="9134" y="0"/>
                    <a:pt x="7934" y="888"/>
                    <a:pt x="7568" y="2088"/>
                  </a:cubicBezTo>
                  <a:lnTo>
                    <a:pt x="1" y="26462"/>
                  </a:lnTo>
                  <a:lnTo>
                    <a:pt x="39614" y="26462"/>
                  </a:lnTo>
                  <a:lnTo>
                    <a:pt x="47391" y="1566"/>
                  </a:lnTo>
                  <a:cubicBezTo>
                    <a:pt x="47599" y="783"/>
                    <a:pt x="47025" y="0"/>
                    <a:pt x="46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4"/>
            <p:cNvSpPr/>
            <p:nvPr/>
          </p:nvSpPr>
          <p:spPr>
            <a:xfrm>
              <a:off x="2898600" y="2111800"/>
              <a:ext cx="1189975" cy="661550"/>
            </a:xfrm>
            <a:custGeom>
              <a:avLst/>
              <a:gdLst/>
              <a:ahLst/>
              <a:cxnLst/>
              <a:rect l="l" t="t" r="r" b="b"/>
              <a:pathLst>
                <a:path w="47599" h="26462" extrusionOk="0">
                  <a:moveTo>
                    <a:pt x="10438" y="0"/>
                  </a:moveTo>
                  <a:cubicBezTo>
                    <a:pt x="9134" y="0"/>
                    <a:pt x="7933" y="888"/>
                    <a:pt x="7568" y="2088"/>
                  </a:cubicBezTo>
                  <a:lnTo>
                    <a:pt x="0" y="26462"/>
                  </a:lnTo>
                  <a:lnTo>
                    <a:pt x="39614" y="26462"/>
                  </a:lnTo>
                  <a:lnTo>
                    <a:pt x="47390" y="1566"/>
                  </a:lnTo>
                  <a:cubicBezTo>
                    <a:pt x="47599" y="783"/>
                    <a:pt x="47025" y="0"/>
                    <a:pt x="4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4"/>
            <p:cNvSpPr/>
            <p:nvPr/>
          </p:nvSpPr>
          <p:spPr>
            <a:xfrm>
              <a:off x="3457050" y="2401175"/>
              <a:ext cx="146150" cy="102900"/>
            </a:xfrm>
            <a:custGeom>
              <a:avLst/>
              <a:gdLst/>
              <a:ahLst/>
              <a:cxnLst/>
              <a:rect l="l" t="t" r="r" b="b"/>
              <a:pathLst>
                <a:path w="5846" h="4116" extrusionOk="0">
                  <a:moveTo>
                    <a:pt x="3322" y="1"/>
                  </a:moveTo>
                  <a:cubicBezTo>
                    <a:pt x="3024" y="1"/>
                    <a:pt x="2714" y="38"/>
                    <a:pt x="2401" y="116"/>
                  </a:cubicBezTo>
                  <a:cubicBezTo>
                    <a:pt x="992" y="534"/>
                    <a:pt x="0" y="1682"/>
                    <a:pt x="313" y="2778"/>
                  </a:cubicBezTo>
                  <a:cubicBezTo>
                    <a:pt x="516" y="3588"/>
                    <a:pt x="1410" y="4116"/>
                    <a:pt x="2484" y="4116"/>
                  </a:cubicBezTo>
                  <a:cubicBezTo>
                    <a:pt x="2794" y="4116"/>
                    <a:pt x="3118" y="4072"/>
                    <a:pt x="3445" y="3979"/>
                  </a:cubicBezTo>
                  <a:cubicBezTo>
                    <a:pt x="4906" y="3613"/>
                    <a:pt x="5846" y="2413"/>
                    <a:pt x="5585" y="1369"/>
                  </a:cubicBezTo>
                  <a:cubicBezTo>
                    <a:pt x="5339" y="507"/>
                    <a:pt x="4415" y="1"/>
                    <a:pt x="3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4"/>
            <p:cNvSpPr/>
            <p:nvPr/>
          </p:nvSpPr>
          <p:spPr>
            <a:xfrm>
              <a:off x="1318500" y="1952625"/>
              <a:ext cx="1243475" cy="820725"/>
            </a:xfrm>
            <a:custGeom>
              <a:avLst/>
              <a:gdLst/>
              <a:ahLst/>
              <a:cxnLst/>
              <a:rect l="l" t="t" r="r" b="b"/>
              <a:pathLst>
                <a:path w="49739" h="32829" extrusionOk="0">
                  <a:moveTo>
                    <a:pt x="12630" y="0"/>
                  </a:moveTo>
                  <a:cubicBezTo>
                    <a:pt x="12630" y="0"/>
                    <a:pt x="0" y="32829"/>
                    <a:pt x="13622" y="32829"/>
                  </a:cubicBezTo>
                  <a:cubicBezTo>
                    <a:pt x="24321" y="32829"/>
                    <a:pt x="49008" y="32620"/>
                    <a:pt x="49008" y="32620"/>
                  </a:cubicBezTo>
                  <a:lnTo>
                    <a:pt x="49739" y="21764"/>
                  </a:lnTo>
                  <a:cubicBezTo>
                    <a:pt x="49739" y="21764"/>
                    <a:pt x="27609" y="20250"/>
                    <a:pt x="26774" y="18163"/>
                  </a:cubicBezTo>
                  <a:cubicBezTo>
                    <a:pt x="25939" y="16023"/>
                    <a:pt x="31106" y="4123"/>
                    <a:pt x="31106" y="4123"/>
                  </a:cubicBezTo>
                  <a:lnTo>
                    <a:pt x="12630" y="0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4"/>
            <p:cNvSpPr/>
            <p:nvPr/>
          </p:nvSpPr>
          <p:spPr>
            <a:xfrm>
              <a:off x="2314050" y="2482350"/>
              <a:ext cx="641975" cy="291825"/>
            </a:xfrm>
            <a:custGeom>
              <a:avLst/>
              <a:gdLst/>
              <a:ahLst/>
              <a:cxnLst/>
              <a:rect l="l" t="t" r="r" b="b"/>
              <a:pathLst>
                <a:path w="25679" h="11673" extrusionOk="0">
                  <a:moveTo>
                    <a:pt x="2975" y="1"/>
                  </a:moveTo>
                  <a:lnTo>
                    <a:pt x="0" y="11431"/>
                  </a:lnTo>
                  <a:cubicBezTo>
                    <a:pt x="4191" y="11558"/>
                    <a:pt x="9433" y="11673"/>
                    <a:pt x="13723" y="11673"/>
                  </a:cubicBezTo>
                  <a:cubicBezTo>
                    <a:pt x="18246" y="11673"/>
                    <a:pt x="21711" y="11545"/>
                    <a:pt x="21764" y="11170"/>
                  </a:cubicBezTo>
                  <a:cubicBezTo>
                    <a:pt x="21869" y="10439"/>
                    <a:pt x="18633" y="9969"/>
                    <a:pt x="16806" y="9813"/>
                  </a:cubicBezTo>
                  <a:cubicBezTo>
                    <a:pt x="17850" y="9813"/>
                    <a:pt x="19011" y="9841"/>
                    <a:pt x="20074" y="9841"/>
                  </a:cubicBezTo>
                  <a:cubicBezTo>
                    <a:pt x="21933" y="9841"/>
                    <a:pt x="23491" y="9756"/>
                    <a:pt x="23591" y="9291"/>
                  </a:cubicBezTo>
                  <a:cubicBezTo>
                    <a:pt x="23800" y="8508"/>
                    <a:pt x="20042" y="7777"/>
                    <a:pt x="17745" y="7621"/>
                  </a:cubicBezTo>
                  <a:cubicBezTo>
                    <a:pt x="18013" y="7608"/>
                    <a:pt x="18333" y="7603"/>
                    <a:pt x="18688" y="7603"/>
                  </a:cubicBezTo>
                  <a:cubicBezTo>
                    <a:pt x="19752" y="7603"/>
                    <a:pt x="21135" y="7647"/>
                    <a:pt x="22377" y="7647"/>
                  </a:cubicBezTo>
                  <a:cubicBezTo>
                    <a:pt x="24035" y="7647"/>
                    <a:pt x="25444" y="7569"/>
                    <a:pt x="25522" y="7203"/>
                  </a:cubicBezTo>
                  <a:cubicBezTo>
                    <a:pt x="25679" y="6160"/>
                    <a:pt x="18477" y="5220"/>
                    <a:pt x="18476" y="5220"/>
                  </a:cubicBezTo>
                  <a:lnTo>
                    <a:pt x="18476" y="5220"/>
                  </a:lnTo>
                  <a:cubicBezTo>
                    <a:pt x="18476" y="5220"/>
                    <a:pt x="19967" y="5338"/>
                    <a:pt x="21518" y="5338"/>
                  </a:cubicBezTo>
                  <a:cubicBezTo>
                    <a:pt x="23224" y="5338"/>
                    <a:pt x="25003" y="5195"/>
                    <a:pt x="24948" y="4594"/>
                  </a:cubicBezTo>
                  <a:cubicBezTo>
                    <a:pt x="24843" y="3759"/>
                    <a:pt x="17589" y="3393"/>
                    <a:pt x="17224" y="2819"/>
                  </a:cubicBezTo>
                  <a:cubicBezTo>
                    <a:pt x="16858" y="2193"/>
                    <a:pt x="19990" y="2454"/>
                    <a:pt x="19677" y="1671"/>
                  </a:cubicBezTo>
                  <a:cubicBezTo>
                    <a:pt x="19363" y="888"/>
                    <a:pt x="2975" y="1"/>
                    <a:pt x="2975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4"/>
            <p:cNvSpPr/>
            <p:nvPr/>
          </p:nvSpPr>
          <p:spPr>
            <a:xfrm>
              <a:off x="1580750" y="1352325"/>
              <a:ext cx="733325" cy="762100"/>
            </a:xfrm>
            <a:custGeom>
              <a:avLst/>
              <a:gdLst/>
              <a:ahLst/>
              <a:cxnLst/>
              <a:rect l="l" t="t" r="r" b="b"/>
              <a:pathLst>
                <a:path w="29333" h="30484" extrusionOk="0">
                  <a:moveTo>
                    <a:pt x="27553" y="0"/>
                  </a:moveTo>
                  <a:cubicBezTo>
                    <a:pt x="5500" y="0"/>
                    <a:pt x="1" y="26308"/>
                    <a:pt x="1" y="26308"/>
                  </a:cubicBezTo>
                  <a:lnTo>
                    <a:pt x="21347" y="30484"/>
                  </a:lnTo>
                  <a:lnTo>
                    <a:pt x="24948" y="16131"/>
                  </a:lnTo>
                  <a:lnTo>
                    <a:pt x="29332" y="56"/>
                  </a:lnTo>
                  <a:cubicBezTo>
                    <a:pt x="28728" y="18"/>
                    <a:pt x="28135" y="0"/>
                    <a:pt x="27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4"/>
            <p:cNvSpPr/>
            <p:nvPr/>
          </p:nvSpPr>
          <p:spPr>
            <a:xfrm>
              <a:off x="2254025" y="1300225"/>
              <a:ext cx="251850" cy="246625"/>
            </a:xfrm>
            <a:custGeom>
              <a:avLst/>
              <a:gdLst/>
              <a:ahLst/>
              <a:cxnLst/>
              <a:rect l="l" t="t" r="r" b="b"/>
              <a:pathLst>
                <a:path w="10074" h="9865" extrusionOk="0">
                  <a:moveTo>
                    <a:pt x="3289" y="0"/>
                  </a:moveTo>
                  <a:cubicBezTo>
                    <a:pt x="2192" y="626"/>
                    <a:pt x="1044" y="1305"/>
                    <a:pt x="0" y="2088"/>
                  </a:cubicBezTo>
                  <a:cubicBezTo>
                    <a:pt x="1932" y="5585"/>
                    <a:pt x="7307" y="9864"/>
                    <a:pt x="7307" y="9864"/>
                  </a:cubicBezTo>
                  <a:cubicBezTo>
                    <a:pt x="8716" y="7411"/>
                    <a:pt x="10073" y="4854"/>
                    <a:pt x="10073" y="4802"/>
                  </a:cubicBezTo>
                  <a:cubicBezTo>
                    <a:pt x="7620" y="3497"/>
                    <a:pt x="5324" y="1879"/>
                    <a:pt x="3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4"/>
            <p:cNvSpPr/>
            <p:nvPr/>
          </p:nvSpPr>
          <p:spPr>
            <a:xfrm>
              <a:off x="2505850" y="1280650"/>
              <a:ext cx="210100" cy="254450"/>
            </a:xfrm>
            <a:custGeom>
              <a:avLst/>
              <a:gdLst/>
              <a:ahLst/>
              <a:cxnLst/>
              <a:rect l="l" t="t" r="r" b="b"/>
              <a:pathLst>
                <a:path w="8404" h="10178" extrusionOk="0">
                  <a:moveTo>
                    <a:pt x="5950" y="0"/>
                  </a:moveTo>
                  <a:cubicBezTo>
                    <a:pt x="4489" y="1931"/>
                    <a:pt x="0" y="5585"/>
                    <a:pt x="0" y="5585"/>
                  </a:cubicBezTo>
                  <a:lnTo>
                    <a:pt x="3289" y="10178"/>
                  </a:lnTo>
                  <a:cubicBezTo>
                    <a:pt x="3289" y="10178"/>
                    <a:pt x="6211" y="8560"/>
                    <a:pt x="8403" y="2297"/>
                  </a:cubicBezTo>
                  <a:cubicBezTo>
                    <a:pt x="7725" y="1357"/>
                    <a:pt x="6890" y="574"/>
                    <a:pt x="5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4"/>
            <p:cNvSpPr/>
            <p:nvPr/>
          </p:nvSpPr>
          <p:spPr>
            <a:xfrm>
              <a:off x="2098750" y="1839100"/>
              <a:ext cx="103100" cy="272725"/>
            </a:xfrm>
            <a:custGeom>
              <a:avLst/>
              <a:gdLst/>
              <a:ahLst/>
              <a:cxnLst/>
              <a:rect l="l" t="t" r="r" b="b"/>
              <a:pathLst>
                <a:path w="4124" h="10909" fill="none" extrusionOk="0">
                  <a:moveTo>
                    <a:pt x="1" y="10908"/>
                  </a:moveTo>
                  <a:lnTo>
                    <a:pt x="4124" y="0"/>
                  </a:lnTo>
                </a:path>
              </a:pathLst>
            </a:custGeom>
            <a:noFill/>
            <a:ln w="16950" cap="flat" cmpd="sng">
              <a:solidFill>
                <a:schemeClr val="accent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4"/>
            <p:cNvSpPr/>
            <p:nvPr/>
          </p:nvSpPr>
          <p:spPr>
            <a:xfrm>
              <a:off x="3014725" y="1686425"/>
              <a:ext cx="108325" cy="370600"/>
            </a:xfrm>
            <a:custGeom>
              <a:avLst/>
              <a:gdLst/>
              <a:ahLst/>
              <a:cxnLst/>
              <a:rect l="l" t="t" r="r" b="b"/>
              <a:pathLst>
                <a:path w="4333" h="14824" fill="none" extrusionOk="0">
                  <a:moveTo>
                    <a:pt x="4332" y="14823"/>
                  </a:moveTo>
                  <a:cubicBezTo>
                    <a:pt x="3497" y="9709"/>
                    <a:pt x="2088" y="4750"/>
                    <a:pt x="0" y="1"/>
                  </a:cubicBezTo>
                </a:path>
              </a:pathLst>
            </a:custGeom>
            <a:noFill/>
            <a:ln w="16950" cap="flat" cmpd="sng">
              <a:solidFill>
                <a:schemeClr val="accent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4"/>
            <p:cNvSpPr/>
            <p:nvPr/>
          </p:nvSpPr>
          <p:spPr>
            <a:xfrm>
              <a:off x="5129775" y="2893375"/>
              <a:ext cx="25" cy="2524800"/>
            </a:xfrm>
            <a:custGeom>
              <a:avLst/>
              <a:gdLst/>
              <a:ahLst/>
              <a:cxnLst/>
              <a:rect l="l" t="t" r="r" b="b"/>
              <a:pathLst>
                <a:path w="1" h="100992" fill="none" extrusionOk="0">
                  <a:moveTo>
                    <a:pt x="1" y="0"/>
                  </a:moveTo>
                  <a:lnTo>
                    <a:pt x="1" y="100991"/>
                  </a:lnTo>
                </a:path>
              </a:pathLst>
            </a:custGeom>
            <a:noFill/>
            <a:ln w="16950" cap="flat" cmpd="sng">
              <a:solidFill>
                <a:schemeClr val="dk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4"/>
            <p:cNvSpPr/>
            <p:nvPr/>
          </p:nvSpPr>
          <p:spPr>
            <a:xfrm>
              <a:off x="1062750" y="2893375"/>
              <a:ext cx="25" cy="2524800"/>
            </a:xfrm>
            <a:custGeom>
              <a:avLst/>
              <a:gdLst/>
              <a:ahLst/>
              <a:cxnLst/>
              <a:rect l="l" t="t" r="r" b="b"/>
              <a:pathLst>
                <a:path w="1" h="100992" fill="none" extrusionOk="0">
                  <a:moveTo>
                    <a:pt x="0" y="0"/>
                  </a:moveTo>
                  <a:lnTo>
                    <a:pt x="0" y="100991"/>
                  </a:lnTo>
                </a:path>
              </a:pathLst>
            </a:custGeom>
            <a:noFill/>
            <a:ln w="16950" cap="flat" cmpd="sng">
              <a:solidFill>
                <a:schemeClr val="dk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4"/>
            <p:cNvSpPr/>
            <p:nvPr/>
          </p:nvSpPr>
          <p:spPr>
            <a:xfrm>
              <a:off x="4091175" y="2209650"/>
              <a:ext cx="354925" cy="305350"/>
            </a:xfrm>
            <a:custGeom>
              <a:avLst/>
              <a:gdLst/>
              <a:ahLst/>
              <a:cxnLst/>
              <a:rect l="l" t="t" r="r" b="b"/>
              <a:pathLst>
                <a:path w="14197" h="12214" extrusionOk="0">
                  <a:moveTo>
                    <a:pt x="1514" y="12214"/>
                  </a:moveTo>
                  <a:cubicBezTo>
                    <a:pt x="1723" y="12214"/>
                    <a:pt x="1879" y="12109"/>
                    <a:pt x="2036" y="11953"/>
                  </a:cubicBezTo>
                  <a:cubicBezTo>
                    <a:pt x="2349" y="11483"/>
                    <a:pt x="1827" y="11013"/>
                    <a:pt x="1462" y="10752"/>
                  </a:cubicBezTo>
                  <a:cubicBezTo>
                    <a:pt x="1096" y="10544"/>
                    <a:pt x="418" y="10387"/>
                    <a:pt x="157" y="9813"/>
                  </a:cubicBezTo>
                  <a:cubicBezTo>
                    <a:pt x="0" y="9187"/>
                    <a:pt x="261" y="8508"/>
                    <a:pt x="888" y="8143"/>
                  </a:cubicBezTo>
                  <a:cubicBezTo>
                    <a:pt x="1305" y="7882"/>
                    <a:pt x="1827" y="7673"/>
                    <a:pt x="2297" y="7516"/>
                  </a:cubicBezTo>
                  <a:cubicBezTo>
                    <a:pt x="2871" y="7360"/>
                    <a:pt x="3393" y="6994"/>
                    <a:pt x="3706" y="6473"/>
                  </a:cubicBezTo>
                  <a:cubicBezTo>
                    <a:pt x="4123" y="5846"/>
                    <a:pt x="4071" y="5011"/>
                    <a:pt x="4123" y="4281"/>
                  </a:cubicBezTo>
                  <a:cubicBezTo>
                    <a:pt x="4332" y="1462"/>
                    <a:pt x="7203" y="105"/>
                    <a:pt x="9604" y="1"/>
                  </a:cubicBezTo>
                  <a:cubicBezTo>
                    <a:pt x="10856" y="1"/>
                    <a:pt x="12683" y="418"/>
                    <a:pt x="13518" y="1358"/>
                  </a:cubicBezTo>
                  <a:cubicBezTo>
                    <a:pt x="13831" y="1671"/>
                    <a:pt x="13988" y="2088"/>
                    <a:pt x="14092" y="2454"/>
                  </a:cubicBezTo>
                  <a:cubicBezTo>
                    <a:pt x="14196" y="3080"/>
                    <a:pt x="13988" y="3706"/>
                    <a:pt x="13570" y="4176"/>
                  </a:cubicBezTo>
                  <a:cubicBezTo>
                    <a:pt x="13153" y="4646"/>
                    <a:pt x="12579" y="4959"/>
                    <a:pt x="12109" y="5377"/>
                  </a:cubicBezTo>
                  <a:cubicBezTo>
                    <a:pt x="11639" y="5794"/>
                    <a:pt x="11952" y="6264"/>
                    <a:pt x="11848" y="6786"/>
                  </a:cubicBezTo>
                  <a:cubicBezTo>
                    <a:pt x="11743" y="7360"/>
                    <a:pt x="11326" y="7621"/>
                    <a:pt x="10856" y="7934"/>
                  </a:cubicBezTo>
                  <a:cubicBezTo>
                    <a:pt x="9760" y="8508"/>
                    <a:pt x="8508" y="8665"/>
                    <a:pt x="7307" y="9030"/>
                  </a:cubicBezTo>
                  <a:cubicBezTo>
                    <a:pt x="6942" y="9082"/>
                    <a:pt x="6576" y="9239"/>
                    <a:pt x="6263" y="9500"/>
                  </a:cubicBezTo>
                  <a:cubicBezTo>
                    <a:pt x="5950" y="9813"/>
                    <a:pt x="5637" y="10230"/>
                    <a:pt x="5376" y="10648"/>
                  </a:cubicBezTo>
                  <a:cubicBezTo>
                    <a:pt x="4854" y="11379"/>
                    <a:pt x="4071" y="11848"/>
                    <a:pt x="3184" y="1205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4"/>
            <p:cNvSpPr/>
            <p:nvPr/>
          </p:nvSpPr>
          <p:spPr>
            <a:xfrm>
              <a:off x="4239925" y="2522800"/>
              <a:ext cx="118750" cy="170950"/>
            </a:xfrm>
            <a:custGeom>
              <a:avLst/>
              <a:gdLst/>
              <a:ahLst/>
              <a:cxnLst/>
              <a:rect l="l" t="t" r="r" b="b"/>
              <a:pathLst>
                <a:path w="4750" h="6838" extrusionOk="0">
                  <a:moveTo>
                    <a:pt x="0" y="1"/>
                  </a:moveTo>
                  <a:lnTo>
                    <a:pt x="0" y="1149"/>
                  </a:lnTo>
                  <a:lnTo>
                    <a:pt x="2297" y="1149"/>
                  </a:lnTo>
                  <a:cubicBezTo>
                    <a:pt x="2325" y="1147"/>
                    <a:pt x="2354" y="1146"/>
                    <a:pt x="2382" y="1146"/>
                  </a:cubicBezTo>
                  <a:cubicBezTo>
                    <a:pt x="3075" y="1146"/>
                    <a:pt x="3654" y="1752"/>
                    <a:pt x="3654" y="2454"/>
                  </a:cubicBezTo>
                  <a:lnTo>
                    <a:pt x="3654" y="4385"/>
                  </a:lnTo>
                  <a:cubicBezTo>
                    <a:pt x="3654" y="5116"/>
                    <a:pt x="3027" y="5690"/>
                    <a:pt x="2297" y="5690"/>
                  </a:cubicBezTo>
                  <a:lnTo>
                    <a:pt x="0" y="5690"/>
                  </a:lnTo>
                  <a:lnTo>
                    <a:pt x="0" y="6838"/>
                  </a:lnTo>
                  <a:lnTo>
                    <a:pt x="2297" y="6838"/>
                  </a:lnTo>
                  <a:cubicBezTo>
                    <a:pt x="3654" y="6838"/>
                    <a:pt x="4750" y="5742"/>
                    <a:pt x="4750" y="4385"/>
                  </a:cubicBezTo>
                  <a:lnTo>
                    <a:pt x="4750" y="2454"/>
                  </a:lnTo>
                  <a:cubicBezTo>
                    <a:pt x="4750" y="1097"/>
                    <a:pt x="3654" y="1"/>
                    <a:pt x="2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4"/>
            <p:cNvSpPr/>
            <p:nvPr/>
          </p:nvSpPr>
          <p:spPr>
            <a:xfrm>
              <a:off x="4050725" y="2484975"/>
              <a:ext cx="232275" cy="280550"/>
            </a:xfrm>
            <a:custGeom>
              <a:avLst/>
              <a:gdLst/>
              <a:ahLst/>
              <a:cxnLst/>
              <a:rect l="l" t="t" r="r" b="b"/>
              <a:pathLst>
                <a:path w="9291" h="11222" extrusionOk="0">
                  <a:moveTo>
                    <a:pt x="0" y="0"/>
                  </a:moveTo>
                  <a:lnTo>
                    <a:pt x="0" y="7203"/>
                  </a:lnTo>
                  <a:cubicBezTo>
                    <a:pt x="0" y="9447"/>
                    <a:pt x="1775" y="11221"/>
                    <a:pt x="3967" y="11221"/>
                  </a:cubicBezTo>
                  <a:lnTo>
                    <a:pt x="5272" y="11221"/>
                  </a:lnTo>
                  <a:cubicBezTo>
                    <a:pt x="7464" y="11221"/>
                    <a:pt x="9290" y="9447"/>
                    <a:pt x="9290" y="7203"/>
                  </a:cubicBezTo>
                  <a:lnTo>
                    <a:pt x="9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4"/>
            <p:cNvSpPr/>
            <p:nvPr/>
          </p:nvSpPr>
          <p:spPr>
            <a:xfrm>
              <a:off x="4012875" y="2726350"/>
              <a:ext cx="307975" cy="54825"/>
            </a:xfrm>
            <a:custGeom>
              <a:avLst/>
              <a:gdLst/>
              <a:ahLst/>
              <a:cxnLst/>
              <a:rect l="l" t="t" r="r" b="b"/>
              <a:pathLst>
                <a:path w="12319" h="2193" extrusionOk="0">
                  <a:moveTo>
                    <a:pt x="1" y="1"/>
                  </a:moveTo>
                  <a:cubicBezTo>
                    <a:pt x="1" y="1"/>
                    <a:pt x="53" y="2193"/>
                    <a:pt x="3498" y="2193"/>
                  </a:cubicBezTo>
                  <a:lnTo>
                    <a:pt x="8821" y="2193"/>
                  </a:lnTo>
                  <a:cubicBezTo>
                    <a:pt x="12214" y="2193"/>
                    <a:pt x="12318" y="1"/>
                    <a:pt x="12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4"/>
            <p:cNvSpPr/>
            <p:nvPr/>
          </p:nvSpPr>
          <p:spPr>
            <a:xfrm>
              <a:off x="882700" y="2773325"/>
              <a:ext cx="4384100" cy="146175"/>
            </a:xfrm>
            <a:custGeom>
              <a:avLst/>
              <a:gdLst/>
              <a:ahLst/>
              <a:cxnLst/>
              <a:rect l="l" t="t" r="r" b="b"/>
              <a:pathLst>
                <a:path w="175364" h="5847" extrusionOk="0">
                  <a:moveTo>
                    <a:pt x="0" y="1"/>
                  </a:moveTo>
                  <a:lnTo>
                    <a:pt x="0" y="5846"/>
                  </a:lnTo>
                  <a:lnTo>
                    <a:pt x="175364" y="5846"/>
                  </a:lnTo>
                  <a:lnTo>
                    <a:pt x="17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4"/>
            <p:cNvSpPr/>
            <p:nvPr/>
          </p:nvSpPr>
          <p:spPr>
            <a:xfrm>
              <a:off x="5200250" y="557775"/>
              <a:ext cx="310550" cy="368850"/>
            </a:xfrm>
            <a:custGeom>
              <a:avLst/>
              <a:gdLst/>
              <a:ahLst/>
              <a:cxnLst/>
              <a:rect l="l" t="t" r="r" b="b"/>
              <a:pathLst>
                <a:path w="12422" h="14754" extrusionOk="0">
                  <a:moveTo>
                    <a:pt x="8768" y="1"/>
                  </a:moveTo>
                  <a:lnTo>
                    <a:pt x="0" y="5951"/>
                  </a:lnTo>
                  <a:lnTo>
                    <a:pt x="887" y="11640"/>
                  </a:lnTo>
                  <a:cubicBezTo>
                    <a:pt x="887" y="11640"/>
                    <a:pt x="1027" y="14754"/>
                    <a:pt x="4332" y="14754"/>
                  </a:cubicBezTo>
                  <a:cubicBezTo>
                    <a:pt x="4529" y="14754"/>
                    <a:pt x="4738" y="14743"/>
                    <a:pt x="4958" y="14719"/>
                  </a:cubicBezTo>
                  <a:cubicBezTo>
                    <a:pt x="9082" y="14302"/>
                    <a:pt x="12422" y="10231"/>
                    <a:pt x="12422" y="10231"/>
                  </a:cubicBezTo>
                  <a:lnTo>
                    <a:pt x="8768" y="1"/>
                  </a:lnTo>
                  <a:close/>
                </a:path>
              </a:pathLst>
            </a:custGeom>
            <a:solidFill>
              <a:srgbClr val="AF5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4"/>
            <p:cNvSpPr/>
            <p:nvPr/>
          </p:nvSpPr>
          <p:spPr>
            <a:xfrm>
              <a:off x="5017575" y="297025"/>
              <a:ext cx="447550" cy="471050"/>
            </a:xfrm>
            <a:custGeom>
              <a:avLst/>
              <a:gdLst/>
              <a:ahLst/>
              <a:cxnLst/>
              <a:rect l="l" t="t" r="r" b="b"/>
              <a:pathLst>
                <a:path w="17902" h="18842" extrusionOk="0">
                  <a:moveTo>
                    <a:pt x="10592" y="1"/>
                  </a:moveTo>
                  <a:cubicBezTo>
                    <a:pt x="9154" y="1"/>
                    <a:pt x="7570" y="747"/>
                    <a:pt x="5950" y="2550"/>
                  </a:cubicBezTo>
                  <a:cubicBezTo>
                    <a:pt x="3445" y="5264"/>
                    <a:pt x="0" y="16329"/>
                    <a:pt x="4698" y="18208"/>
                  </a:cubicBezTo>
                  <a:cubicBezTo>
                    <a:pt x="5732" y="18624"/>
                    <a:pt x="6870" y="18842"/>
                    <a:pt x="8024" y="18842"/>
                  </a:cubicBezTo>
                  <a:cubicBezTo>
                    <a:pt x="11645" y="18842"/>
                    <a:pt x="15423" y="16695"/>
                    <a:pt x="16650" y="11788"/>
                  </a:cubicBezTo>
                  <a:cubicBezTo>
                    <a:pt x="17902" y="6701"/>
                    <a:pt x="14900" y="1"/>
                    <a:pt x="10592" y="1"/>
                  </a:cubicBezTo>
                  <a:close/>
                </a:path>
              </a:pathLst>
            </a:custGeom>
            <a:solidFill>
              <a:srgbClr val="AF5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4"/>
            <p:cNvSpPr/>
            <p:nvPr/>
          </p:nvSpPr>
          <p:spPr>
            <a:xfrm>
              <a:off x="5214600" y="711750"/>
              <a:ext cx="160500" cy="62650"/>
            </a:xfrm>
            <a:custGeom>
              <a:avLst/>
              <a:gdLst/>
              <a:ahLst/>
              <a:cxnLst/>
              <a:rect l="l" t="t" r="r" b="b"/>
              <a:pathLst>
                <a:path w="6420" h="2506" fill="none" extrusionOk="0">
                  <a:moveTo>
                    <a:pt x="0" y="2401"/>
                  </a:moveTo>
                  <a:cubicBezTo>
                    <a:pt x="2349" y="2506"/>
                    <a:pt x="4698" y="1619"/>
                    <a:pt x="6420" y="1"/>
                  </a:cubicBezTo>
                </a:path>
              </a:pathLst>
            </a:custGeom>
            <a:noFill/>
            <a:ln w="11750" cap="flat" cmpd="sng">
              <a:solidFill>
                <a:srgbClr val="752D2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4"/>
            <p:cNvSpPr/>
            <p:nvPr/>
          </p:nvSpPr>
          <p:spPr>
            <a:xfrm>
              <a:off x="5420750" y="573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8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4"/>
            <p:cNvSpPr/>
            <p:nvPr/>
          </p:nvSpPr>
          <p:spPr>
            <a:xfrm>
              <a:off x="5419450" y="572475"/>
              <a:ext cx="1325" cy="3600"/>
            </a:xfrm>
            <a:custGeom>
              <a:avLst/>
              <a:gdLst/>
              <a:ahLst/>
              <a:cxnLst/>
              <a:rect l="l" t="t" r="r" b="b"/>
              <a:pathLst>
                <a:path w="53" h="144" extrusionOk="0">
                  <a:moveTo>
                    <a:pt x="46" y="0"/>
                  </a:moveTo>
                  <a:cubicBezTo>
                    <a:pt x="40" y="0"/>
                    <a:pt x="27" y="13"/>
                    <a:pt x="0" y="39"/>
                  </a:cubicBezTo>
                  <a:lnTo>
                    <a:pt x="0" y="91"/>
                  </a:lnTo>
                  <a:lnTo>
                    <a:pt x="0" y="144"/>
                  </a:lnTo>
                  <a:lnTo>
                    <a:pt x="53" y="39"/>
                  </a:lnTo>
                  <a:cubicBezTo>
                    <a:pt x="53" y="13"/>
                    <a:pt x="53" y="0"/>
                    <a:pt x="46" y="0"/>
                  </a:cubicBezTo>
                  <a:close/>
                </a:path>
              </a:pathLst>
            </a:custGeom>
            <a:solidFill>
              <a:srgbClr val="FF8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4"/>
            <p:cNvSpPr/>
            <p:nvPr/>
          </p:nvSpPr>
          <p:spPr>
            <a:xfrm>
              <a:off x="5136300" y="527775"/>
              <a:ext cx="39175" cy="82225"/>
            </a:xfrm>
            <a:custGeom>
              <a:avLst/>
              <a:gdLst/>
              <a:ahLst/>
              <a:cxnLst/>
              <a:rect l="l" t="t" r="r" b="b"/>
              <a:pathLst>
                <a:path w="1567" h="3289" fill="none" extrusionOk="0">
                  <a:moveTo>
                    <a:pt x="1567" y="1"/>
                  </a:moveTo>
                  <a:cubicBezTo>
                    <a:pt x="1567" y="1"/>
                    <a:pt x="1" y="2140"/>
                    <a:pt x="157" y="2610"/>
                  </a:cubicBezTo>
                  <a:cubicBezTo>
                    <a:pt x="366" y="3289"/>
                    <a:pt x="1567" y="3132"/>
                    <a:pt x="1567" y="3132"/>
                  </a:cubicBezTo>
                </a:path>
              </a:pathLst>
            </a:custGeom>
            <a:noFill/>
            <a:ln w="11750" cap="flat" cmpd="sng">
              <a:solidFill>
                <a:srgbClr val="752D2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4"/>
            <p:cNvSpPr/>
            <p:nvPr/>
          </p:nvSpPr>
          <p:spPr>
            <a:xfrm>
              <a:off x="5240700" y="535350"/>
              <a:ext cx="19600" cy="21400"/>
            </a:xfrm>
            <a:custGeom>
              <a:avLst/>
              <a:gdLst/>
              <a:ahLst/>
              <a:cxnLst/>
              <a:rect l="l" t="t" r="r" b="b"/>
              <a:pathLst>
                <a:path w="784" h="856" extrusionOk="0">
                  <a:moveTo>
                    <a:pt x="407" y="1"/>
                  </a:moveTo>
                  <a:cubicBezTo>
                    <a:pt x="263" y="1"/>
                    <a:pt x="105" y="149"/>
                    <a:pt x="105" y="376"/>
                  </a:cubicBezTo>
                  <a:cubicBezTo>
                    <a:pt x="0" y="585"/>
                    <a:pt x="105" y="794"/>
                    <a:pt x="313" y="846"/>
                  </a:cubicBezTo>
                  <a:cubicBezTo>
                    <a:pt x="334" y="853"/>
                    <a:pt x="355" y="856"/>
                    <a:pt x="377" y="856"/>
                  </a:cubicBezTo>
                  <a:cubicBezTo>
                    <a:pt x="522" y="856"/>
                    <a:pt x="686" y="714"/>
                    <a:pt x="731" y="533"/>
                  </a:cubicBezTo>
                  <a:cubicBezTo>
                    <a:pt x="783" y="324"/>
                    <a:pt x="679" y="63"/>
                    <a:pt x="470" y="11"/>
                  </a:cubicBezTo>
                  <a:cubicBezTo>
                    <a:pt x="450" y="4"/>
                    <a:pt x="429" y="1"/>
                    <a:pt x="407" y="1"/>
                  </a:cubicBezTo>
                  <a:close/>
                </a:path>
              </a:pathLst>
            </a:custGeom>
            <a:solidFill>
              <a:srgbClr val="4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4"/>
            <p:cNvSpPr/>
            <p:nvPr/>
          </p:nvSpPr>
          <p:spPr>
            <a:xfrm>
              <a:off x="5116725" y="493600"/>
              <a:ext cx="19600" cy="21400"/>
            </a:xfrm>
            <a:custGeom>
              <a:avLst/>
              <a:gdLst/>
              <a:ahLst/>
              <a:cxnLst/>
              <a:rect l="l" t="t" r="r" b="b"/>
              <a:pathLst>
                <a:path w="784" h="856" extrusionOk="0">
                  <a:moveTo>
                    <a:pt x="408" y="1"/>
                  </a:moveTo>
                  <a:cubicBezTo>
                    <a:pt x="263" y="1"/>
                    <a:pt x="99" y="149"/>
                    <a:pt x="53" y="376"/>
                  </a:cubicBezTo>
                  <a:cubicBezTo>
                    <a:pt x="1" y="585"/>
                    <a:pt x="105" y="793"/>
                    <a:pt x="314" y="846"/>
                  </a:cubicBezTo>
                  <a:cubicBezTo>
                    <a:pt x="334" y="852"/>
                    <a:pt x="355" y="856"/>
                    <a:pt x="377" y="856"/>
                  </a:cubicBezTo>
                  <a:cubicBezTo>
                    <a:pt x="522" y="856"/>
                    <a:pt x="686" y="708"/>
                    <a:pt x="732" y="480"/>
                  </a:cubicBezTo>
                  <a:cubicBezTo>
                    <a:pt x="784" y="324"/>
                    <a:pt x="679" y="63"/>
                    <a:pt x="471" y="11"/>
                  </a:cubicBezTo>
                  <a:cubicBezTo>
                    <a:pt x="450" y="4"/>
                    <a:pt x="429" y="1"/>
                    <a:pt x="408" y="1"/>
                  </a:cubicBezTo>
                  <a:close/>
                </a:path>
              </a:pathLst>
            </a:custGeom>
            <a:solidFill>
              <a:srgbClr val="4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4"/>
            <p:cNvSpPr/>
            <p:nvPr/>
          </p:nvSpPr>
          <p:spPr>
            <a:xfrm>
              <a:off x="5105000" y="629550"/>
              <a:ext cx="84825" cy="65925"/>
            </a:xfrm>
            <a:custGeom>
              <a:avLst/>
              <a:gdLst/>
              <a:ahLst/>
              <a:cxnLst/>
              <a:rect l="l" t="t" r="r" b="b"/>
              <a:pathLst>
                <a:path w="3393" h="2637" extrusionOk="0">
                  <a:moveTo>
                    <a:pt x="366" y="1"/>
                  </a:moveTo>
                  <a:lnTo>
                    <a:pt x="366" y="1"/>
                  </a:lnTo>
                  <a:cubicBezTo>
                    <a:pt x="366" y="1"/>
                    <a:pt x="0" y="2140"/>
                    <a:pt x="1357" y="2558"/>
                  </a:cubicBezTo>
                  <a:cubicBezTo>
                    <a:pt x="1531" y="2612"/>
                    <a:pt x="1691" y="2637"/>
                    <a:pt x="1838" y="2637"/>
                  </a:cubicBezTo>
                  <a:cubicBezTo>
                    <a:pt x="3100" y="2637"/>
                    <a:pt x="3393" y="836"/>
                    <a:pt x="3393" y="836"/>
                  </a:cubicBezTo>
                  <a:lnTo>
                    <a:pt x="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4"/>
            <p:cNvSpPr/>
            <p:nvPr/>
          </p:nvSpPr>
          <p:spPr>
            <a:xfrm>
              <a:off x="5056725" y="265125"/>
              <a:ext cx="524550" cy="397075"/>
            </a:xfrm>
            <a:custGeom>
              <a:avLst/>
              <a:gdLst/>
              <a:ahLst/>
              <a:cxnLst/>
              <a:rect l="l" t="t" r="r" b="b"/>
              <a:pathLst>
                <a:path w="20982" h="15883" extrusionOk="0">
                  <a:moveTo>
                    <a:pt x="10475" y="0"/>
                  </a:moveTo>
                  <a:cubicBezTo>
                    <a:pt x="9450" y="0"/>
                    <a:pt x="8466" y="205"/>
                    <a:pt x="7620" y="642"/>
                  </a:cubicBezTo>
                  <a:cubicBezTo>
                    <a:pt x="6743" y="262"/>
                    <a:pt x="5952" y="101"/>
                    <a:pt x="5242" y="101"/>
                  </a:cubicBezTo>
                  <a:cubicBezTo>
                    <a:pt x="1478" y="101"/>
                    <a:pt x="0" y="4609"/>
                    <a:pt x="0" y="4609"/>
                  </a:cubicBezTo>
                  <a:cubicBezTo>
                    <a:pt x="2871" y="7479"/>
                    <a:pt x="10752" y="7688"/>
                    <a:pt x="10752" y="7688"/>
                  </a:cubicBezTo>
                  <a:cubicBezTo>
                    <a:pt x="10752" y="7688"/>
                    <a:pt x="9499" y="10715"/>
                    <a:pt x="12996" y="14212"/>
                  </a:cubicBezTo>
                  <a:lnTo>
                    <a:pt x="15866" y="15882"/>
                  </a:lnTo>
                  <a:cubicBezTo>
                    <a:pt x="17745" y="14838"/>
                    <a:pt x="20981" y="9045"/>
                    <a:pt x="17798" y="3930"/>
                  </a:cubicBezTo>
                  <a:cubicBezTo>
                    <a:pt x="16312" y="1493"/>
                    <a:pt x="13243" y="0"/>
                    <a:pt x="10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4"/>
            <p:cNvSpPr/>
            <p:nvPr/>
          </p:nvSpPr>
          <p:spPr>
            <a:xfrm>
              <a:off x="5420750" y="238450"/>
              <a:ext cx="174875" cy="169875"/>
            </a:xfrm>
            <a:custGeom>
              <a:avLst/>
              <a:gdLst/>
              <a:ahLst/>
              <a:cxnLst/>
              <a:rect l="l" t="t" r="r" b="b"/>
              <a:pathLst>
                <a:path w="6995" h="6795" extrusionOk="0">
                  <a:moveTo>
                    <a:pt x="3537" y="0"/>
                  </a:moveTo>
                  <a:cubicBezTo>
                    <a:pt x="2552" y="0"/>
                    <a:pt x="1578" y="442"/>
                    <a:pt x="940" y="1292"/>
                  </a:cubicBezTo>
                  <a:cubicBezTo>
                    <a:pt x="470" y="1918"/>
                    <a:pt x="1" y="3379"/>
                    <a:pt x="523" y="4267"/>
                  </a:cubicBezTo>
                  <a:lnTo>
                    <a:pt x="1880" y="6093"/>
                  </a:lnTo>
                  <a:cubicBezTo>
                    <a:pt x="2192" y="6539"/>
                    <a:pt x="2656" y="6795"/>
                    <a:pt x="3142" y="6795"/>
                  </a:cubicBezTo>
                  <a:cubicBezTo>
                    <a:pt x="3226" y="6795"/>
                    <a:pt x="3309" y="6787"/>
                    <a:pt x="3393" y="6772"/>
                  </a:cubicBezTo>
                  <a:cubicBezTo>
                    <a:pt x="4959" y="6668"/>
                    <a:pt x="6264" y="5572"/>
                    <a:pt x="6681" y="4110"/>
                  </a:cubicBezTo>
                  <a:cubicBezTo>
                    <a:pt x="6994" y="2597"/>
                    <a:pt x="6316" y="1031"/>
                    <a:pt x="4907" y="300"/>
                  </a:cubicBezTo>
                  <a:cubicBezTo>
                    <a:pt x="4471" y="99"/>
                    <a:pt x="4003" y="0"/>
                    <a:pt x="3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4"/>
            <p:cNvSpPr/>
            <p:nvPr/>
          </p:nvSpPr>
          <p:spPr>
            <a:xfrm>
              <a:off x="5339850" y="544325"/>
              <a:ext cx="72800" cy="126225"/>
            </a:xfrm>
            <a:custGeom>
              <a:avLst/>
              <a:gdLst/>
              <a:ahLst/>
              <a:cxnLst/>
              <a:rect l="l" t="t" r="r" b="b"/>
              <a:pathLst>
                <a:path w="2912" h="5049" extrusionOk="0">
                  <a:moveTo>
                    <a:pt x="1430" y="0"/>
                  </a:moveTo>
                  <a:cubicBezTo>
                    <a:pt x="1309" y="0"/>
                    <a:pt x="1180" y="22"/>
                    <a:pt x="1045" y="69"/>
                  </a:cubicBezTo>
                  <a:cubicBezTo>
                    <a:pt x="575" y="278"/>
                    <a:pt x="210" y="696"/>
                    <a:pt x="105" y="1217"/>
                  </a:cubicBezTo>
                  <a:lnTo>
                    <a:pt x="1" y="4401"/>
                  </a:lnTo>
                  <a:cubicBezTo>
                    <a:pt x="225" y="4850"/>
                    <a:pt x="533" y="5048"/>
                    <a:pt x="867" y="5048"/>
                  </a:cubicBezTo>
                  <a:cubicBezTo>
                    <a:pt x="1232" y="5048"/>
                    <a:pt x="1629" y="4810"/>
                    <a:pt x="1984" y="4401"/>
                  </a:cubicBezTo>
                  <a:cubicBezTo>
                    <a:pt x="2454" y="3827"/>
                    <a:pt x="2715" y="3149"/>
                    <a:pt x="2819" y="2418"/>
                  </a:cubicBezTo>
                  <a:cubicBezTo>
                    <a:pt x="2912" y="1353"/>
                    <a:pt x="2388" y="0"/>
                    <a:pt x="1430" y="0"/>
                  </a:cubicBezTo>
                  <a:close/>
                </a:path>
              </a:pathLst>
            </a:custGeom>
            <a:solidFill>
              <a:srgbClr val="AF5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4"/>
            <p:cNvSpPr/>
            <p:nvPr/>
          </p:nvSpPr>
          <p:spPr>
            <a:xfrm>
              <a:off x="5242000" y="492550"/>
              <a:ext cx="56125" cy="44375"/>
            </a:xfrm>
            <a:custGeom>
              <a:avLst/>
              <a:gdLst/>
              <a:ahLst/>
              <a:cxnLst/>
              <a:rect l="l" t="t" r="r" b="b"/>
              <a:pathLst>
                <a:path w="2245" h="1775" fill="none" extrusionOk="0">
                  <a:moveTo>
                    <a:pt x="0" y="53"/>
                  </a:moveTo>
                  <a:cubicBezTo>
                    <a:pt x="1096" y="0"/>
                    <a:pt x="2036" y="731"/>
                    <a:pt x="2245" y="1775"/>
                  </a:cubicBezTo>
                </a:path>
              </a:pathLst>
            </a:custGeom>
            <a:noFill/>
            <a:ln w="7825" cap="rnd" cmpd="sng">
              <a:solidFill>
                <a:srgbClr val="4A1A1A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4"/>
            <p:cNvSpPr/>
            <p:nvPr/>
          </p:nvSpPr>
          <p:spPr>
            <a:xfrm>
              <a:off x="5116725" y="458625"/>
              <a:ext cx="52225" cy="14375"/>
            </a:xfrm>
            <a:custGeom>
              <a:avLst/>
              <a:gdLst/>
              <a:ahLst/>
              <a:cxnLst/>
              <a:rect l="l" t="t" r="r" b="b"/>
              <a:pathLst>
                <a:path w="2089" h="575" fill="none" extrusionOk="0">
                  <a:moveTo>
                    <a:pt x="1" y="261"/>
                  </a:moveTo>
                  <a:cubicBezTo>
                    <a:pt x="732" y="0"/>
                    <a:pt x="1462" y="157"/>
                    <a:pt x="2089" y="575"/>
                  </a:cubicBezTo>
                </a:path>
              </a:pathLst>
            </a:custGeom>
            <a:noFill/>
            <a:ln w="7825" cap="rnd" cmpd="sng">
              <a:solidFill>
                <a:srgbClr val="4A1A1A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4"/>
            <p:cNvSpPr/>
            <p:nvPr/>
          </p:nvSpPr>
          <p:spPr>
            <a:xfrm>
              <a:off x="5095850" y="2948175"/>
              <a:ext cx="927750" cy="2396925"/>
            </a:xfrm>
            <a:custGeom>
              <a:avLst/>
              <a:gdLst/>
              <a:ahLst/>
              <a:cxnLst/>
              <a:rect l="l" t="t" r="r" b="b"/>
              <a:pathLst>
                <a:path w="37110" h="95877" extrusionOk="0">
                  <a:moveTo>
                    <a:pt x="37109" y="0"/>
                  </a:moveTo>
                  <a:lnTo>
                    <a:pt x="14667" y="888"/>
                  </a:lnTo>
                  <a:lnTo>
                    <a:pt x="6368" y="88726"/>
                  </a:lnTo>
                  <a:lnTo>
                    <a:pt x="1" y="95877"/>
                  </a:lnTo>
                  <a:cubicBezTo>
                    <a:pt x="1" y="95877"/>
                    <a:pt x="21921" y="94937"/>
                    <a:pt x="22652" y="94207"/>
                  </a:cubicBezTo>
                  <a:cubicBezTo>
                    <a:pt x="23331" y="93476"/>
                    <a:pt x="22339" y="88465"/>
                    <a:pt x="22339" y="88465"/>
                  </a:cubicBezTo>
                  <a:lnTo>
                    <a:pt x="37109" y="0"/>
                  </a:lnTo>
                  <a:close/>
                </a:path>
              </a:pathLst>
            </a:custGeom>
            <a:solidFill>
              <a:srgbClr val="AF5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4"/>
            <p:cNvSpPr/>
            <p:nvPr/>
          </p:nvSpPr>
          <p:spPr>
            <a:xfrm>
              <a:off x="4913200" y="5179375"/>
              <a:ext cx="758100" cy="225750"/>
            </a:xfrm>
            <a:custGeom>
              <a:avLst/>
              <a:gdLst/>
              <a:ahLst/>
              <a:cxnLst/>
              <a:rect l="l" t="t" r="r" b="b"/>
              <a:pathLst>
                <a:path w="30324" h="9030" extrusionOk="0">
                  <a:moveTo>
                    <a:pt x="29854" y="0"/>
                  </a:moveTo>
                  <a:lnTo>
                    <a:pt x="24113" y="5011"/>
                  </a:lnTo>
                  <a:lnTo>
                    <a:pt x="21660" y="5011"/>
                  </a:lnTo>
                  <a:lnTo>
                    <a:pt x="11691" y="731"/>
                  </a:lnTo>
                  <a:lnTo>
                    <a:pt x="992" y="6629"/>
                  </a:lnTo>
                  <a:cubicBezTo>
                    <a:pt x="0" y="7359"/>
                    <a:pt x="470" y="8925"/>
                    <a:pt x="1670" y="9029"/>
                  </a:cubicBezTo>
                  <a:lnTo>
                    <a:pt x="16910" y="8925"/>
                  </a:lnTo>
                  <a:lnTo>
                    <a:pt x="20929" y="6107"/>
                  </a:lnTo>
                  <a:lnTo>
                    <a:pt x="22077" y="6107"/>
                  </a:lnTo>
                  <a:lnTo>
                    <a:pt x="22077" y="8925"/>
                  </a:lnTo>
                  <a:lnTo>
                    <a:pt x="30323" y="8821"/>
                  </a:lnTo>
                  <a:lnTo>
                    <a:pt x="30323" y="4906"/>
                  </a:lnTo>
                  <a:lnTo>
                    <a:pt x="26357" y="4959"/>
                  </a:lnTo>
                  <a:lnTo>
                    <a:pt x="30323" y="1670"/>
                  </a:lnTo>
                  <a:lnTo>
                    <a:pt x="298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4"/>
            <p:cNvSpPr/>
            <p:nvPr/>
          </p:nvSpPr>
          <p:spPr>
            <a:xfrm>
              <a:off x="6037925" y="2948175"/>
              <a:ext cx="622400" cy="2396925"/>
            </a:xfrm>
            <a:custGeom>
              <a:avLst/>
              <a:gdLst/>
              <a:ahLst/>
              <a:cxnLst/>
              <a:rect l="l" t="t" r="r" b="b"/>
              <a:pathLst>
                <a:path w="24896" h="95877" extrusionOk="0">
                  <a:moveTo>
                    <a:pt x="24896" y="0"/>
                  </a:moveTo>
                  <a:lnTo>
                    <a:pt x="2453" y="888"/>
                  </a:lnTo>
                  <a:lnTo>
                    <a:pt x="6368" y="88726"/>
                  </a:lnTo>
                  <a:lnTo>
                    <a:pt x="0" y="95877"/>
                  </a:lnTo>
                  <a:cubicBezTo>
                    <a:pt x="0" y="95877"/>
                    <a:pt x="21921" y="94937"/>
                    <a:pt x="22651" y="94207"/>
                  </a:cubicBezTo>
                  <a:cubicBezTo>
                    <a:pt x="23330" y="93476"/>
                    <a:pt x="22338" y="88465"/>
                    <a:pt x="22338" y="88465"/>
                  </a:cubicBezTo>
                  <a:lnTo>
                    <a:pt x="24896" y="0"/>
                  </a:lnTo>
                  <a:close/>
                </a:path>
              </a:pathLst>
            </a:custGeom>
            <a:solidFill>
              <a:srgbClr val="AF5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4"/>
            <p:cNvSpPr/>
            <p:nvPr/>
          </p:nvSpPr>
          <p:spPr>
            <a:xfrm>
              <a:off x="5855250" y="5179375"/>
              <a:ext cx="759400" cy="225750"/>
            </a:xfrm>
            <a:custGeom>
              <a:avLst/>
              <a:gdLst/>
              <a:ahLst/>
              <a:cxnLst/>
              <a:rect l="l" t="t" r="r" b="b"/>
              <a:pathLst>
                <a:path w="30376" h="9030" extrusionOk="0">
                  <a:moveTo>
                    <a:pt x="29854" y="0"/>
                  </a:moveTo>
                  <a:lnTo>
                    <a:pt x="24113" y="5011"/>
                  </a:lnTo>
                  <a:lnTo>
                    <a:pt x="21660" y="5011"/>
                  </a:lnTo>
                  <a:lnTo>
                    <a:pt x="11691" y="731"/>
                  </a:lnTo>
                  <a:lnTo>
                    <a:pt x="992" y="6681"/>
                  </a:lnTo>
                  <a:cubicBezTo>
                    <a:pt x="0" y="7359"/>
                    <a:pt x="470" y="8925"/>
                    <a:pt x="1671" y="9029"/>
                  </a:cubicBezTo>
                  <a:lnTo>
                    <a:pt x="16911" y="8925"/>
                  </a:lnTo>
                  <a:lnTo>
                    <a:pt x="20929" y="6107"/>
                  </a:lnTo>
                  <a:lnTo>
                    <a:pt x="22078" y="6107"/>
                  </a:lnTo>
                  <a:lnTo>
                    <a:pt x="22078" y="8925"/>
                  </a:lnTo>
                  <a:lnTo>
                    <a:pt x="30324" y="8821"/>
                  </a:lnTo>
                  <a:lnTo>
                    <a:pt x="30324" y="4906"/>
                  </a:lnTo>
                  <a:lnTo>
                    <a:pt x="26409" y="4959"/>
                  </a:lnTo>
                  <a:lnTo>
                    <a:pt x="30376" y="1670"/>
                  </a:lnTo>
                  <a:lnTo>
                    <a:pt x="298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4"/>
            <p:cNvSpPr/>
            <p:nvPr/>
          </p:nvSpPr>
          <p:spPr>
            <a:xfrm>
              <a:off x="5291575" y="1869100"/>
              <a:ext cx="1479650" cy="1484875"/>
            </a:xfrm>
            <a:custGeom>
              <a:avLst/>
              <a:gdLst/>
              <a:ahLst/>
              <a:cxnLst/>
              <a:rect l="l" t="t" r="r" b="b"/>
              <a:pathLst>
                <a:path w="59186" h="59395" extrusionOk="0">
                  <a:moveTo>
                    <a:pt x="41180" y="1"/>
                  </a:moveTo>
                  <a:lnTo>
                    <a:pt x="9030" y="4072"/>
                  </a:lnTo>
                  <a:cubicBezTo>
                    <a:pt x="5533" y="14197"/>
                    <a:pt x="1" y="59395"/>
                    <a:pt x="1" y="59395"/>
                  </a:cubicBezTo>
                  <a:lnTo>
                    <a:pt x="56681" y="59395"/>
                  </a:lnTo>
                  <a:cubicBezTo>
                    <a:pt x="56681" y="59395"/>
                    <a:pt x="59186" y="23957"/>
                    <a:pt x="49948" y="9291"/>
                  </a:cubicBezTo>
                  <a:cubicBezTo>
                    <a:pt x="47704" y="5585"/>
                    <a:pt x="44729" y="2454"/>
                    <a:pt x="41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4"/>
            <p:cNvSpPr/>
            <p:nvPr/>
          </p:nvSpPr>
          <p:spPr>
            <a:xfrm>
              <a:off x="6037925" y="1737325"/>
              <a:ext cx="613275" cy="1616650"/>
            </a:xfrm>
            <a:custGeom>
              <a:avLst/>
              <a:gdLst/>
              <a:ahLst/>
              <a:cxnLst/>
              <a:rect l="l" t="t" r="r" b="b"/>
              <a:pathLst>
                <a:path w="24531" h="64666" fill="none" extrusionOk="0">
                  <a:moveTo>
                    <a:pt x="0" y="0"/>
                  </a:moveTo>
                  <a:cubicBezTo>
                    <a:pt x="0" y="0"/>
                    <a:pt x="10647" y="7934"/>
                    <a:pt x="17067" y="17850"/>
                  </a:cubicBezTo>
                  <a:cubicBezTo>
                    <a:pt x="24530" y="29489"/>
                    <a:pt x="23956" y="64666"/>
                    <a:pt x="23956" y="64666"/>
                  </a:cubicBezTo>
                </a:path>
              </a:pathLst>
            </a:custGeom>
            <a:noFill/>
            <a:ln w="11750" cap="flat" cmpd="sng">
              <a:solidFill>
                <a:schemeClr val="accent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4"/>
            <p:cNvSpPr/>
            <p:nvPr/>
          </p:nvSpPr>
          <p:spPr>
            <a:xfrm>
              <a:off x="6004000" y="2017850"/>
              <a:ext cx="334050" cy="163125"/>
            </a:xfrm>
            <a:custGeom>
              <a:avLst/>
              <a:gdLst/>
              <a:ahLst/>
              <a:cxnLst/>
              <a:rect l="l" t="t" r="r" b="b"/>
              <a:pathLst>
                <a:path w="13362" h="6525" fill="none" extrusionOk="0">
                  <a:moveTo>
                    <a:pt x="0" y="1"/>
                  </a:moveTo>
                  <a:cubicBezTo>
                    <a:pt x="7359" y="6525"/>
                    <a:pt x="13361" y="1"/>
                    <a:pt x="13361" y="1"/>
                  </a:cubicBezTo>
                </a:path>
              </a:pathLst>
            </a:custGeom>
            <a:noFill/>
            <a:ln w="11750" cap="flat" cmpd="sng">
              <a:solidFill>
                <a:schemeClr val="accent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4"/>
            <p:cNvSpPr/>
            <p:nvPr/>
          </p:nvSpPr>
          <p:spPr>
            <a:xfrm>
              <a:off x="4072900" y="1094050"/>
              <a:ext cx="983850" cy="765975"/>
            </a:xfrm>
            <a:custGeom>
              <a:avLst/>
              <a:gdLst/>
              <a:ahLst/>
              <a:cxnLst/>
              <a:rect l="l" t="t" r="r" b="b"/>
              <a:pathLst>
                <a:path w="39354" h="30639" extrusionOk="0">
                  <a:moveTo>
                    <a:pt x="8769" y="1"/>
                  </a:moveTo>
                  <a:lnTo>
                    <a:pt x="1" y="3811"/>
                  </a:lnTo>
                  <a:cubicBezTo>
                    <a:pt x="1" y="3811"/>
                    <a:pt x="11222" y="28550"/>
                    <a:pt x="18685" y="30481"/>
                  </a:cubicBezTo>
                  <a:cubicBezTo>
                    <a:pt x="19101" y="30588"/>
                    <a:pt x="19534" y="30639"/>
                    <a:pt x="19981" y="30639"/>
                  </a:cubicBezTo>
                  <a:cubicBezTo>
                    <a:pt x="27577" y="30639"/>
                    <a:pt x="39353" y="16024"/>
                    <a:pt x="39353" y="16024"/>
                  </a:cubicBezTo>
                  <a:lnTo>
                    <a:pt x="30846" y="2663"/>
                  </a:lnTo>
                  <a:cubicBezTo>
                    <a:pt x="30846" y="2663"/>
                    <a:pt x="21498" y="12997"/>
                    <a:pt x="20053" y="12997"/>
                  </a:cubicBezTo>
                  <a:cubicBezTo>
                    <a:pt x="20049" y="12997"/>
                    <a:pt x="20046" y="12997"/>
                    <a:pt x="20042" y="12997"/>
                  </a:cubicBezTo>
                  <a:cubicBezTo>
                    <a:pt x="18581" y="12892"/>
                    <a:pt x="8769" y="1"/>
                    <a:pt x="8769" y="1"/>
                  </a:cubicBezTo>
                  <a:close/>
                </a:path>
              </a:pathLst>
            </a:custGeom>
            <a:solidFill>
              <a:srgbClr val="AF5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4"/>
            <p:cNvSpPr/>
            <p:nvPr/>
          </p:nvSpPr>
          <p:spPr>
            <a:xfrm>
              <a:off x="3995925" y="834300"/>
              <a:ext cx="352325" cy="473775"/>
            </a:xfrm>
            <a:custGeom>
              <a:avLst/>
              <a:gdLst/>
              <a:ahLst/>
              <a:cxnLst/>
              <a:rect l="l" t="t" r="r" b="b"/>
              <a:pathLst>
                <a:path w="14093" h="18951" extrusionOk="0">
                  <a:moveTo>
                    <a:pt x="2749" y="1"/>
                  </a:moveTo>
                  <a:cubicBezTo>
                    <a:pt x="2737" y="1"/>
                    <a:pt x="2725" y="2"/>
                    <a:pt x="2714" y="5"/>
                  </a:cubicBezTo>
                  <a:cubicBezTo>
                    <a:pt x="1984" y="213"/>
                    <a:pt x="4071" y="4076"/>
                    <a:pt x="4071" y="4076"/>
                  </a:cubicBezTo>
                  <a:cubicBezTo>
                    <a:pt x="4071" y="4076"/>
                    <a:pt x="3670" y="3608"/>
                    <a:pt x="3216" y="3608"/>
                  </a:cubicBezTo>
                  <a:cubicBezTo>
                    <a:pt x="3103" y="3608"/>
                    <a:pt x="2986" y="3637"/>
                    <a:pt x="2871" y="3710"/>
                  </a:cubicBezTo>
                  <a:cubicBezTo>
                    <a:pt x="2401" y="3971"/>
                    <a:pt x="2766" y="5172"/>
                    <a:pt x="2766" y="5172"/>
                  </a:cubicBezTo>
                  <a:cubicBezTo>
                    <a:pt x="2766" y="5172"/>
                    <a:pt x="2383" y="4884"/>
                    <a:pt x="1991" y="4884"/>
                  </a:cubicBezTo>
                  <a:cubicBezTo>
                    <a:pt x="1882" y="4884"/>
                    <a:pt x="1773" y="4906"/>
                    <a:pt x="1670" y="4963"/>
                  </a:cubicBezTo>
                  <a:cubicBezTo>
                    <a:pt x="1253" y="5276"/>
                    <a:pt x="1566" y="6268"/>
                    <a:pt x="1566" y="6268"/>
                  </a:cubicBezTo>
                  <a:cubicBezTo>
                    <a:pt x="1566" y="6268"/>
                    <a:pt x="1262" y="5826"/>
                    <a:pt x="896" y="5826"/>
                  </a:cubicBezTo>
                  <a:cubicBezTo>
                    <a:pt x="759" y="5826"/>
                    <a:pt x="612" y="5888"/>
                    <a:pt x="470" y="6059"/>
                  </a:cubicBezTo>
                  <a:cubicBezTo>
                    <a:pt x="0" y="6685"/>
                    <a:pt x="1984" y="12478"/>
                    <a:pt x="5324" y="18950"/>
                  </a:cubicBezTo>
                  <a:lnTo>
                    <a:pt x="14092" y="13366"/>
                  </a:lnTo>
                  <a:cubicBezTo>
                    <a:pt x="14092" y="13366"/>
                    <a:pt x="6629" y="2458"/>
                    <a:pt x="6055" y="2458"/>
                  </a:cubicBezTo>
                  <a:cubicBezTo>
                    <a:pt x="5546" y="2458"/>
                    <a:pt x="6424" y="4288"/>
                    <a:pt x="6037" y="4288"/>
                  </a:cubicBezTo>
                  <a:cubicBezTo>
                    <a:pt x="6026" y="4288"/>
                    <a:pt x="6015" y="4287"/>
                    <a:pt x="6002" y="4284"/>
                  </a:cubicBezTo>
                  <a:cubicBezTo>
                    <a:pt x="5541" y="4233"/>
                    <a:pt x="3417" y="1"/>
                    <a:pt x="2749" y="1"/>
                  </a:cubicBezTo>
                  <a:close/>
                </a:path>
              </a:pathLst>
            </a:custGeom>
            <a:solidFill>
              <a:srgbClr val="AF5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4"/>
            <p:cNvSpPr/>
            <p:nvPr/>
          </p:nvSpPr>
          <p:spPr>
            <a:xfrm>
              <a:off x="4157725" y="966200"/>
              <a:ext cx="15675" cy="95275"/>
            </a:xfrm>
            <a:custGeom>
              <a:avLst/>
              <a:gdLst/>
              <a:ahLst/>
              <a:cxnLst/>
              <a:rect l="l" t="t" r="r" b="b"/>
              <a:pathLst>
                <a:path w="627" h="3811" fill="none" extrusionOk="0">
                  <a:moveTo>
                    <a:pt x="0" y="0"/>
                  </a:moveTo>
                  <a:cubicBezTo>
                    <a:pt x="104" y="1305"/>
                    <a:pt x="313" y="2557"/>
                    <a:pt x="626" y="3810"/>
                  </a:cubicBezTo>
                </a:path>
              </a:pathLst>
            </a:custGeom>
            <a:noFill/>
            <a:ln w="11750" cap="flat" cmpd="sng">
              <a:solidFill>
                <a:srgbClr val="752D2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4"/>
            <p:cNvSpPr/>
            <p:nvPr/>
          </p:nvSpPr>
          <p:spPr>
            <a:xfrm>
              <a:off x="4010275" y="947925"/>
              <a:ext cx="120075" cy="137875"/>
            </a:xfrm>
            <a:custGeom>
              <a:avLst/>
              <a:gdLst/>
              <a:ahLst/>
              <a:cxnLst/>
              <a:rect l="l" t="t" r="r" b="b"/>
              <a:pathLst>
                <a:path w="4803" h="5515" extrusionOk="0">
                  <a:moveTo>
                    <a:pt x="3654" y="0"/>
                  </a:moveTo>
                  <a:lnTo>
                    <a:pt x="3654" y="0"/>
                  </a:lnTo>
                  <a:cubicBezTo>
                    <a:pt x="3863" y="679"/>
                    <a:pt x="4019" y="1305"/>
                    <a:pt x="4228" y="1984"/>
                  </a:cubicBezTo>
                  <a:cubicBezTo>
                    <a:pt x="4280" y="2297"/>
                    <a:pt x="4332" y="2610"/>
                    <a:pt x="4437" y="2923"/>
                  </a:cubicBezTo>
                  <a:cubicBezTo>
                    <a:pt x="4489" y="3236"/>
                    <a:pt x="4489" y="3549"/>
                    <a:pt x="4489" y="3863"/>
                  </a:cubicBezTo>
                  <a:cubicBezTo>
                    <a:pt x="4489" y="3915"/>
                    <a:pt x="4489" y="3915"/>
                    <a:pt x="4489" y="3915"/>
                  </a:cubicBezTo>
                  <a:cubicBezTo>
                    <a:pt x="4489" y="3915"/>
                    <a:pt x="4437" y="3915"/>
                    <a:pt x="4385" y="3863"/>
                  </a:cubicBezTo>
                  <a:cubicBezTo>
                    <a:pt x="4228" y="3758"/>
                    <a:pt x="4176" y="3654"/>
                    <a:pt x="4071" y="3497"/>
                  </a:cubicBezTo>
                  <a:cubicBezTo>
                    <a:pt x="3863" y="3236"/>
                    <a:pt x="3706" y="2975"/>
                    <a:pt x="3549" y="2662"/>
                  </a:cubicBezTo>
                  <a:cubicBezTo>
                    <a:pt x="3236" y="2088"/>
                    <a:pt x="2975" y="1514"/>
                    <a:pt x="2714" y="888"/>
                  </a:cubicBezTo>
                  <a:lnTo>
                    <a:pt x="2669" y="905"/>
                  </a:lnTo>
                  <a:lnTo>
                    <a:pt x="2669" y="905"/>
                  </a:lnTo>
                  <a:cubicBezTo>
                    <a:pt x="2667" y="899"/>
                    <a:pt x="2665" y="893"/>
                    <a:pt x="2662" y="888"/>
                  </a:cubicBezTo>
                  <a:lnTo>
                    <a:pt x="2297" y="1044"/>
                  </a:lnTo>
                  <a:cubicBezTo>
                    <a:pt x="2558" y="1670"/>
                    <a:pt x="2767" y="2297"/>
                    <a:pt x="2923" y="2871"/>
                  </a:cubicBezTo>
                  <a:cubicBezTo>
                    <a:pt x="3028" y="3184"/>
                    <a:pt x="3132" y="3497"/>
                    <a:pt x="3184" y="3810"/>
                  </a:cubicBezTo>
                  <a:cubicBezTo>
                    <a:pt x="3289" y="4123"/>
                    <a:pt x="3289" y="4437"/>
                    <a:pt x="3289" y="4698"/>
                  </a:cubicBezTo>
                  <a:cubicBezTo>
                    <a:pt x="3184" y="4645"/>
                    <a:pt x="3080" y="4541"/>
                    <a:pt x="2975" y="4437"/>
                  </a:cubicBezTo>
                  <a:cubicBezTo>
                    <a:pt x="2819" y="4176"/>
                    <a:pt x="2610" y="3915"/>
                    <a:pt x="2453" y="3654"/>
                  </a:cubicBezTo>
                  <a:cubicBezTo>
                    <a:pt x="2088" y="3132"/>
                    <a:pt x="1775" y="2558"/>
                    <a:pt x="1462" y="1984"/>
                  </a:cubicBezTo>
                  <a:lnTo>
                    <a:pt x="1044" y="2140"/>
                  </a:lnTo>
                  <a:cubicBezTo>
                    <a:pt x="1119" y="2278"/>
                    <a:pt x="1194" y="2415"/>
                    <a:pt x="1270" y="2553"/>
                  </a:cubicBezTo>
                  <a:lnTo>
                    <a:pt x="1270" y="2553"/>
                  </a:lnTo>
                  <a:cubicBezTo>
                    <a:pt x="1439" y="2940"/>
                    <a:pt x="1621" y="3335"/>
                    <a:pt x="1775" y="3758"/>
                  </a:cubicBezTo>
                  <a:cubicBezTo>
                    <a:pt x="1879" y="4019"/>
                    <a:pt x="1932" y="4280"/>
                    <a:pt x="2036" y="4541"/>
                  </a:cubicBezTo>
                  <a:cubicBezTo>
                    <a:pt x="2036" y="4698"/>
                    <a:pt x="2088" y="4802"/>
                    <a:pt x="2140" y="4959"/>
                  </a:cubicBezTo>
                  <a:cubicBezTo>
                    <a:pt x="2140" y="5063"/>
                    <a:pt x="2140" y="5272"/>
                    <a:pt x="2140" y="5272"/>
                  </a:cubicBezTo>
                  <a:cubicBezTo>
                    <a:pt x="2036" y="5272"/>
                    <a:pt x="1932" y="5220"/>
                    <a:pt x="1879" y="5167"/>
                  </a:cubicBezTo>
                  <a:cubicBezTo>
                    <a:pt x="1775" y="5115"/>
                    <a:pt x="1671" y="5011"/>
                    <a:pt x="1566" y="4906"/>
                  </a:cubicBezTo>
                  <a:cubicBezTo>
                    <a:pt x="1410" y="4698"/>
                    <a:pt x="1201" y="4489"/>
                    <a:pt x="1044" y="4280"/>
                  </a:cubicBezTo>
                  <a:cubicBezTo>
                    <a:pt x="679" y="3810"/>
                    <a:pt x="366" y="3341"/>
                    <a:pt x="0" y="2871"/>
                  </a:cubicBezTo>
                  <a:lnTo>
                    <a:pt x="0" y="2871"/>
                  </a:lnTo>
                  <a:cubicBezTo>
                    <a:pt x="261" y="3341"/>
                    <a:pt x="575" y="3863"/>
                    <a:pt x="888" y="4332"/>
                  </a:cubicBezTo>
                  <a:cubicBezTo>
                    <a:pt x="1044" y="4593"/>
                    <a:pt x="1201" y="4802"/>
                    <a:pt x="1410" y="5011"/>
                  </a:cubicBezTo>
                  <a:cubicBezTo>
                    <a:pt x="1514" y="5167"/>
                    <a:pt x="1618" y="5272"/>
                    <a:pt x="1723" y="5376"/>
                  </a:cubicBezTo>
                  <a:cubicBezTo>
                    <a:pt x="1775" y="5428"/>
                    <a:pt x="1879" y="5480"/>
                    <a:pt x="1984" y="5480"/>
                  </a:cubicBezTo>
                  <a:cubicBezTo>
                    <a:pt x="2027" y="5502"/>
                    <a:pt x="2070" y="5515"/>
                    <a:pt x="2113" y="5515"/>
                  </a:cubicBezTo>
                  <a:cubicBezTo>
                    <a:pt x="2175" y="5515"/>
                    <a:pt x="2236" y="5489"/>
                    <a:pt x="2297" y="5428"/>
                  </a:cubicBezTo>
                  <a:cubicBezTo>
                    <a:pt x="2401" y="5272"/>
                    <a:pt x="2453" y="5063"/>
                    <a:pt x="2401" y="4906"/>
                  </a:cubicBezTo>
                  <a:cubicBezTo>
                    <a:pt x="2401" y="4750"/>
                    <a:pt x="2349" y="4593"/>
                    <a:pt x="2349" y="4437"/>
                  </a:cubicBezTo>
                  <a:cubicBezTo>
                    <a:pt x="2330" y="4389"/>
                    <a:pt x="2313" y="4341"/>
                    <a:pt x="2297" y="4291"/>
                  </a:cubicBezTo>
                  <a:lnTo>
                    <a:pt x="2297" y="4291"/>
                  </a:lnTo>
                  <a:cubicBezTo>
                    <a:pt x="2397" y="4431"/>
                    <a:pt x="2503" y="4564"/>
                    <a:pt x="2610" y="4698"/>
                  </a:cubicBezTo>
                  <a:cubicBezTo>
                    <a:pt x="2714" y="4854"/>
                    <a:pt x="2871" y="5011"/>
                    <a:pt x="3028" y="5115"/>
                  </a:cubicBezTo>
                  <a:cubicBezTo>
                    <a:pt x="3099" y="5172"/>
                    <a:pt x="3182" y="5198"/>
                    <a:pt x="3265" y="5198"/>
                  </a:cubicBezTo>
                  <a:cubicBezTo>
                    <a:pt x="3486" y="5198"/>
                    <a:pt x="3706" y="5015"/>
                    <a:pt x="3706" y="4750"/>
                  </a:cubicBezTo>
                  <a:cubicBezTo>
                    <a:pt x="3758" y="4384"/>
                    <a:pt x="3706" y="4019"/>
                    <a:pt x="3602" y="3706"/>
                  </a:cubicBezTo>
                  <a:cubicBezTo>
                    <a:pt x="3586" y="3610"/>
                    <a:pt x="3565" y="3514"/>
                    <a:pt x="3540" y="3416"/>
                  </a:cubicBezTo>
                  <a:lnTo>
                    <a:pt x="3540" y="3416"/>
                  </a:lnTo>
                  <a:cubicBezTo>
                    <a:pt x="3611" y="3516"/>
                    <a:pt x="3685" y="3614"/>
                    <a:pt x="3758" y="3706"/>
                  </a:cubicBezTo>
                  <a:cubicBezTo>
                    <a:pt x="3863" y="3863"/>
                    <a:pt x="4019" y="3967"/>
                    <a:pt x="4124" y="4123"/>
                  </a:cubicBezTo>
                  <a:cubicBezTo>
                    <a:pt x="4228" y="4176"/>
                    <a:pt x="4385" y="4228"/>
                    <a:pt x="4489" y="4228"/>
                  </a:cubicBezTo>
                  <a:cubicBezTo>
                    <a:pt x="4645" y="4176"/>
                    <a:pt x="4750" y="4071"/>
                    <a:pt x="4750" y="3915"/>
                  </a:cubicBezTo>
                  <a:cubicBezTo>
                    <a:pt x="4802" y="3549"/>
                    <a:pt x="4750" y="3184"/>
                    <a:pt x="4645" y="2871"/>
                  </a:cubicBezTo>
                  <a:cubicBezTo>
                    <a:pt x="4593" y="2558"/>
                    <a:pt x="4489" y="2192"/>
                    <a:pt x="4385" y="1879"/>
                  </a:cubicBezTo>
                  <a:cubicBezTo>
                    <a:pt x="4176" y="1253"/>
                    <a:pt x="3915" y="627"/>
                    <a:pt x="3654" y="0"/>
                  </a:cubicBezTo>
                  <a:close/>
                </a:path>
              </a:pathLst>
            </a:custGeom>
            <a:solidFill>
              <a:srgbClr val="752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4"/>
            <p:cNvSpPr/>
            <p:nvPr/>
          </p:nvSpPr>
          <p:spPr>
            <a:xfrm>
              <a:off x="4727900" y="825275"/>
              <a:ext cx="814225" cy="734625"/>
            </a:xfrm>
            <a:custGeom>
              <a:avLst/>
              <a:gdLst/>
              <a:ahLst/>
              <a:cxnLst/>
              <a:rect l="l" t="t" r="r" b="b"/>
              <a:pathLst>
                <a:path w="32569" h="29385" extrusionOk="0">
                  <a:moveTo>
                    <a:pt x="19886" y="0"/>
                  </a:moveTo>
                  <a:cubicBezTo>
                    <a:pt x="10961" y="0"/>
                    <a:pt x="1" y="16702"/>
                    <a:pt x="1" y="16702"/>
                  </a:cubicBezTo>
                  <a:lnTo>
                    <a:pt x="13571" y="29384"/>
                  </a:lnTo>
                  <a:lnTo>
                    <a:pt x="32568" y="9343"/>
                  </a:lnTo>
                  <a:lnTo>
                    <a:pt x="198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4"/>
            <p:cNvSpPr/>
            <p:nvPr/>
          </p:nvSpPr>
          <p:spPr>
            <a:xfrm>
              <a:off x="5004525" y="781950"/>
              <a:ext cx="1316550" cy="1426425"/>
            </a:xfrm>
            <a:custGeom>
              <a:avLst/>
              <a:gdLst/>
              <a:ahLst/>
              <a:cxnLst/>
              <a:rect l="l" t="t" r="r" b="b"/>
              <a:pathLst>
                <a:path w="52662" h="57057" extrusionOk="0">
                  <a:moveTo>
                    <a:pt x="22098" y="0"/>
                  </a:moveTo>
                  <a:cubicBezTo>
                    <a:pt x="21685" y="0"/>
                    <a:pt x="21451" y="11"/>
                    <a:pt x="21451" y="11"/>
                  </a:cubicBezTo>
                  <a:lnTo>
                    <a:pt x="2297" y="16399"/>
                  </a:lnTo>
                  <a:cubicBezTo>
                    <a:pt x="0" y="27620"/>
                    <a:pt x="1566" y="32892"/>
                    <a:pt x="7046" y="38372"/>
                  </a:cubicBezTo>
                  <a:cubicBezTo>
                    <a:pt x="12526" y="43852"/>
                    <a:pt x="19833" y="57057"/>
                    <a:pt x="19833" y="57057"/>
                  </a:cubicBezTo>
                  <a:cubicBezTo>
                    <a:pt x="19833" y="57057"/>
                    <a:pt x="43267" y="53299"/>
                    <a:pt x="52662" y="43539"/>
                  </a:cubicBezTo>
                  <a:cubicBezTo>
                    <a:pt x="52662" y="43539"/>
                    <a:pt x="43737" y="9666"/>
                    <a:pt x="34343" y="3142"/>
                  </a:cubicBezTo>
                  <a:cubicBezTo>
                    <a:pt x="30155" y="250"/>
                    <a:pt x="24075" y="0"/>
                    <a:pt x="22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4"/>
            <p:cNvSpPr/>
            <p:nvPr/>
          </p:nvSpPr>
          <p:spPr>
            <a:xfrm>
              <a:off x="5324200" y="719575"/>
              <a:ext cx="216625" cy="280550"/>
            </a:xfrm>
            <a:custGeom>
              <a:avLst/>
              <a:gdLst/>
              <a:ahLst/>
              <a:cxnLst/>
              <a:rect l="l" t="t" r="r" b="b"/>
              <a:pathLst>
                <a:path w="8665" h="11222" extrusionOk="0">
                  <a:moveTo>
                    <a:pt x="6159" y="1"/>
                  </a:moveTo>
                  <a:lnTo>
                    <a:pt x="0" y="7151"/>
                  </a:lnTo>
                  <a:lnTo>
                    <a:pt x="3810" y="11222"/>
                  </a:lnTo>
                  <a:cubicBezTo>
                    <a:pt x="3810" y="11222"/>
                    <a:pt x="6472" y="6681"/>
                    <a:pt x="8664" y="2506"/>
                  </a:cubicBezTo>
                  <a:lnTo>
                    <a:pt x="6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4"/>
            <p:cNvSpPr/>
            <p:nvPr/>
          </p:nvSpPr>
          <p:spPr>
            <a:xfrm>
              <a:off x="5175450" y="805700"/>
              <a:ext cx="147475" cy="194425"/>
            </a:xfrm>
            <a:custGeom>
              <a:avLst/>
              <a:gdLst/>
              <a:ahLst/>
              <a:cxnLst/>
              <a:rect l="l" t="t" r="r" b="b"/>
              <a:pathLst>
                <a:path w="5899" h="7777" extrusionOk="0">
                  <a:moveTo>
                    <a:pt x="1619" y="0"/>
                  </a:moveTo>
                  <a:lnTo>
                    <a:pt x="1" y="1044"/>
                  </a:lnTo>
                  <a:cubicBezTo>
                    <a:pt x="366" y="3393"/>
                    <a:pt x="1149" y="5689"/>
                    <a:pt x="2349" y="7777"/>
                  </a:cubicBezTo>
                  <a:lnTo>
                    <a:pt x="5898" y="370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4"/>
            <p:cNvSpPr/>
            <p:nvPr/>
          </p:nvSpPr>
          <p:spPr>
            <a:xfrm>
              <a:off x="5017575" y="1198450"/>
              <a:ext cx="49600" cy="335350"/>
            </a:xfrm>
            <a:custGeom>
              <a:avLst/>
              <a:gdLst/>
              <a:ahLst/>
              <a:cxnLst/>
              <a:rect l="l" t="t" r="r" b="b"/>
              <a:pathLst>
                <a:path w="1984" h="13414" fill="none" extrusionOk="0">
                  <a:moveTo>
                    <a:pt x="1201" y="13413"/>
                  </a:moveTo>
                  <a:cubicBezTo>
                    <a:pt x="0" y="8507"/>
                    <a:pt x="1984" y="0"/>
                    <a:pt x="1984" y="0"/>
                  </a:cubicBezTo>
                </a:path>
              </a:pathLst>
            </a:custGeom>
            <a:noFill/>
            <a:ln w="11750" cap="flat" cmpd="sng">
              <a:solidFill>
                <a:schemeClr val="accent5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4"/>
            <p:cNvSpPr/>
            <p:nvPr/>
          </p:nvSpPr>
          <p:spPr>
            <a:xfrm>
              <a:off x="5178050" y="1421550"/>
              <a:ext cx="708550" cy="1303525"/>
            </a:xfrm>
            <a:custGeom>
              <a:avLst/>
              <a:gdLst/>
              <a:ahLst/>
              <a:cxnLst/>
              <a:rect l="l" t="t" r="r" b="b"/>
              <a:pathLst>
                <a:path w="28342" h="52141" extrusionOk="0">
                  <a:moveTo>
                    <a:pt x="12266" y="1"/>
                  </a:moveTo>
                  <a:cubicBezTo>
                    <a:pt x="12266" y="1"/>
                    <a:pt x="9656" y="17537"/>
                    <a:pt x="1" y="47913"/>
                  </a:cubicBezTo>
                  <a:lnTo>
                    <a:pt x="9552" y="52141"/>
                  </a:lnTo>
                  <a:cubicBezTo>
                    <a:pt x="9552" y="52141"/>
                    <a:pt x="20512" y="33560"/>
                    <a:pt x="28341" y="3968"/>
                  </a:cubicBezTo>
                  <a:lnTo>
                    <a:pt x="12266" y="1"/>
                  </a:lnTo>
                  <a:close/>
                </a:path>
              </a:pathLst>
            </a:custGeom>
            <a:solidFill>
              <a:srgbClr val="AF5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4"/>
            <p:cNvSpPr/>
            <p:nvPr/>
          </p:nvSpPr>
          <p:spPr>
            <a:xfrm>
              <a:off x="5427275" y="1094050"/>
              <a:ext cx="551950" cy="465850"/>
            </a:xfrm>
            <a:custGeom>
              <a:avLst/>
              <a:gdLst/>
              <a:ahLst/>
              <a:cxnLst/>
              <a:rect l="l" t="t" r="r" b="b"/>
              <a:pathLst>
                <a:path w="22078" h="18634" extrusionOk="0">
                  <a:moveTo>
                    <a:pt x="3236" y="1"/>
                  </a:moveTo>
                  <a:lnTo>
                    <a:pt x="1" y="15189"/>
                  </a:lnTo>
                  <a:lnTo>
                    <a:pt x="19259" y="18633"/>
                  </a:lnTo>
                  <a:cubicBezTo>
                    <a:pt x="20460" y="14301"/>
                    <a:pt x="21451" y="9969"/>
                    <a:pt x="22078" y="5585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4"/>
            <p:cNvSpPr/>
            <p:nvPr/>
          </p:nvSpPr>
          <p:spPr>
            <a:xfrm>
              <a:off x="5898300" y="1322400"/>
              <a:ext cx="62650" cy="251850"/>
            </a:xfrm>
            <a:custGeom>
              <a:avLst/>
              <a:gdLst/>
              <a:ahLst/>
              <a:cxnLst/>
              <a:rect l="l" t="t" r="r" b="b"/>
              <a:pathLst>
                <a:path w="2506" h="10074" fill="none" extrusionOk="0">
                  <a:moveTo>
                    <a:pt x="1" y="10073"/>
                  </a:moveTo>
                  <a:lnTo>
                    <a:pt x="2506" y="0"/>
                  </a:lnTo>
                </a:path>
              </a:pathLst>
            </a:custGeom>
            <a:noFill/>
            <a:ln w="11750" cap="flat" cmpd="sng">
              <a:solidFill>
                <a:schemeClr val="accent5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4"/>
            <p:cNvSpPr/>
            <p:nvPr/>
          </p:nvSpPr>
          <p:spPr>
            <a:xfrm>
              <a:off x="5427275" y="1215400"/>
              <a:ext cx="52225" cy="258375"/>
            </a:xfrm>
            <a:custGeom>
              <a:avLst/>
              <a:gdLst/>
              <a:ahLst/>
              <a:cxnLst/>
              <a:rect l="l" t="t" r="r" b="b"/>
              <a:pathLst>
                <a:path w="2089" h="10335" fill="none" extrusionOk="0">
                  <a:moveTo>
                    <a:pt x="1" y="10335"/>
                  </a:moveTo>
                  <a:lnTo>
                    <a:pt x="2088" y="1"/>
                  </a:lnTo>
                </a:path>
              </a:pathLst>
            </a:custGeom>
            <a:noFill/>
            <a:ln w="11750" cap="flat" cmpd="sng">
              <a:solidFill>
                <a:schemeClr val="accent5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4"/>
            <p:cNvSpPr/>
            <p:nvPr/>
          </p:nvSpPr>
          <p:spPr>
            <a:xfrm>
              <a:off x="4764450" y="2316650"/>
              <a:ext cx="777675" cy="455400"/>
            </a:xfrm>
            <a:custGeom>
              <a:avLst/>
              <a:gdLst/>
              <a:ahLst/>
              <a:cxnLst/>
              <a:rect l="l" t="t" r="r" b="b"/>
              <a:pathLst>
                <a:path w="31107" h="18216" extrusionOk="0">
                  <a:moveTo>
                    <a:pt x="20251" y="1"/>
                  </a:moveTo>
                  <a:lnTo>
                    <a:pt x="16545" y="12161"/>
                  </a:lnTo>
                  <a:cubicBezTo>
                    <a:pt x="16545" y="12161"/>
                    <a:pt x="9917" y="13779"/>
                    <a:pt x="7777" y="14405"/>
                  </a:cubicBezTo>
                  <a:cubicBezTo>
                    <a:pt x="4280" y="15501"/>
                    <a:pt x="105" y="17328"/>
                    <a:pt x="0" y="18215"/>
                  </a:cubicBezTo>
                  <a:cubicBezTo>
                    <a:pt x="5011" y="18215"/>
                    <a:pt x="22443" y="18111"/>
                    <a:pt x="24426" y="18111"/>
                  </a:cubicBezTo>
                  <a:cubicBezTo>
                    <a:pt x="26409" y="18111"/>
                    <a:pt x="31106" y="6472"/>
                    <a:pt x="31106" y="6472"/>
                  </a:cubicBezTo>
                  <a:lnTo>
                    <a:pt x="20251" y="1"/>
                  </a:lnTo>
                  <a:close/>
                </a:path>
              </a:pathLst>
            </a:custGeom>
            <a:solidFill>
              <a:srgbClr val="AF5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46" name="Google Shape;1746;p64"/>
          <p:cNvCxnSpPr/>
          <p:nvPr/>
        </p:nvCxnSpPr>
        <p:spPr>
          <a:xfrm>
            <a:off x="4043950" y="4603500"/>
            <a:ext cx="36147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7" name="Google Shape;1747;p64"/>
          <p:cNvSpPr txBox="1">
            <a:spLocks noGrp="1"/>
          </p:cNvSpPr>
          <p:nvPr>
            <p:ph type="title"/>
          </p:nvPr>
        </p:nvSpPr>
        <p:spPr>
          <a:xfrm>
            <a:off x="1202650" y="649224"/>
            <a:ext cx="2469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65"/>
          <p:cNvSpPr/>
          <p:nvPr/>
        </p:nvSpPr>
        <p:spPr>
          <a:xfrm flipH="1">
            <a:off x="5375525" y="1330657"/>
            <a:ext cx="3008700" cy="3405115"/>
          </a:xfrm>
          <a:prstGeom prst="roundRect">
            <a:avLst>
              <a:gd name="adj" fmla="val 1478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3" name="Google Shape;1753;p65"/>
          <p:cNvGrpSpPr/>
          <p:nvPr/>
        </p:nvGrpSpPr>
        <p:grpSpPr>
          <a:xfrm flipH="1">
            <a:off x="5590459" y="1063312"/>
            <a:ext cx="2578832" cy="905718"/>
            <a:chOff x="1153013" y="539993"/>
            <a:chExt cx="2177700" cy="905718"/>
          </a:xfrm>
        </p:grpSpPr>
        <p:sp>
          <p:nvSpPr>
            <p:cNvPr id="1754" name="Google Shape;1754;p65"/>
            <p:cNvSpPr/>
            <p:nvPr/>
          </p:nvSpPr>
          <p:spPr>
            <a:xfrm>
              <a:off x="1153013" y="539993"/>
              <a:ext cx="21777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755" name="Google Shape;1755;p65"/>
            <p:cNvSpPr/>
            <p:nvPr/>
          </p:nvSpPr>
          <p:spPr>
            <a:xfrm rot="3489911">
              <a:off x="2142417" y="1110342"/>
              <a:ext cx="341819" cy="24504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6" name="Google Shape;1756;p65"/>
          <p:cNvSpPr txBox="1">
            <a:spLocks noGrp="1"/>
          </p:cNvSpPr>
          <p:nvPr>
            <p:ph type="body" idx="1"/>
          </p:nvPr>
        </p:nvSpPr>
        <p:spPr>
          <a:xfrm flipH="1">
            <a:off x="5661845" y="2009821"/>
            <a:ext cx="2507446" cy="2507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-US" dirty="0" smtClean="0"/>
              <a:t>T</a:t>
            </a:r>
            <a:r>
              <a:rPr lang="en" dirty="0" smtClean="0"/>
              <a:t>he system is a web-based system. </a:t>
            </a:r>
            <a:r>
              <a:rPr lang="en-US" dirty="0" smtClean="0"/>
              <a:t>I</a:t>
            </a:r>
            <a:r>
              <a:rPr lang="en" dirty="0" smtClean="0"/>
              <a:t>t allows user to search for jobs then apply to those jobs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-US" dirty="0" smtClean="0"/>
              <a:t>I</a:t>
            </a:r>
            <a:r>
              <a:rPr lang="en" dirty="0" smtClean="0"/>
              <a:t>t also allows companies to post their jobs opening for users to apply. </a:t>
            </a:r>
            <a:r>
              <a:rPr lang="en-US" dirty="0" smtClean="0"/>
              <a:t>C</a:t>
            </a:r>
            <a:r>
              <a:rPr lang="en" dirty="0" smtClean="0"/>
              <a:t>ompanies can also add job specific specific questions to a job posting for applicants to answer.</a:t>
            </a:r>
            <a:endParaRPr dirty="0"/>
          </a:p>
        </p:txBody>
      </p:sp>
      <p:sp>
        <p:nvSpPr>
          <p:cNvPr id="1757" name="Google Shape;1757;p65"/>
          <p:cNvSpPr txBox="1">
            <a:spLocks noGrp="1"/>
          </p:cNvSpPr>
          <p:nvPr>
            <p:ph type="title"/>
          </p:nvPr>
        </p:nvSpPr>
        <p:spPr>
          <a:xfrm flipH="1">
            <a:off x="5592915" y="1142973"/>
            <a:ext cx="2576376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grpSp>
        <p:nvGrpSpPr>
          <p:cNvPr id="1758" name="Google Shape;1758;p65"/>
          <p:cNvGrpSpPr/>
          <p:nvPr/>
        </p:nvGrpSpPr>
        <p:grpSpPr>
          <a:xfrm>
            <a:off x="676598" y="1630250"/>
            <a:ext cx="4138212" cy="2273054"/>
            <a:chOff x="676598" y="1630250"/>
            <a:chExt cx="4138212" cy="2273054"/>
          </a:xfrm>
        </p:grpSpPr>
        <p:sp>
          <p:nvSpPr>
            <p:cNvPr id="1759" name="Google Shape;1759;p65"/>
            <p:cNvSpPr/>
            <p:nvPr/>
          </p:nvSpPr>
          <p:spPr>
            <a:xfrm>
              <a:off x="3781273" y="2892334"/>
              <a:ext cx="879942" cy="740316"/>
            </a:xfrm>
            <a:custGeom>
              <a:avLst/>
              <a:gdLst/>
              <a:ahLst/>
              <a:cxnLst/>
              <a:rect l="l" t="t" r="r" b="b"/>
              <a:pathLst>
                <a:path w="13509" h="11365" extrusionOk="0">
                  <a:moveTo>
                    <a:pt x="11001" y="1"/>
                  </a:moveTo>
                  <a:lnTo>
                    <a:pt x="1" y="3502"/>
                  </a:lnTo>
                  <a:lnTo>
                    <a:pt x="2500" y="11364"/>
                  </a:lnTo>
                  <a:lnTo>
                    <a:pt x="13509" y="7871"/>
                  </a:lnTo>
                  <a:lnTo>
                    <a:pt x="11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5"/>
            <p:cNvSpPr/>
            <p:nvPr/>
          </p:nvSpPr>
          <p:spPr>
            <a:xfrm>
              <a:off x="3924059" y="3292487"/>
              <a:ext cx="306732" cy="288244"/>
            </a:xfrm>
            <a:custGeom>
              <a:avLst/>
              <a:gdLst/>
              <a:ahLst/>
              <a:cxnLst/>
              <a:rect l="l" t="t" r="r" b="b"/>
              <a:pathLst>
                <a:path w="4709" h="4425" extrusionOk="0">
                  <a:moveTo>
                    <a:pt x="3676" y="1"/>
                  </a:moveTo>
                  <a:lnTo>
                    <a:pt x="1" y="1168"/>
                  </a:lnTo>
                  <a:lnTo>
                    <a:pt x="1034" y="4425"/>
                  </a:lnTo>
                  <a:lnTo>
                    <a:pt x="4709" y="3258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5"/>
            <p:cNvSpPr/>
            <p:nvPr/>
          </p:nvSpPr>
          <p:spPr>
            <a:xfrm>
              <a:off x="3818794" y="3142014"/>
              <a:ext cx="78621" cy="206038"/>
            </a:xfrm>
            <a:custGeom>
              <a:avLst/>
              <a:gdLst/>
              <a:ahLst/>
              <a:cxnLst/>
              <a:rect l="l" t="t" r="r" b="b"/>
              <a:pathLst>
                <a:path w="1207" h="3163" extrusionOk="0">
                  <a:moveTo>
                    <a:pt x="229" y="0"/>
                  </a:moveTo>
                  <a:lnTo>
                    <a:pt x="0" y="71"/>
                  </a:lnTo>
                  <a:lnTo>
                    <a:pt x="970" y="3162"/>
                  </a:lnTo>
                  <a:lnTo>
                    <a:pt x="1207" y="308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5"/>
            <p:cNvSpPr/>
            <p:nvPr/>
          </p:nvSpPr>
          <p:spPr>
            <a:xfrm>
              <a:off x="3897873" y="3115307"/>
              <a:ext cx="79207" cy="206559"/>
            </a:xfrm>
            <a:custGeom>
              <a:avLst/>
              <a:gdLst/>
              <a:ahLst/>
              <a:cxnLst/>
              <a:rect l="l" t="t" r="r" b="b"/>
              <a:pathLst>
                <a:path w="1216" h="3171" extrusionOk="0">
                  <a:moveTo>
                    <a:pt x="237" y="0"/>
                  </a:moveTo>
                  <a:lnTo>
                    <a:pt x="1" y="71"/>
                  </a:lnTo>
                  <a:lnTo>
                    <a:pt x="986" y="3170"/>
                  </a:lnTo>
                  <a:lnTo>
                    <a:pt x="1215" y="309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5"/>
            <p:cNvSpPr/>
            <p:nvPr/>
          </p:nvSpPr>
          <p:spPr>
            <a:xfrm>
              <a:off x="3906602" y="3114265"/>
              <a:ext cx="78686" cy="206038"/>
            </a:xfrm>
            <a:custGeom>
              <a:avLst/>
              <a:gdLst/>
              <a:ahLst/>
              <a:cxnLst/>
              <a:rect l="l" t="t" r="r" b="b"/>
              <a:pathLst>
                <a:path w="1208" h="3163" extrusionOk="0">
                  <a:moveTo>
                    <a:pt x="237" y="0"/>
                  </a:moveTo>
                  <a:lnTo>
                    <a:pt x="1" y="71"/>
                  </a:lnTo>
                  <a:lnTo>
                    <a:pt x="979" y="3163"/>
                  </a:lnTo>
                  <a:lnTo>
                    <a:pt x="1207" y="3084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5"/>
            <p:cNvSpPr/>
            <p:nvPr/>
          </p:nvSpPr>
          <p:spPr>
            <a:xfrm>
              <a:off x="3950766" y="3100390"/>
              <a:ext cx="78686" cy="206038"/>
            </a:xfrm>
            <a:custGeom>
              <a:avLst/>
              <a:gdLst/>
              <a:ahLst/>
              <a:cxnLst/>
              <a:rect l="l" t="t" r="r" b="b"/>
              <a:pathLst>
                <a:path w="1208" h="3163" extrusionOk="0">
                  <a:moveTo>
                    <a:pt x="238" y="0"/>
                  </a:moveTo>
                  <a:lnTo>
                    <a:pt x="1" y="79"/>
                  </a:lnTo>
                  <a:lnTo>
                    <a:pt x="979" y="3163"/>
                  </a:lnTo>
                  <a:lnTo>
                    <a:pt x="1207" y="308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5"/>
            <p:cNvSpPr/>
            <p:nvPr/>
          </p:nvSpPr>
          <p:spPr>
            <a:xfrm>
              <a:off x="4118240" y="3043849"/>
              <a:ext cx="160824" cy="451616"/>
            </a:xfrm>
            <a:custGeom>
              <a:avLst/>
              <a:gdLst/>
              <a:ahLst/>
              <a:cxnLst/>
              <a:rect l="l" t="t" r="r" b="b"/>
              <a:pathLst>
                <a:path w="2469" h="6933" extrusionOk="0">
                  <a:moveTo>
                    <a:pt x="300" y="1"/>
                  </a:moveTo>
                  <a:lnTo>
                    <a:pt x="1" y="96"/>
                  </a:lnTo>
                  <a:lnTo>
                    <a:pt x="2177" y="6933"/>
                  </a:lnTo>
                  <a:lnTo>
                    <a:pt x="2469" y="683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5"/>
            <p:cNvSpPr/>
            <p:nvPr/>
          </p:nvSpPr>
          <p:spPr>
            <a:xfrm>
              <a:off x="4170677" y="3027433"/>
              <a:ext cx="160824" cy="451094"/>
            </a:xfrm>
            <a:custGeom>
              <a:avLst/>
              <a:gdLst/>
              <a:ahLst/>
              <a:cxnLst/>
              <a:rect l="l" t="t" r="r" b="b"/>
              <a:pathLst>
                <a:path w="2469" h="6925" extrusionOk="0">
                  <a:moveTo>
                    <a:pt x="300" y="1"/>
                  </a:moveTo>
                  <a:lnTo>
                    <a:pt x="0" y="95"/>
                  </a:lnTo>
                  <a:lnTo>
                    <a:pt x="2177" y="6924"/>
                  </a:lnTo>
                  <a:lnTo>
                    <a:pt x="2468" y="683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5"/>
            <p:cNvSpPr/>
            <p:nvPr/>
          </p:nvSpPr>
          <p:spPr>
            <a:xfrm>
              <a:off x="4223049" y="3011018"/>
              <a:ext cx="160824" cy="451029"/>
            </a:xfrm>
            <a:custGeom>
              <a:avLst/>
              <a:gdLst/>
              <a:ahLst/>
              <a:cxnLst/>
              <a:rect l="l" t="t" r="r" b="b"/>
              <a:pathLst>
                <a:path w="2469" h="6924" extrusionOk="0">
                  <a:moveTo>
                    <a:pt x="292" y="0"/>
                  </a:moveTo>
                  <a:lnTo>
                    <a:pt x="0" y="87"/>
                  </a:lnTo>
                  <a:lnTo>
                    <a:pt x="2169" y="6924"/>
                  </a:lnTo>
                  <a:lnTo>
                    <a:pt x="2469" y="682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5"/>
            <p:cNvSpPr/>
            <p:nvPr/>
          </p:nvSpPr>
          <p:spPr>
            <a:xfrm>
              <a:off x="4275421" y="2994082"/>
              <a:ext cx="160890" cy="451550"/>
            </a:xfrm>
            <a:custGeom>
              <a:avLst/>
              <a:gdLst/>
              <a:ahLst/>
              <a:cxnLst/>
              <a:rect l="l" t="t" r="r" b="b"/>
              <a:pathLst>
                <a:path w="2470" h="6932" extrusionOk="0">
                  <a:moveTo>
                    <a:pt x="293" y="0"/>
                  </a:moveTo>
                  <a:lnTo>
                    <a:pt x="1" y="95"/>
                  </a:lnTo>
                  <a:lnTo>
                    <a:pt x="2169" y="6932"/>
                  </a:lnTo>
                  <a:lnTo>
                    <a:pt x="2469" y="6837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5"/>
            <p:cNvSpPr/>
            <p:nvPr/>
          </p:nvSpPr>
          <p:spPr>
            <a:xfrm>
              <a:off x="4327337" y="2977602"/>
              <a:ext cx="160824" cy="451094"/>
            </a:xfrm>
            <a:custGeom>
              <a:avLst/>
              <a:gdLst/>
              <a:ahLst/>
              <a:cxnLst/>
              <a:rect l="l" t="t" r="r" b="b"/>
              <a:pathLst>
                <a:path w="2469" h="6925" extrusionOk="0">
                  <a:moveTo>
                    <a:pt x="300" y="1"/>
                  </a:moveTo>
                  <a:lnTo>
                    <a:pt x="0" y="87"/>
                  </a:lnTo>
                  <a:lnTo>
                    <a:pt x="2177" y="6924"/>
                  </a:lnTo>
                  <a:lnTo>
                    <a:pt x="2468" y="683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5"/>
            <p:cNvSpPr/>
            <p:nvPr/>
          </p:nvSpPr>
          <p:spPr>
            <a:xfrm>
              <a:off x="4379709" y="2960665"/>
              <a:ext cx="160824" cy="451616"/>
            </a:xfrm>
            <a:custGeom>
              <a:avLst/>
              <a:gdLst/>
              <a:ahLst/>
              <a:cxnLst/>
              <a:rect l="l" t="t" r="r" b="b"/>
              <a:pathLst>
                <a:path w="2469" h="6933" extrusionOk="0">
                  <a:moveTo>
                    <a:pt x="292" y="0"/>
                  </a:moveTo>
                  <a:lnTo>
                    <a:pt x="1" y="95"/>
                  </a:lnTo>
                  <a:lnTo>
                    <a:pt x="2177" y="6932"/>
                  </a:lnTo>
                  <a:lnTo>
                    <a:pt x="2469" y="6837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5"/>
            <p:cNvSpPr/>
            <p:nvPr/>
          </p:nvSpPr>
          <p:spPr>
            <a:xfrm>
              <a:off x="4432081" y="2944250"/>
              <a:ext cx="160890" cy="451550"/>
            </a:xfrm>
            <a:custGeom>
              <a:avLst/>
              <a:gdLst/>
              <a:ahLst/>
              <a:cxnLst/>
              <a:rect l="l" t="t" r="r" b="b"/>
              <a:pathLst>
                <a:path w="2470" h="6932" extrusionOk="0">
                  <a:moveTo>
                    <a:pt x="293" y="0"/>
                  </a:moveTo>
                  <a:lnTo>
                    <a:pt x="1" y="95"/>
                  </a:lnTo>
                  <a:lnTo>
                    <a:pt x="2170" y="6932"/>
                  </a:lnTo>
                  <a:lnTo>
                    <a:pt x="2469" y="6837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5"/>
            <p:cNvSpPr/>
            <p:nvPr/>
          </p:nvSpPr>
          <p:spPr>
            <a:xfrm>
              <a:off x="3929205" y="2891291"/>
              <a:ext cx="879487" cy="740316"/>
            </a:xfrm>
            <a:custGeom>
              <a:avLst/>
              <a:gdLst/>
              <a:ahLst/>
              <a:cxnLst/>
              <a:rect l="l" t="t" r="r" b="b"/>
              <a:pathLst>
                <a:path w="13502" h="11365" extrusionOk="0">
                  <a:moveTo>
                    <a:pt x="11001" y="1"/>
                  </a:moveTo>
                  <a:lnTo>
                    <a:pt x="1" y="3502"/>
                  </a:lnTo>
                  <a:lnTo>
                    <a:pt x="2501" y="11364"/>
                  </a:lnTo>
                  <a:lnTo>
                    <a:pt x="13501" y="7863"/>
                  </a:lnTo>
                  <a:lnTo>
                    <a:pt x="11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5"/>
            <p:cNvSpPr/>
            <p:nvPr/>
          </p:nvSpPr>
          <p:spPr>
            <a:xfrm>
              <a:off x="4071535" y="3291445"/>
              <a:ext cx="306667" cy="288244"/>
            </a:xfrm>
            <a:custGeom>
              <a:avLst/>
              <a:gdLst/>
              <a:ahLst/>
              <a:cxnLst/>
              <a:rect l="l" t="t" r="r" b="b"/>
              <a:pathLst>
                <a:path w="4708" h="4425" extrusionOk="0">
                  <a:moveTo>
                    <a:pt x="3675" y="1"/>
                  </a:moveTo>
                  <a:lnTo>
                    <a:pt x="0" y="1168"/>
                  </a:lnTo>
                  <a:lnTo>
                    <a:pt x="1033" y="4425"/>
                  </a:lnTo>
                  <a:lnTo>
                    <a:pt x="4708" y="3258"/>
                  </a:lnTo>
                  <a:lnTo>
                    <a:pt x="3675" y="1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5"/>
            <p:cNvSpPr/>
            <p:nvPr/>
          </p:nvSpPr>
          <p:spPr>
            <a:xfrm>
              <a:off x="3965683" y="3141493"/>
              <a:ext cx="78686" cy="205517"/>
            </a:xfrm>
            <a:custGeom>
              <a:avLst/>
              <a:gdLst/>
              <a:ahLst/>
              <a:cxnLst/>
              <a:rect l="l" t="t" r="r" b="b"/>
              <a:pathLst>
                <a:path w="1208" h="3155" extrusionOk="0">
                  <a:moveTo>
                    <a:pt x="229" y="0"/>
                  </a:moveTo>
                  <a:lnTo>
                    <a:pt x="1" y="71"/>
                  </a:lnTo>
                  <a:lnTo>
                    <a:pt x="978" y="3155"/>
                  </a:lnTo>
                  <a:lnTo>
                    <a:pt x="1207" y="308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5"/>
            <p:cNvSpPr/>
            <p:nvPr/>
          </p:nvSpPr>
          <p:spPr>
            <a:xfrm>
              <a:off x="4045284" y="3114265"/>
              <a:ext cx="79728" cy="206559"/>
            </a:xfrm>
            <a:custGeom>
              <a:avLst/>
              <a:gdLst/>
              <a:ahLst/>
              <a:cxnLst/>
              <a:rect l="l" t="t" r="r" b="b"/>
              <a:pathLst>
                <a:path w="1224" h="3171" extrusionOk="0">
                  <a:moveTo>
                    <a:pt x="238" y="0"/>
                  </a:moveTo>
                  <a:lnTo>
                    <a:pt x="1" y="71"/>
                  </a:lnTo>
                  <a:lnTo>
                    <a:pt x="987" y="3170"/>
                  </a:lnTo>
                  <a:lnTo>
                    <a:pt x="1223" y="309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5"/>
            <p:cNvSpPr/>
            <p:nvPr/>
          </p:nvSpPr>
          <p:spPr>
            <a:xfrm>
              <a:off x="4090034" y="3100390"/>
              <a:ext cx="79142" cy="206038"/>
            </a:xfrm>
            <a:custGeom>
              <a:avLst/>
              <a:gdLst/>
              <a:ahLst/>
              <a:cxnLst/>
              <a:rect l="l" t="t" r="r" b="b"/>
              <a:pathLst>
                <a:path w="1215" h="3163" extrusionOk="0">
                  <a:moveTo>
                    <a:pt x="229" y="0"/>
                  </a:moveTo>
                  <a:lnTo>
                    <a:pt x="0" y="71"/>
                  </a:lnTo>
                  <a:lnTo>
                    <a:pt x="978" y="3163"/>
                  </a:lnTo>
                  <a:lnTo>
                    <a:pt x="1214" y="309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5"/>
            <p:cNvSpPr/>
            <p:nvPr/>
          </p:nvSpPr>
          <p:spPr>
            <a:xfrm>
              <a:off x="4133678" y="3085994"/>
              <a:ext cx="79663" cy="206559"/>
            </a:xfrm>
            <a:custGeom>
              <a:avLst/>
              <a:gdLst/>
              <a:ahLst/>
              <a:cxnLst/>
              <a:rect l="l" t="t" r="r" b="b"/>
              <a:pathLst>
                <a:path w="1223" h="3171" extrusionOk="0">
                  <a:moveTo>
                    <a:pt x="237" y="1"/>
                  </a:moveTo>
                  <a:lnTo>
                    <a:pt x="0" y="79"/>
                  </a:lnTo>
                  <a:lnTo>
                    <a:pt x="986" y="3171"/>
                  </a:lnTo>
                  <a:lnTo>
                    <a:pt x="1223" y="3100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5"/>
            <p:cNvSpPr/>
            <p:nvPr/>
          </p:nvSpPr>
          <p:spPr>
            <a:xfrm>
              <a:off x="4266171" y="3042872"/>
              <a:ext cx="160890" cy="451550"/>
            </a:xfrm>
            <a:custGeom>
              <a:avLst/>
              <a:gdLst/>
              <a:ahLst/>
              <a:cxnLst/>
              <a:rect l="l" t="t" r="r" b="b"/>
              <a:pathLst>
                <a:path w="2470" h="6932" extrusionOk="0">
                  <a:moveTo>
                    <a:pt x="293" y="0"/>
                  </a:moveTo>
                  <a:lnTo>
                    <a:pt x="1" y="95"/>
                  </a:lnTo>
                  <a:lnTo>
                    <a:pt x="2169" y="6932"/>
                  </a:lnTo>
                  <a:lnTo>
                    <a:pt x="2469" y="6837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5"/>
            <p:cNvSpPr/>
            <p:nvPr/>
          </p:nvSpPr>
          <p:spPr>
            <a:xfrm>
              <a:off x="4318609" y="3026391"/>
              <a:ext cx="160303" cy="451094"/>
            </a:xfrm>
            <a:custGeom>
              <a:avLst/>
              <a:gdLst/>
              <a:ahLst/>
              <a:cxnLst/>
              <a:rect l="l" t="t" r="r" b="b"/>
              <a:pathLst>
                <a:path w="2461" h="6925" extrusionOk="0">
                  <a:moveTo>
                    <a:pt x="292" y="1"/>
                  </a:moveTo>
                  <a:lnTo>
                    <a:pt x="0" y="88"/>
                  </a:lnTo>
                  <a:lnTo>
                    <a:pt x="2169" y="6925"/>
                  </a:lnTo>
                  <a:lnTo>
                    <a:pt x="2461" y="6830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5"/>
            <p:cNvSpPr/>
            <p:nvPr/>
          </p:nvSpPr>
          <p:spPr>
            <a:xfrm>
              <a:off x="4370460" y="3009455"/>
              <a:ext cx="160824" cy="451616"/>
            </a:xfrm>
            <a:custGeom>
              <a:avLst/>
              <a:gdLst/>
              <a:ahLst/>
              <a:cxnLst/>
              <a:rect l="l" t="t" r="r" b="b"/>
              <a:pathLst>
                <a:path w="2469" h="6933" extrusionOk="0">
                  <a:moveTo>
                    <a:pt x="300" y="1"/>
                  </a:moveTo>
                  <a:lnTo>
                    <a:pt x="1" y="95"/>
                  </a:lnTo>
                  <a:lnTo>
                    <a:pt x="2177" y="6932"/>
                  </a:lnTo>
                  <a:lnTo>
                    <a:pt x="2469" y="683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5"/>
            <p:cNvSpPr/>
            <p:nvPr/>
          </p:nvSpPr>
          <p:spPr>
            <a:xfrm>
              <a:off x="4386419" y="3007892"/>
              <a:ext cx="159261" cy="450052"/>
            </a:xfrm>
            <a:custGeom>
              <a:avLst/>
              <a:gdLst/>
              <a:ahLst/>
              <a:cxnLst/>
              <a:rect l="l" t="t" r="r" b="b"/>
              <a:pathLst>
                <a:path w="2445" h="6909" extrusionOk="0">
                  <a:moveTo>
                    <a:pt x="292" y="1"/>
                  </a:moveTo>
                  <a:lnTo>
                    <a:pt x="0" y="96"/>
                  </a:lnTo>
                  <a:lnTo>
                    <a:pt x="2153" y="6909"/>
                  </a:lnTo>
                  <a:lnTo>
                    <a:pt x="2445" y="6814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5"/>
            <p:cNvSpPr/>
            <p:nvPr/>
          </p:nvSpPr>
          <p:spPr>
            <a:xfrm>
              <a:off x="4475269" y="2976559"/>
              <a:ext cx="160824" cy="451095"/>
            </a:xfrm>
            <a:custGeom>
              <a:avLst/>
              <a:gdLst/>
              <a:ahLst/>
              <a:cxnLst/>
              <a:rect l="l" t="t" r="r" b="b"/>
              <a:pathLst>
                <a:path w="2469" h="6925" extrusionOk="0">
                  <a:moveTo>
                    <a:pt x="292" y="1"/>
                  </a:moveTo>
                  <a:lnTo>
                    <a:pt x="0" y="88"/>
                  </a:lnTo>
                  <a:lnTo>
                    <a:pt x="2169" y="6925"/>
                  </a:lnTo>
                  <a:lnTo>
                    <a:pt x="2469" y="6830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5"/>
            <p:cNvSpPr/>
            <p:nvPr/>
          </p:nvSpPr>
          <p:spPr>
            <a:xfrm>
              <a:off x="4527120" y="2959623"/>
              <a:ext cx="160890" cy="451616"/>
            </a:xfrm>
            <a:custGeom>
              <a:avLst/>
              <a:gdLst/>
              <a:ahLst/>
              <a:cxnLst/>
              <a:rect l="l" t="t" r="r" b="b"/>
              <a:pathLst>
                <a:path w="2470" h="6933" extrusionOk="0">
                  <a:moveTo>
                    <a:pt x="300" y="1"/>
                  </a:moveTo>
                  <a:lnTo>
                    <a:pt x="1" y="95"/>
                  </a:lnTo>
                  <a:lnTo>
                    <a:pt x="2177" y="6932"/>
                  </a:lnTo>
                  <a:lnTo>
                    <a:pt x="2469" y="683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5"/>
            <p:cNvSpPr/>
            <p:nvPr/>
          </p:nvSpPr>
          <p:spPr>
            <a:xfrm>
              <a:off x="4579557" y="2943208"/>
              <a:ext cx="160824" cy="451550"/>
            </a:xfrm>
            <a:custGeom>
              <a:avLst/>
              <a:gdLst/>
              <a:ahLst/>
              <a:cxnLst/>
              <a:rect l="l" t="t" r="r" b="b"/>
              <a:pathLst>
                <a:path w="2469" h="6932" extrusionOk="0">
                  <a:moveTo>
                    <a:pt x="292" y="0"/>
                  </a:moveTo>
                  <a:lnTo>
                    <a:pt x="0" y="95"/>
                  </a:lnTo>
                  <a:lnTo>
                    <a:pt x="2177" y="6932"/>
                  </a:lnTo>
                  <a:lnTo>
                    <a:pt x="2468" y="6837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5"/>
            <p:cNvSpPr/>
            <p:nvPr/>
          </p:nvSpPr>
          <p:spPr>
            <a:xfrm>
              <a:off x="3779710" y="3108077"/>
              <a:ext cx="1035100" cy="792168"/>
            </a:xfrm>
            <a:custGeom>
              <a:avLst/>
              <a:gdLst/>
              <a:ahLst/>
              <a:cxnLst/>
              <a:rect l="l" t="t" r="r" b="b"/>
              <a:pathLst>
                <a:path w="15891" h="12161" extrusionOk="0">
                  <a:moveTo>
                    <a:pt x="11159" y="1"/>
                  </a:moveTo>
                  <a:cubicBezTo>
                    <a:pt x="10781" y="9"/>
                    <a:pt x="10489" y="348"/>
                    <a:pt x="10552" y="726"/>
                  </a:cubicBezTo>
                  <a:lnTo>
                    <a:pt x="1" y="726"/>
                  </a:lnTo>
                  <a:lnTo>
                    <a:pt x="1" y="12161"/>
                  </a:lnTo>
                  <a:lnTo>
                    <a:pt x="15891" y="12161"/>
                  </a:lnTo>
                  <a:lnTo>
                    <a:pt x="15891" y="726"/>
                  </a:lnTo>
                  <a:lnTo>
                    <a:pt x="15197" y="726"/>
                  </a:lnTo>
                  <a:cubicBezTo>
                    <a:pt x="15252" y="348"/>
                    <a:pt x="14960" y="9"/>
                    <a:pt x="14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5"/>
            <p:cNvSpPr/>
            <p:nvPr/>
          </p:nvSpPr>
          <p:spPr>
            <a:xfrm>
              <a:off x="1129187" y="1630250"/>
              <a:ext cx="3233556" cy="2144669"/>
            </a:xfrm>
            <a:custGeom>
              <a:avLst/>
              <a:gdLst/>
              <a:ahLst/>
              <a:cxnLst/>
              <a:rect l="l" t="t" r="r" b="b"/>
              <a:pathLst>
                <a:path w="49642" h="32924" extrusionOk="0">
                  <a:moveTo>
                    <a:pt x="1609" y="0"/>
                  </a:moveTo>
                  <a:cubicBezTo>
                    <a:pt x="718" y="0"/>
                    <a:pt x="0" y="718"/>
                    <a:pt x="0" y="1609"/>
                  </a:cubicBezTo>
                  <a:lnTo>
                    <a:pt x="0" y="31315"/>
                  </a:lnTo>
                  <a:cubicBezTo>
                    <a:pt x="0" y="32206"/>
                    <a:pt x="718" y="32923"/>
                    <a:pt x="1609" y="32923"/>
                  </a:cubicBezTo>
                  <a:lnTo>
                    <a:pt x="48033" y="32923"/>
                  </a:lnTo>
                  <a:cubicBezTo>
                    <a:pt x="48924" y="32923"/>
                    <a:pt x="49641" y="32206"/>
                    <a:pt x="49641" y="31315"/>
                  </a:cubicBezTo>
                  <a:lnTo>
                    <a:pt x="49641" y="1609"/>
                  </a:lnTo>
                  <a:cubicBezTo>
                    <a:pt x="49641" y="718"/>
                    <a:pt x="48924" y="0"/>
                    <a:pt x="48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5"/>
            <p:cNvSpPr/>
            <p:nvPr/>
          </p:nvSpPr>
          <p:spPr>
            <a:xfrm>
              <a:off x="1244223" y="1752973"/>
              <a:ext cx="3002969" cy="1723474"/>
            </a:xfrm>
            <a:custGeom>
              <a:avLst/>
              <a:gdLst/>
              <a:ahLst/>
              <a:cxnLst/>
              <a:rect l="l" t="t" r="r" b="b"/>
              <a:pathLst>
                <a:path w="46102" h="26458" extrusionOk="0">
                  <a:moveTo>
                    <a:pt x="1" y="1"/>
                  </a:moveTo>
                  <a:lnTo>
                    <a:pt x="1" y="26458"/>
                  </a:lnTo>
                  <a:lnTo>
                    <a:pt x="46101" y="26458"/>
                  </a:lnTo>
                  <a:lnTo>
                    <a:pt x="46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5"/>
            <p:cNvSpPr/>
            <p:nvPr/>
          </p:nvSpPr>
          <p:spPr>
            <a:xfrm>
              <a:off x="2685107" y="3514158"/>
              <a:ext cx="122328" cy="113083"/>
            </a:xfrm>
            <a:custGeom>
              <a:avLst/>
              <a:gdLst/>
              <a:ahLst/>
              <a:cxnLst/>
              <a:rect l="l" t="t" r="r" b="b"/>
              <a:pathLst>
                <a:path w="1878" h="1736" extrusionOk="0">
                  <a:moveTo>
                    <a:pt x="935" y="0"/>
                  </a:moveTo>
                  <a:cubicBezTo>
                    <a:pt x="519" y="0"/>
                    <a:pt x="150" y="298"/>
                    <a:pt x="79" y="722"/>
                  </a:cubicBezTo>
                  <a:cubicBezTo>
                    <a:pt x="0" y="1195"/>
                    <a:pt x="324" y="1645"/>
                    <a:pt x="797" y="1723"/>
                  </a:cubicBezTo>
                  <a:cubicBezTo>
                    <a:pt x="846" y="1732"/>
                    <a:pt x="894" y="1736"/>
                    <a:pt x="942" y="1736"/>
                  </a:cubicBezTo>
                  <a:cubicBezTo>
                    <a:pt x="1359" y="1736"/>
                    <a:pt x="1728" y="1438"/>
                    <a:pt x="1798" y="1014"/>
                  </a:cubicBezTo>
                  <a:cubicBezTo>
                    <a:pt x="1877" y="541"/>
                    <a:pt x="1554" y="91"/>
                    <a:pt x="1081" y="12"/>
                  </a:cubicBezTo>
                  <a:cubicBezTo>
                    <a:pt x="1032" y="4"/>
                    <a:pt x="983" y="0"/>
                    <a:pt x="9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5"/>
            <p:cNvSpPr/>
            <p:nvPr/>
          </p:nvSpPr>
          <p:spPr>
            <a:xfrm>
              <a:off x="913445" y="3691599"/>
              <a:ext cx="3664505" cy="211705"/>
            </a:xfrm>
            <a:custGeom>
              <a:avLst/>
              <a:gdLst/>
              <a:ahLst/>
              <a:cxnLst/>
              <a:rect l="l" t="t" r="r" b="b"/>
              <a:pathLst>
                <a:path w="56258" h="3250" extrusionOk="0">
                  <a:moveTo>
                    <a:pt x="0" y="1"/>
                  </a:moveTo>
                  <a:cubicBezTo>
                    <a:pt x="0" y="1799"/>
                    <a:pt x="1451" y="3250"/>
                    <a:pt x="3249" y="3250"/>
                  </a:cubicBezTo>
                  <a:lnTo>
                    <a:pt x="53016" y="3250"/>
                  </a:lnTo>
                  <a:cubicBezTo>
                    <a:pt x="54807" y="3250"/>
                    <a:pt x="56258" y="1799"/>
                    <a:pt x="56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5"/>
            <p:cNvSpPr/>
            <p:nvPr/>
          </p:nvSpPr>
          <p:spPr>
            <a:xfrm>
              <a:off x="2095400" y="3691599"/>
              <a:ext cx="1300666" cy="38107"/>
            </a:xfrm>
            <a:custGeom>
              <a:avLst/>
              <a:gdLst/>
              <a:ahLst/>
              <a:cxnLst/>
              <a:rect l="l" t="t" r="r" b="b"/>
              <a:pathLst>
                <a:path w="19968" h="585" extrusionOk="0">
                  <a:moveTo>
                    <a:pt x="0" y="1"/>
                  </a:moveTo>
                  <a:cubicBezTo>
                    <a:pt x="0" y="324"/>
                    <a:pt x="261" y="585"/>
                    <a:pt x="576" y="585"/>
                  </a:cubicBezTo>
                  <a:lnTo>
                    <a:pt x="19392" y="585"/>
                  </a:lnTo>
                  <a:cubicBezTo>
                    <a:pt x="19715" y="585"/>
                    <a:pt x="19967" y="324"/>
                    <a:pt x="199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5"/>
            <p:cNvSpPr/>
            <p:nvPr/>
          </p:nvSpPr>
          <p:spPr>
            <a:xfrm>
              <a:off x="1354178" y="1802805"/>
              <a:ext cx="1043828" cy="1667519"/>
            </a:xfrm>
            <a:custGeom>
              <a:avLst/>
              <a:gdLst/>
              <a:ahLst/>
              <a:cxnLst/>
              <a:rect l="l" t="t" r="r" b="b"/>
              <a:pathLst>
                <a:path w="16025" h="25599" extrusionOk="0">
                  <a:moveTo>
                    <a:pt x="0" y="1"/>
                  </a:moveTo>
                  <a:lnTo>
                    <a:pt x="0" y="25598"/>
                  </a:lnTo>
                  <a:lnTo>
                    <a:pt x="16024" y="25598"/>
                  </a:lnTo>
                  <a:lnTo>
                    <a:pt x="16024" y="1"/>
                  </a:lnTo>
                  <a:close/>
                </a:path>
              </a:pathLst>
            </a:custGeom>
            <a:solidFill>
              <a:srgbClr val="F0F7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5"/>
            <p:cNvSpPr/>
            <p:nvPr/>
          </p:nvSpPr>
          <p:spPr>
            <a:xfrm>
              <a:off x="1412218" y="1903511"/>
              <a:ext cx="927753" cy="927789"/>
            </a:xfrm>
            <a:custGeom>
              <a:avLst/>
              <a:gdLst/>
              <a:ahLst/>
              <a:cxnLst/>
              <a:rect l="l" t="t" r="r" b="b"/>
              <a:pathLst>
                <a:path w="14243" h="14243" extrusionOk="0">
                  <a:moveTo>
                    <a:pt x="1025" y="0"/>
                  </a:moveTo>
                  <a:cubicBezTo>
                    <a:pt x="458" y="0"/>
                    <a:pt x="0" y="458"/>
                    <a:pt x="0" y="1026"/>
                  </a:cubicBezTo>
                  <a:lnTo>
                    <a:pt x="0" y="13217"/>
                  </a:lnTo>
                  <a:cubicBezTo>
                    <a:pt x="0" y="13785"/>
                    <a:pt x="458" y="14242"/>
                    <a:pt x="1025" y="14242"/>
                  </a:cubicBezTo>
                  <a:lnTo>
                    <a:pt x="13217" y="14242"/>
                  </a:lnTo>
                  <a:cubicBezTo>
                    <a:pt x="13785" y="14242"/>
                    <a:pt x="14242" y="13785"/>
                    <a:pt x="14242" y="13217"/>
                  </a:cubicBezTo>
                  <a:lnTo>
                    <a:pt x="14242" y="1026"/>
                  </a:lnTo>
                  <a:cubicBezTo>
                    <a:pt x="14242" y="458"/>
                    <a:pt x="13785" y="0"/>
                    <a:pt x="13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5"/>
            <p:cNvSpPr/>
            <p:nvPr/>
          </p:nvSpPr>
          <p:spPr>
            <a:xfrm>
              <a:off x="1524192" y="2471661"/>
              <a:ext cx="703746" cy="359638"/>
            </a:xfrm>
            <a:custGeom>
              <a:avLst/>
              <a:gdLst/>
              <a:ahLst/>
              <a:cxnLst/>
              <a:rect l="l" t="t" r="r" b="b"/>
              <a:pathLst>
                <a:path w="10804" h="5521" extrusionOk="0">
                  <a:moveTo>
                    <a:pt x="4621" y="0"/>
                  </a:moveTo>
                  <a:cubicBezTo>
                    <a:pt x="4188" y="0"/>
                    <a:pt x="3754" y="87"/>
                    <a:pt x="3352" y="260"/>
                  </a:cubicBezTo>
                  <a:lnTo>
                    <a:pt x="1759" y="923"/>
                  </a:lnTo>
                  <a:cubicBezTo>
                    <a:pt x="1168" y="1167"/>
                    <a:pt x="742" y="1688"/>
                    <a:pt x="623" y="2319"/>
                  </a:cubicBezTo>
                  <a:lnTo>
                    <a:pt x="0" y="5520"/>
                  </a:lnTo>
                  <a:lnTo>
                    <a:pt x="10804" y="5520"/>
                  </a:lnTo>
                  <a:lnTo>
                    <a:pt x="10189" y="2319"/>
                  </a:lnTo>
                  <a:cubicBezTo>
                    <a:pt x="10063" y="1688"/>
                    <a:pt x="9637" y="1167"/>
                    <a:pt x="9053" y="923"/>
                  </a:cubicBezTo>
                  <a:lnTo>
                    <a:pt x="7452" y="260"/>
                  </a:lnTo>
                  <a:cubicBezTo>
                    <a:pt x="7050" y="87"/>
                    <a:pt x="6617" y="0"/>
                    <a:pt x="6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5"/>
            <p:cNvSpPr/>
            <p:nvPr/>
          </p:nvSpPr>
          <p:spPr>
            <a:xfrm>
              <a:off x="1802077" y="2408475"/>
              <a:ext cx="144410" cy="176464"/>
            </a:xfrm>
            <a:custGeom>
              <a:avLst/>
              <a:gdLst/>
              <a:ahLst/>
              <a:cxnLst/>
              <a:rect l="l" t="t" r="r" b="b"/>
              <a:pathLst>
                <a:path w="2217" h="2709" extrusionOk="0">
                  <a:moveTo>
                    <a:pt x="1" y="0"/>
                  </a:moveTo>
                  <a:lnTo>
                    <a:pt x="72" y="2137"/>
                  </a:lnTo>
                  <a:cubicBezTo>
                    <a:pt x="72" y="2137"/>
                    <a:pt x="548" y="2709"/>
                    <a:pt x="1184" y="2709"/>
                  </a:cubicBezTo>
                  <a:cubicBezTo>
                    <a:pt x="1502" y="2709"/>
                    <a:pt x="1859" y="2566"/>
                    <a:pt x="2217" y="2137"/>
                  </a:cubicBezTo>
                  <a:lnTo>
                    <a:pt x="2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5"/>
            <p:cNvSpPr/>
            <p:nvPr/>
          </p:nvSpPr>
          <p:spPr>
            <a:xfrm>
              <a:off x="1806702" y="2547679"/>
              <a:ext cx="139785" cy="38367"/>
            </a:xfrm>
            <a:custGeom>
              <a:avLst/>
              <a:gdLst/>
              <a:ahLst/>
              <a:cxnLst/>
              <a:rect l="l" t="t" r="r" b="b"/>
              <a:pathLst>
                <a:path w="2146" h="589" extrusionOk="0">
                  <a:moveTo>
                    <a:pt x="1" y="0"/>
                  </a:moveTo>
                  <a:lnTo>
                    <a:pt x="32" y="40"/>
                  </a:lnTo>
                  <a:cubicBezTo>
                    <a:pt x="283" y="406"/>
                    <a:pt x="678" y="588"/>
                    <a:pt x="1073" y="588"/>
                  </a:cubicBezTo>
                  <a:cubicBezTo>
                    <a:pt x="1484" y="588"/>
                    <a:pt x="1896" y="391"/>
                    <a:pt x="2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5"/>
            <p:cNvSpPr/>
            <p:nvPr/>
          </p:nvSpPr>
          <p:spPr>
            <a:xfrm>
              <a:off x="1693685" y="2009820"/>
              <a:ext cx="362751" cy="432595"/>
            </a:xfrm>
            <a:custGeom>
              <a:avLst/>
              <a:gdLst/>
              <a:ahLst/>
              <a:cxnLst/>
              <a:rect l="l" t="t" r="r" b="b"/>
              <a:pathLst>
                <a:path w="5569" h="6641" extrusionOk="0">
                  <a:moveTo>
                    <a:pt x="2784" y="1"/>
                  </a:moveTo>
                  <a:cubicBezTo>
                    <a:pt x="1247" y="1"/>
                    <a:pt x="1" y="1491"/>
                    <a:pt x="1" y="3321"/>
                  </a:cubicBezTo>
                  <a:cubicBezTo>
                    <a:pt x="1" y="5150"/>
                    <a:pt x="1247" y="6641"/>
                    <a:pt x="2784" y="6641"/>
                  </a:cubicBezTo>
                  <a:cubicBezTo>
                    <a:pt x="4322" y="6641"/>
                    <a:pt x="5568" y="5150"/>
                    <a:pt x="5568" y="3321"/>
                  </a:cubicBezTo>
                  <a:cubicBezTo>
                    <a:pt x="5568" y="1491"/>
                    <a:pt x="4322" y="1"/>
                    <a:pt x="2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5"/>
            <p:cNvSpPr/>
            <p:nvPr/>
          </p:nvSpPr>
          <p:spPr>
            <a:xfrm>
              <a:off x="1924344" y="2206086"/>
              <a:ext cx="28856" cy="40126"/>
            </a:xfrm>
            <a:custGeom>
              <a:avLst/>
              <a:gdLst/>
              <a:ahLst/>
              <a:cxnLst/>
              <a:rect l="l" t="t" r="r" b="b"/>
              <a:pathLst>
                <a:path w="443" h="616" extrusionOk="0">
                  <a:moveTo>
                    <a:pt x="221" y="0"/>
                  </a:moveTo>
                  <a:cubicBezTo>
                    <a:pt x="103" y="0"/>
                    <a:pt x="0" y="142"/>
                    <a:pt x="0" y="308"/>
                  </a:cubicBezTo>
                  <a:cubicBezTo>
                    <a:pt x="0" y="481"/>
                    <a:pt x="103" y="615"/>
                    <a:pt x="221" y="615"/>
                  </a:cubicBezTo>
                  <a:cubicBezTo>
                    <a:pt x="347" y="615"/>
                    <a:pt x="442" y="481"/>
                    <a:pt x="442" y="308"/>
                  </a:cubicBezTo>
                  <a:cubicBezTo>
                    <a:pt x="442" y="134"/>
                    <a:pt x="347" y="0"/>
                    <a:pt x="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5"/>
            <p:cNvSpPr/>
            <p:nvPr/>
          </p:nvSpPr>
          <p:spPr>
            <a:xfrm>
              <a:off x="1797973" y="2206086"/>
              <a:ext cx="28856" cy="40126"/>
            </a:xfrm>
            <a:custGeom>
              <a:avLst/>
              <a:gdLst/>
              <a:ahLst/>
              <a:cxnLst/>
              <a:rect l="l" t="t" r="r" b="b"/>
              <a:pathLst>
                <a:path w="443" h="616" extrusionOk="0">
                  <a:moveTo>
                    <a:pt x="221" y="0"/>
                  </a:moveTo>
                  <a:cubicBezTo>
                    <a:pt x="95" y="0"/>
                    <a:pt x="1" y="134"/>
                    <a:pt x="1" y="308"/>
                  </a:cubicBezTo>
                  <a:cubicBezTo>
                    <a:pt x="1" y="481"/>
                    <a:pt x="95" y="615"/>
                    <a:pt x="221" y="615"/>
                  </a:cubicBezTo>
                  <a:cubicBezTo>
                    <a:pt x="340" y="615"/>
                    <a:pt x="442" y="481"/>
                    <a:pt x="442" y="308"/>
                  </a:cubicBezTo>
                  <a:cubicBezTo>
                    <a:pt x="442" y="134"/>
                    <a:pt x="340" y="0"/>
                    <a:pt x="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5"/>
            <p:cNvSpPr/>
            <p:nvPr/>
          </p:nvSpPr>
          <p:spPr>
            <a:xfrm>
              <a:off x="1937176" y="2261520"/>
              <a:ext cx="47811" cy="31919"/>
            </a:xfrm>
            <a:custGeom>
              <a:avLst/>
              <a:gdLst/>
              <a:ahLst/>
              <a:cxnLst/>
              <a:rect l="l" t="t" r="r" b="b"/>
              <a:pathLst>
                <a:path w="734" h="490" extrusionOk="0">
                  <a:moveTo>
                    <a:pt x="371" y="1"/>
                  </a:moveTo>
                  <a:cubicBezTo>
                    <a:pt x="166" y="1"/>
                    <a:pt x="1" y="111"/>
                    <a:pt x="1" y="245"/>
                  </a:cubicBezTo>
                  <a:cubicBezTo>
                    <a:pt x="1" y="379"/>
                    <a:pt x="166" y="490"/>
                    <a:pt x="371" y="490"/>
                  </a:cubicBezTo>
                  <a:cubicBezTo>
                    <a:pt x="568" y="490"/>
                    <a:pt x="734" y="379"/>
                    <a:pt x="734" y="245"/>
                  </a:cubicBezTo>
                  <a:cubicBezTo>
                    <a:pt x="734" y="111"/>
                    <a:pt x="568" y="1"/>
                    <a:pt x="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5"/>
            <p:cNvSpPr/>
            <p:nvPr/>
          </p:nvSpPr>
          <p:spPr>
            <a:xfrm>
              <a:off x="1763059" y="2261520"/>
              <a:ext cx="47811" cy="31919"/>
            </a:xfrm>
            <a:custGeom>
              <a:avLst/>
              <a:gdLst/>
              <a:ahLst/>
              <a:cxnLst/>
              <a:rect l="l" t="t" r="r" b="b"/>
              <a:pathLst>
                <a:path w="734" h="490" extrusionOk="0">
                  <a:moveTo>
                    <a:pt x="371" y="1"/>
                  </a:moveTo>
                  <a:cubicBezTo>
                    <a:pt x="166" y="1"/>
                    <a:pt x="0" y="111"/>
                    <a:pt x="0" y="245"/>
                  </a:cubicBezTo>
                  <a:cubicBezTo>
                    <a:pt x="0" y="379"/>
                    <a:pt x="166" y="490"/>
                    <a:pt x="371" y="490"/>
                  </a:cubicBezTo>
                  <a:cubicBezTo>
                    <a:pt x="568" y="490"/>
                    <a:pt x="734" y="379"/>
                    <a:pt x="734" y="245"/>
                  </a:cubicBezTo>
                  <a:cubicBezTo>
                    <a:pt x="734" y="111"/>
                    <a:pt x="568" y="1"/>
                    <a:pt x="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5"/>
            <p:cNvSpPr/>
            <p:nvPr/>
          </p:nvSpPr>
          <p:spPr>
            <a:xfrm>
              <a:off x="1908385" y="2168240"/>
              <a:ext cx="73540" cy="18891"/>
            </a:xfrm>
            <a:custGeom>
              <a:avLst/>
              <a:gdLst/>
              <a:ahLst/>
              <a:cxnLst/>
              <a:rect l="l" t="t" r="r" b="b"/>
              <a:pathLst>
                <a:path w="1129" h="290" extrusionOk="0">
                  <a:moveTo>
                    <a:pt x="459" y="0"/>
                  </a:moveTo>
                  <a:cubicBezTo>
                    <a:pt x="392" y="0"/>
                    <a:pt x="325" y="12"/>
                    <a:pt x="261" y="37"/>
                  </a:cubicBezTo>
                  <a:cubicBezTo>
                    <a:pt x="159" y="69"/>
                    <a:pt x="64" y="132"/>
                    <a:pt x="1" y="218"/>
                  </a:cubicBezTo>
                  <a:lnTo>
                    <a:pt x="9" y="234"/>
                  </a:lnTo>
                  <a:cubicBezTo>
                    <a:pt x="119" y="226"/>
                    <a:pt x="214" y="211"/>
                    <a:pt x="309" y="195"/>
                  </a:cubicBezTo>
                  <a:cubicBezTo>
                    <a:pt x="395" y="187"/>
                    <a:pt x="482" y="155"/>
                    <a:pt x="577" y="148"/>
                  </a:cubicBezTo>
                  <a:cubicBezTo>
                    <a:pt x="592" y="146"/>
                    <a:pt x="608" y="145"/>
                    <a:pt x="623" y="145"/>
                  </a:cubicBezTo>
                  <a:cubicBezTo>
                    <a:pt x="697" y="145"/>
                    <a:pt x="775" y="160"/>
                    <a:pt x="853" y="179"/>
                  </a:cubicBezTo>
                  <a:cubicBezTo>
                    <a:pt x="947" y="203"/>
                    <a:pt x="1034" y="242"/>
                    <a:pt x="1113" y="289"/>
                  </a:cubicBezTo>
                  <a:lnTo>
                    <a:pt x="1129" y="282"/>
                  </a:lnTo>
                  <a:cubicBezTo>
                    <a:pt x="1058" y="211"/>
                    <a:pt x="971" y="148"/>
                    <a:pt x="884" y="100"/>
                  </a:cubicBezTo>
                  <a:cubicBezTo>
                    <a:pt x="837" y="77"/>
                    <a:pt x="782" y="53"/>
                    <a:pt x="734" y="37"/>
                  </a:cubicBezTo>
                  <a:cubicBezTo>
                    <a:pt x="679" y="29"/>
                    <a:pt x="632" y="21"/>
                    <a:pt x="577" y="13"/>
                  </a:cubicBezTo>
                  <a:cubicBezTo>
                    <a:pt x="538" y="5"/>
                    <a:pt x="499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5"/>
            <p:cNvSpPr/>
            <p:nvPr/>
          </p:nvSpPr>
          <p:spPr>
            <a:xfrm>
              <a:off x="1768205" y="2168240"/>
              <a:ext cx="73475" cy="19412"/>
            </a:xfrm>
            <a:custGeom>
              <a:avLst/>
              <a:gdLst/>
              <a:ahLst/>
              <a:cxnLst/>
              <a:rect l="l" t="t" r="r" b="b"/>
              <a:pathLst>
                <a:path w="1128" h="298" extrusionOk="0">
                  <a:moveTo>
                    <a:pt x="676" y="0"/>
                  </a:moveTo>
                  <a:cubicBezTo>
                    <a:pt x="635" y="0"/>
                    <a:pt x="594" y="5"/>
                    <a:pt x="552" y="13"/>
                  </a:cubicBezTo>
                  <a:cubicBezTo>
                    <a:pt x="505" y="21"/>
                    <a:pt x="450" y="29"/>
                    <a:pt x="394" y="37"/>
                  </a:cubicBezTo>
                  <a:cubicBezTo>
                    <a:pt x="245" y="84"/>
                    <a:pt x="111" y="171"/>
                    <a:pt x="0" y="282"/>
                  </a:cubicBezTo>
                  <a:lnTo>
                    <a:pt x="16" y="297"/>
                  </a:lnTo>
                  <a:cubicBezTo>
                    <a:pt x="95" y="242"/>
                    <a:pt x="189" y="203"/>
                    <a:pt x="284" y="179"/>
                  </a:cubicBezTo>
                  <a:cubicBezTo>
                    <a:pt x="355" y="160"/>
                    <a:pt x="432" y="145"/>
                    <a:pt x="505" y="145"/>
                  </a:cubicBezTo>
                  <a:cubicBezTo>
                    <a:pt x="521" y="145"/>
                    <a:pt x="537" y="146"/>
                    <a:pt x="552" y="148"/>
                  </a:cubicBezTo>
                  <a:cubicBezTo>
                    <a:pt x="647" y="155"/>
                    <a:pt x="734" y="187"/>
                    <a:pt x="828" y="195"/>
                  </a:cubicBezTo>
                  <a:cubicBezTo>
                    <a:pt x="923" y="211"/>
                    <a:pt x="1010" y="226"/>
                    <a:pt x="1120" y="234"/>
                  </a:cubicBezTo>
                  <a:lnTo>
                    <a:pt x="1128" y="218"/>
                  </a:lnTo>
                  <a:cubicBezTo>
                    <a:pt x="1065" y="132"/>
                    <a:pt x="978" y="69"/>
                    <a:pt x="875" y="37"/>
                  </a:cubicBezTo>
                  <a:cubicBezTo>
                    <a:pt x="811" y="12"/>
                    <a:pt x="744" y="0"/>
                    <a:pt x="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5"/>
            <p:cNvSpPr/>
            <p:nvPr/>
          </p:nvSpPr>
          <p:spPr>
            <a:xfrm>
              <a:off x="1795889" y="2214815"/>
              <a:ext cx="13158" cy="11009"/>
            </a:xfrm>
            <a:custGeom>
              <a:avLst/>
              <a:gdLst/>
              <a:ahLst/>
              <a:cxnLst/>
              <a:rect l="l" t="t" r="r" b="b"/>
              <a:pathLst>
                <a:path w="202" h="169" extrusionOk="0">
                  <a:moveTo>
                    <a:pt x="111" y="0"/>
                  </a:moveTo>
                  <a:cubicBezTo>
                    <a:pt x="33" y="0"/>
                    <a:pt x="1" y="103"/>
                    <a:pt x="56" y="150"/>
                  </a:cubicBezTo>
                  <a:cubicBezTo>
                    <a:pt x="74" y="163"/>
                    <a:pt x="93" y="169"/>
                    <a:pt x="111" y="169"/>
                  </a:cubicBezTo>
                  <a:cubicBezTo>
                    <a:pt x="159" y="169"/>
                    <a:pt x="202" y="128"/>
                    <a:pt x="190" y="71"/>
                  </a:cubicBezTo>
                  <a:cubicBezTo>
                    <a:pt x="190" y="32"/>
                    <a:pt x="151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5"/>
            <p:cNvSpPr/>
            <p:nvPr/>
          </p:nvSpPr>
          <p:spPr>
            <a:xfrm>
              <a:off x="1922259" y="2217290"/>
              <a:ext cx="13679" cy="10813"/>
            </a:xfrm>
            <a:custGeom>
              <a:avLst/>
              <a:gdLst/>
              <a:ahLst/>
              <a:cxnLst/>
              <a:rect l="l" t="t" r="r" b="b"/>
              <a:pathLst>
                <a:path w="210" h="166" extrusionOk="0">
                  <a:moveTo>
                    <a:pt x="131" y="0"/>
                  </a:moveTo>
                  <a:cubicBezTo>
                    <a:pt x="127" y="0"/>
                    <a:pt x="123" y="1"/>
                    <a:pt x="119" y="2"/>
                  </a:cubicBezTo>
                  <a:cubicBezTo>
                    <a:pt x="40" y="2"/>
                    <a:pt x="1" y="96"/>
                    <a:pt x="64" y="144"/>
                  </a:cubicBezTo>
                  <a:cubicBezTo>
                    <a:pt x="80" y="159"/>
                    <a:pt x="98" y="166"/>
                    <a:pt x="117" y="166"/>
                  </a:cubicBezTo>
                  <a:cubicBezTo>
                    <a:pt x="164" y="166"/>
                    <a:pt x="209" y="121"/>
                    <a:pt x="198" y="65"/>
                  </a:cubicBezTo>
                  <a:cubicBezTo>
                    <a:pt x="191" y="29"/>
                    <a:pt x="165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5"/>
            <p:cNvSpPr/>
            <p:nvPr/>
          </p:nvSpPr>
          <p:spPr>
            <a:xfrm>
              <a:off x="1844222" y="2329851"/>
              <a:ext cx="75560" cy="21626"/>
            </a:xfrm>
            <a:custGeom>
              <a:avLst/>
              <a:gdLst/>
              <a:ahLst/>
              <a:cxnLst/>
              <a:rect l="l" t="t" r="r" b="b"/>
              <a:pathLst>
                <a:path w="1160" h="332" extrusionOk="0">
                  <a:moveTo>
                    <a:pt x="1159" y="1"/>
                  </a:moveTo>
                  <a:cubicBezTo>
                    <a:pt x="1112" y="32"/>
                    <a:pt x="1073" y="64"/>
                    <a:pt x="1025" y="95"/>
                  </a:cubicBezTo>
                  <a:lnTo>
                    <a:pt x="954" y="143"/>
                  </a:lnTo>
                  <a:cubicBezTo>
                    <a:pt x="931" y="151"/>
                    <a:pt x="907" y="166"/>
                    <a:pt x="883" y="174"/>
                  </a:cubicBezTo>
                  <a:cubicBezTo>
                    <a:pt x="860" y="182"/>
                    <a:pt x="836" y="198"/>
                    <a:pt x="812" y="206"/>
                  </a:cubicBezTo>
                  <a:lnTo>
                    <a:pt x="734" y="229"/>
                  </a:lnTo>
                  <a:cubicBezTo>
                    <a:pt x="710" y="237"/>
                    <a:pt x="686" y="237"/>
                    <a:pt x="655" y="245"/>
                  </a:cubicBezTo>
                  <a:lnTo>
                    <a:pt x="584" y="245"/>
                  </a:lnTo>
                  <a:cubicBezTo>
                    <a:pt x="473" y="245"/>
                    <a:pt x="371" y="222"/>
                    <a:pt x="276" y="174"/>
                  </a:cubicBezTo>
                  <a:cubicBezTo>
                    <a:pt x="174" y="135"/>
                    <a:pt x="87" y="72"/>
                    <a:pt x="0" y="1"/>
                  </a:cubicBezTo>
                  <a:lnTo>
                    <a:pt x="0" y="1"/>
                  </a:lnTo>
                  <a:cubicBezTo>
                    <a:pt x="63" y="95"/>
                    <a:pt x="150" y="174"/>
                    <a:pt x="245" y="229"/>
                  </a:cubicBezTo>
                  <a:cubicBezTo>
                    <a:pt x="347" y="292"/>
                    <a:pt x="466" y="332"/>
                    <a:pt x="584" y="332"/>
                  </a:cubicBezTo>
                  <a:cubicBezTo>
                    <a:pt x="702" y="332"/>
                    <a:pt x="812" y="292"/>
                    <a:pt x="915" y="229"/>
                  </a:cubicBezTo>
                  <a:cubicBezTo>
                    <a:pt x="962" y="198"/>
                    <a:pt x="1010" y="166"/>
                    <a:pt x="1049" y="127"/>
                  </a:cubicBezTo>
                  <a:cubicBezTo>
                    <a:pt x="1089" y="87"/>
                    <a:pt x="1128" y="48"/>
                    <a:pt x="1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5"/>
            <p:cNvSpPr/>
            <p:nvPr/>
          </p:nvSpPr>
          <p:spPr>
            <a:xfrm>
              <a:off x="1861158" y="2226084"/>
              <a:ext cx="21105" cy="63251"/>
            </a:xfrm>
            <a:custGeom>
              <a:avLst/>
              <a:gdLst/>
              <a:ahLst/>
              <a:cxnLst/>
              <a:rect l="l" t="t" r="r" b="b"/>
              <a:pathLst>
                <a:path w="324" h="971" extrusionOk="0">
                  <a:moveTo>
                    <a:pt x="198" y="1"/>
                  </a:moveTo>
                  <a:cubicBezTo>
                    <a:pt x="213" y="95"/>
                    <a:pt x="221" y="198"/>
                    <a:pt x="213" y="300"/>
                  </a:cubicBezTo>
                  <a:cubicBezTo>
                    <a:pt x="206" y="403"/>
                    <a:pt x="182" y="505"/>
                    <a:pt x="135" y="600"/>
                  </a:cubicBezTo>
                  <a:cubicBezTo>
                    <a:pt x="103" y="640"/>
                    <a:pt x="71" y="679"/>
                    <a:pt x="32" y="718"/>
                  </a:cubicBezTo>
                  <a:cubicBezTo>
                    <a:pt x="16" y="742"/>
                    <a:pt x="0" y="766"/>
                    <a:pt x="0" y="789"/>
                  </a:cubicBezTo>
                  <a:cubicBezTo>
                    <a:pt x="0" y="821"/>
                    <a:pt x="8" y="845"/>
                    <a:pt x="32" y="868"/>
                  </a:cubicBezTo>
                  <a:cubicBezTo>
                    <a:pt x="71" y="900"/>
                    <a:pt x="119" y="923"/>
                    <a:pt x="174" y="939"/>
                  </a:cubicBezTo>
                  <a:cubicBezTo>
                    <a:pt x="221" y="947"/>
                    <a:pt x="269" y="963"/>
                    <a:pt x="324" y="971"/>
                  </a:cubicBezTo>
                  <a:lnTo>
                    <a:pt x="324" y="963"/>
                  </a:lnTo>
                  <a:cubicBezTo>
                    <a:pt x="276" y="939"/>
                    <a:pt x="229" y="916"/>
                    <a:pt x="182" y="892"/>
                  </a:cubicBezTo>
                  <a:cubicBezTo>
                    <a:pt x="142" y="876"/>
                    <a:pt x="103" y="852"/>
                    <a:pt x="79" y="821"/>
                  </a:cubicBezTo>
                  <a:cubicBezTo>
                    <a:pt x="64" y="805"/>
                    <a:pt x="71" y="797"/>
                    <a:pt x="71" y="797"/>
                  </a:cubicBezTo>
                  <a:cubicBezTo>
                    <a:pt x="79" y="789"/>
                    <a:pt x="87" y="774"/>
                    <a:pt x="95" y="766"/>
                  </a:cubicBezTo>
                  <a:cubicBezTo>
                    <a:pt x="103" y="758"/>
                    <a:pt x="111" y="758"/>
                    <a:pt x="111" y="750"/>
                  </a:cubicBezTo>
                  <a:lnTo>
                    <a:pt x="142" y="718"/>
                  </a:lnTo>
                  <a:cubicBezTo>
                    <a:pt x="166" y="695"/>
                    <a:pt x="182" y="671"/>
                    <a:pt x="198" y="640"/>
                  </a:cubicBezTo>
                  <a:cubicBezTo>
                    <a:pt x="253" y="545"/>
                    <a:pt x="284" y="427"/>
                    <a:pt x="276" y="316"/>
                  </a:cubicBezTo>
                  <a:cubicBezTo>
                    <a:pt x="276" y="206"/>
                    <a:pt x="253" y="95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5"/>
            <p:cNvSpPr/>
            <p:nvPr/>
          </p:nvSpPr>
          <p:spPr>
            <a:xfrm>
              <a:off x="1664959" y="2217876"/>
              <a:ext cx="58624" cy="58626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450" y="1"/>
                  </a:moveTo>
                  <a:cubicBezTo>
                    <a:pt x="205" y="1"/>
                    <a:pt x="0" y="206"/>
                    <a:pt x="0" y="450"/>
                  </a:cubicBezTo>
                  <a:cubicBezTo>
                    <a:pt x="0" y="702"/>
                    <a:pt x="205" y="900"/>
                    <a:pt x="450" y="900"/>
                  </a:cubicBezTo>
                  <a:cubicBezTo>
                    <a:pt x="702" y="900"/>
                    <a:pt x="899" y="702"/>
                    <a:pt x="899" y="450"/>
                  </a:cubicBezTo>
                  <a:cubicBezTo>
                    <a:pt x="899" y="206"/>
                    <a:pt x="702" y="1"/>
                    <a:pt x="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5"/>
            <p:cNvSpPr/>
            <p:nvPr/>
          </p:nvSpPr>
          <p:spPr>
            <a:xfrm>
              <a:off x="2026548" y="2217876"/>
              <a:ext cx="58624" cy="58626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450" y="1"/>
                  </a:moveTo>
                  <a:cubicBezTo>
                    <a:pt x="206" y="1"/>
                    <a:pt x="1" y="206"/>
                    <a:pt x="1" y="450"/>
                  </a:cubicBezTo>
                  <a:cubicBezTo>
                    <a:pt x="1" y="702"/>
                    <a:pt x="206" y="900"/>
                    <a:pt x="450" y="900"/>
                  </a:cubicBezTo>
                  <a:cubicBezTo>
                    <a:pt x="695" y="900"/>
                    <a:pt x="900" y="702"/>
                    <a:pt x="900" y="450"/>
                  </a:cubicBezTo>
                  <a:cubicBezTo>
                    <a:pt x="900" y="206"/>
                    <a:pt x="695" y="1"/>
                    <a:pt x="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5"/>
            <p:cNvSpPr/>
            <p:nvPr/>
          </p:nvSpPr>
          <p:spPr>
            <a:xfrm>
              <a:off x="1664437" y="1915432"/>
              <a:ext cx="466971" cy="396507"/>
            </a:xfrm>
            <a:custGeom>
              <a:avLst/>
              <a:gdLst/>
              <a:ahLst/>
              <a:cxnLst/>
              <a:rect l="l" t="t" r="r" b="b"/>
              <a:pathLst>
                <a:path w="7169" h="6087" extrusionOk="0">
                  <a:moveTo>
                    <a:pt x="3187" y="0"/>
                  </a:moveTo>
                  <a:cubicBezTo>
                    <a:pt x="1791" y="0"/>
                    <a:pt x="1246" y="1450"/>
                    <a:pt x="1246" y="1450"/>
                  </a:cubicBezTo>
                  <a:cubicBezTo>
                    <a:pt x="1246" y="1450"/>
                    <a:pt x="71" y="1552"/>
                    <a:pt x="32" y="2972"/>
                  </a:cubicBezTo>
                  <a:cubicBezTo>
                    <a:pt x="0" y="4383"/>
                    <a:pt x="678" y="6087"/>
                    <a:pt x="678" y="6087"/>
                  </a:cubicBezTo>
                  <a:cubicBezTo>
                    <a:pt x="678" y="5503"/>
                    <a:pt x="812" y="4068"/>
                    <a:pt x="805" y="4068"/>
                  </a:cubicBezTo>
                  <a:lnTo>
                    <a:pt x="805" y="4068"/>
                  </a:lnTo>
                  <a:cubicBezTo>
                    <a:pt x="816" y="4068"/>
                    <a:pt x="828" y="4068"/>
                    <a:pt x="839" y="4068"/>
                  </a:cubicBezTo>
                  <a:cubicBezTo>
                    <a:pt x="1662" y="4068"/>
                    <a:pt x="1877" y="3232"/>
                    <a:pt x="1877" y="3232"/>
                  </a:cubicBezTo>
                  <a:cubicBezTo>
                    <a:pt x="1961" y="3242"/>
                    <a:pt x="2040" y="3246"/>
                    <a:pt x="2115" y="3246"/>
                  </a:cubicBezTo>
                  <a:cubicBezTo>
                    <a:pt x="3191" y="3246"/>
                    <a:pt x="3336" y="2302"/>
                    <a:pt x="3336" y="2302"/>
                  </a:cubicBezTo>
                  <a:cubicBezTo>
                    <a:pt x="3741" y="3300"/>
                    <a:pt x="4704" y="3416"/>
                    <a:pt x="5130" y="3416"/>
                  </a:cubicBezTo>
                  <a:cubicBezTo>
                    <a:pt x="5259" y="3416"/>
                    <a:pt x="5339" y="3406"/>
                    <a:pt x="5339" y="3406"/>
                  </a:cubicBezTo>
                  <a:cubicBezTo>
                    <a:pt x="5686" y="4305"/>
                    <a:pt x="5781" y="6087"/>
                    <a:pt x="5781" y="6087"/>
                  </a:cubicBezTo>
                  <a:cubicBezTo>
                    <a:pt x="6404" y="5527"/>
                    <a:pt x="6135" y="3958"/>
                    <a:pt x="6135" y="3958"/>
                  </a:cubicBezTo>
                  <a:cubicBezTo>
                    <a:pt x="6135" y="3958"/>
                    <a:pt x="7168" y="3327"/>
                    <a:pt x="6774" y="2538"/>
                  </a:cubicBezTo>
                  <a:cubicBezTo>
                    <a:pt x="6380" y="1750"/>
                    <a:pt x="5378" y="1450"/>
                    <a:pt x="5378" y="1450"/>
                  </a:cubicBezTo>
                  <a:cubicBezTo>
                    <a:pt x="5378" y="1450"/>
                    <a:pt x="5016" y="188"/>
                    <a:pt x="3431" y="15"/>
                  </a:cubicBezTo>
                  <a:cubicBezTo>
                    <a:pt x="3347" y="5"/>
                    <a:pt x="3266" y="0"/>
                    <a:pt x="3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5"/>
            <p:cNvSpPr/>
            <p:nvPr/>
          </p:nvSpPr>
          <p:spPr>
            <a:xfrm>
              <a:off x="1412218" y="2895395"/>
              <a:ext cx="927753" cy="184476"/>
            </a:xfrm>
            <a:custGeom>
              <a:avLst/>
              <a:gdLst/>
              <a:ahLst/>
              <a:cxnLst/>
              <a:rect l="l" t="t" r="r" b="b"/>
              <a:pathLst>
                <a:path w="14243" h="2832" extrusionOk="0">
                  <a:moveTo>
                    <a:pt x="1025" y="1"/>
                  </a:moveTo>
                  <a:cubicBezTo>
                    <a:pt x="458" y="1"/>
                    <a:pt x="0" y="458"/>
                    <a:pt x="0" y="1026"/>
                  </a:cubicBezTo>
                  <a:lnTo>
                    <a:pt x="0" y="1807"/>
                  </a:lnTo>
                  <a:cubicBezTo>
                    <a:pt x="0" y="2375"/>
                    <a:pt x="458" y="2832"/>
                    <a:pt x="1025" y="2832"/>
                  </a:cubicBezTo>
                  <a:lnTo>
                    <a:pt x="13217" y="2832"/>
                  </a:lnTo>
                  <a:cubicBezTo>
                    <a:pt x="13785" y="2832"/>
                    <a:pt x="14242" y="2375"/>
                    <a:pt x="14242" y="1807"/>
                  </a:cubicBezTo>
                  <a:lnTo>
                    <a:pt x="14242" y="1026"/>
                  </a:lnTo>
                  <a:cubicBezTo>
                    <a:pt x="14242" y="458"/>
                    <a:pt x="13785" y="1"/>
                    <a:pt x="13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5"/>
            <p:cNvSpPr/>
            <p:nvPr/>
          </p:nvSpPr>
          <p:spPr>
            <a:xfrm>
              <a:off x="1558065" y="2940602"/>
              <a:ext cx="99204" cy="94583"/>
            </a:xfrm>
            <a:custGeom>
              <a:avLst/>
              <a:gdLst/>
              <a:ahLst/>
              <a:cxnLst/>
              <a:rect l="l" t="t" r="r" b="b"/>
              <a:pathLst>
                <a:path w="1523" h="1452" extrusionOk="0">
                  <a:moveTo>
                    <a:pt x="766" y="1"/>
                  </a:moveTo>
                  <a:lnTo>
                    <a:pt x="584" y="553"/>
                  </a:lnTo>
                  <a:lnTo>
                    <a:pt x="1" y="553"/>
                  </a:lnTo>
                  <a:lnTo>
                    <a:pt x="474" y="892"/>
                  </a:lnTo>
                  <a:lnTo>
                    <a:pt x="293" y="1452"/>
                  </a:lnTo>
                  <a:lnTo>
                    <a:pt x="293" y="1452"/>
                  </a:lnTo>
                  <a:lnTo>
                    <a:pt x="766" y="1105"/>
                  </a:lnTo>
                  <a:lnTo>
                    <a:pt x="1231" y="1452"/>
                  </a:lnTo>
                  <a:lnTo>
                    <a:pt x="1058" y="892"/>
                  </a:lnTo>
                  <a:lnTo>
                    <a:pt x="1523" y="553"/>
                  </a:lnTo>
                  <a:lnTo>
                    <a:pt x="947" y="553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5"/>
            <p:cNvSpPr/>
            <p:nvPr/>
          </p:nvSpPr>
          <p:spPr>
            <a:xfrm>
              <a:off x="1692187" y="2940602"/>
              <a:ext cx="99204" cy="94583"/>
            </a:xfrm>
            <a:custGeom>
              <a:avLst/>
              <a:gdLst/>
              <a:ahLst/>
              <a:cxnLst/>
              <a:rect l="l" t="t" r="r" b="b"/>
              <a:pathLst>
                <a:path w="1523" h="1452" extrusionOk="0">
                  <a:moveTo>
                    <a:pt x="765" y="1"/>
                  </a:moveTo>
                  <a:lnTo>
                    <a:pt x="584" y="553"/>
                  </a:lnTo>
                  <a:lnTo>
                    <a:pt x="0" y="553"/>
                  </a:lnTo>
                  <a:lnTo>
                    <a:pt x="473" y="892"/>
                  </a:lnTo>
                  <a:lnTo>
                    <a:pt x="292" y="1452"/>
                  </a:lnTo>
                  <a:lnTo>
                    <a:pt x="292" y="1452"/>
                  </a:lnTo>
                  <a:lnTo>
                    <a:pt x="765" y="1105"/>
                  </a:lnTo>
                  <a:lnTo>
                    <a:pt x="1238" y="1452"/>
                  </a:lnTo>
                  <a:lnTo>
                    <a:pt x="1057" y="892"/>
                  </a:lnTo>
                  <a:lnTo>
                    <a:pt x="1522" y="553"/>
                  </a:lnTo>
                  <a:lnTo>
                    <a:pt x="946" y="55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5"/>
            <p:cNvSpPr/>
            <p:nvPr/>
          </p:nvSpPr>
          <p:spPr>
            <a:xfrm>
              <a:off x="1826765" y="2940602"/>
              <a:ext cx="99204" cy="94583"/>
            </a:xfrm>
            <a:custGeom>
              <a:avLst/>
              <a:gdLst/>
              <a:ahLst/>
              <a:cxnLst/>
              <a:rect l="l" t="t" r="r" b="b"/>
              <a:pathLst>
                <a:path w="1523" h="1452" extrusionOk="0">
                  <a:moveTo>
                    <a:pt x="757" y="1"/>
                  </a:moveTo>
                  <a:lnTo>
                    <a:pt x="576" y="553"/>
                  </a:lnTo>
                  <a:lnTo>
                    <a:pt x="0" y="553"/>
                  </a:lnTo>
                  <a:lnTo>
                    <a:pt x="465" y="892"/>
                  </a:lnTo>
                  <a:lnTo>
                    <a:pt x="284" y="1452"/>
                  </a:lnTo>
                  <a:lnTo>
                    <a:pt x="757" y="1105"/>
                  </a:lnTo>
                  <a:lnTo>
                    <a:pt x="1230" y="1452"/>
                  </a:lnTo>
                  <a:lnTo>
                    <a:pt x="1049" y="892"/>
                  </a:lnTo>
                  <a:lnTo>
                    <a:pt x="1522" y="553"/>
                  </a:lnTo>
                  <a:lnTo>
                    <a:pt x="939" y="55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5"/>
            <p:cNvSpPr/>
            <p:nvPr/>
          </p:nvSpPr>
          <p:spPr>
            <a:xfrm>
              <a:off x="1960822" y="2940602"/>
              <a:ext cx="99204" cy="94583"/>
            </a:xfrm>
            <a:custGeom>
              <a:avLst/>
              <a:gdLst/>
              <a:ahLst/>
              <a:cxnLst/>
              <a:rect l="l" t="t" r="r" b="b"/>
              <a:pathLst>
                <a:path w="1523" h="1452" extrusionOk="0">
                  <a:moveTo>
                    <a:pt x="757" y="1"/>
                  </a:moveTo>
                  <a:lnTo>
                    <a:pt x="584" y="553"/>
                  </a:lnTo>
                  <a:lnTo>
                    <a:pt x="0" y="553"/>
                  </a:lnTo>
                  <a:lnTo>
                    <a:pt x="466" y="892"/>
                  </a:lnTo>
                  <a:lnTo>
                    <a:pt x="292" y="1452"/>
                  </a:lnTo>
                  <a:lnTo>
                    <a:pt x="757" y="1105"/>
                  </a:lnTo>
                  <a:lnTo>
                    <a:pt x="1231" y="1452"/>
                  </a:lnTo>
                  <a:lnTo>
                    <a:pt x="1049" y="892"/>
                  </a:lnTo>
                  <a:lnTo>
                    <a:pt x="1522" y="553"/>
                  </a:lnTo>
                  <a:lnTo>
                    <a:pt x="939" y="55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5"/>
            <p:cNvSpPr/>
            <p:nvPr/>
          </p:nvSpPr>
          <p:spPr>
            <a:xfrm>
              <a:off x="2094879" y="2940602"/>
              <a:ext cx="99204" cy="94583"/>
            </a:xfrm>
            <a:custGeom>
              <a:avLst/>
              <a:gdLst/>
              <a:ahLst/>
              <a:cxnLst/>
              <a:rect l="l" t="t" r="r" b="b"/>
              <a:pathLst>
                <a:path w="1523" h="1452" extrusionOk="0">
                  <a:moveTo>
                    <a:pt x="765" y="1"/>
                  </a:moveTo>
                  <a:lnTo>
                    <a:pt x="584" y="553"/>
                  </a:lnTo>
                  <a:lnTo>
                    <a:pt x="1" y="553"/>
                  </a:lnTo>
                  <a:lnTo>
                    <a:pt x="474" y="892"/>
                  </a:lnTo>
                  <a:lnTo>
                    <a:pt x="292" y="1452"/>
                  </a:lnTo>
                  <a:lnTo>
                    <a:pt x="765" y="1105"/>
                  </a:lnTo>
                  <a:lnTo>
                    <a:pt x="1231" y="1452"/>
                  </a:lnTo>
                  <a:lnTo>
                    <a:pt x="1231" y="1452"/>
                  </a:lnTo>
                  <a:lnTo>
                    <a:pt x="1049" y="892"/>
                  </a:lnTo>
                  <a:lnTo>
                    <a:pt x="1522" y="553"/>
                  </a:lnTo>
                  <a:lnTo>
                    <a:pt x="939" y="55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5"/>
            <p:cNvSpPr/>
            <p:nvPr/>
          </p:nvSpPr>
          <p:spPr>
            <a:xfrm>
              <a:off x="1412218" y="3133742"/>
              <a:ext cx="927753" cy="42732"/>
            </a:xfrm>
            <a:custGeom>
              <a:avLst/>
              <a:gdLst/>
              <a:ahLst/>
              <a:cxnLst/>
              <a:rect l="l" t="t" r="r" b="b"/>
              <a:pathLst>
                <a:path w="14243" h="656" extrusionOk="0">
                  <a:moveTo>
                    <a:pt x="332" y="1"/>
                  </a:moveTo>
                  <a:cubicBezTo>
                    <a:pt x="150" y="1"/>
                    <a:pt x="0" y="151"/>
                    <a:pt x="0" y="324"/>
                  </a:cubicBezTo>
                  <a:cubicBezTo>
                    <a:pt x="0" y="506"/>
                    <a:pt x="150" y="656"/>
                    <a:pt x="332" y="656"/>
                  </a:cubicBezTo>
                  <a:lnTo>
                    <a:pt x="13911" y="656"/>
                  </a:lnTo>
                  <a:cubicBezTo>
                    <a:pt x="14092" y="656"/>
                    <a:pt x="14242" y="506"/>
                    <a:pt x="14242" y="324"/>
                  </a:cubicBezTo>
                  <a:cubicBezTo>
                    <a:pt x="14242" y="151"/>
                    <a:pt x="14092" y="1"/>
                    <a:pt x="13911" y="1"/>
                  </a:cubicBez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5"/>
            <p:cNvSpPr/>
            <p:nvPr/>
          </p:nvSpPr>
          <p:spPr>
            <a:xfrm>
              <a:off x="1412218" y="3230344"/>
              <a:ext cx="927753" cy="42732"/>
            </a:xfrm>
            <a:custGeom>
              <a:avLst/>
              <a:gdLst/>
              <a:ahLst/>
              <a:cxnLst/>
              <a:rect l="l" t="t" r="r" b="b"/>
              <a:pathLst>
                <a:path w="14243" h="656" extrusionOk="0">
                  <a:moveTo>
                    <a:pt x="332" y="1"/>
                  </a:moveTo>
                  <a:cubicBezTo>
                    <a:pt x="150" y="1"/>
                    <a:pt x="0" y="142"/>
                    <a:pt x="0" y="324"/>
                  </a:cubicBezTo>
                  <a:cubicBezTo>
                    <a:pt x="0" y="505"/>
                    <a:pt x="150" y="655"/>
                    <a:pt x="332" y="655"/>
                  </a:cubicBezTo>
                  <a:lnTo>
                    <a:pt x="13911" y="655"/>
                  </a:lnTo>
                  <a:cubicBezTo>
                    <a:pt x="14092" y="655"/>
                    <a:pt x="14242" y="505"/>
                    <a:pt x="14242" y="324"/>
                  </a:cubicBezTo>
                  <a:cubicBezTo>
                    <a:pt x="14242" y="142"/>
                    <a:pt x="14092" y="1"/>
                    <a:pt x="13911" y="1"/>
                  </a:cubicBez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5"/>
            <p:cNvSpPr/>
            <p:nvPr/>
          </p:nvSpPr>
          <p:spPr>
            <a:xfrm>
              <a:off x="1412218" y="3326946"/>
              <a:ext cx="927753" cy="42146"/>
            </a:xfrm>
            <a:custGeom>
              <a:avLst/>
              <a:gdLst/>
              <a:ahLst/>
              <a:cxnLst/>
              <a:rect l="l" t="t" r="r" b="b"/>
              <a:pathLst>
                <a:path w="14243" h="647" extrusionOk="0">
                  <a:moveTo>
                    <a:pt x="332" y="0"/>
                  </a:moveTo>
                  <a:cubicBezTo>
                    <a:pt x="150" y="0"/>
                    <a:pt x="0" y="142"/>
                    <a:pt x="0" y="323"/>
                  </a:cubicBezTo>
                  <a:cubicBezTo>
                    <a:pt x="0" y="505"/>
                    <a:pt x="150" y="647"/>
                    <a:pt x="332" y="647"/>
                  </a:cubicBezTo>
                  <a:lnTo>
                    <a:pt x="13911" y="647"/>
                  </a:lnTo>
                  <a:cubicBezTo>
                    <a:pt x="14092" y="647"/>
                    <a:pt x="14242" y="505"/>
                    <a:pt x="14242" y="323"/>
                  </a:cubicBezTo>
                  <a:cubicBezTo>
                    <a:pt x="14242" y="142"/>
                    <a:pt x="14092" y="0"/>
                    <a:pt x="13911" y="0"/>
                  </a:cubicBez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5"/>
            <p:cNvSpPr/>
            <p:nvPr/>
          </p:nvSpPr>
          <p:spPr>
            <a:xfrm>
              <a:off x="3093987" y="1788931"/>
              <a:ext cx="1043307" cy="1668040"/>
            </a:xfrm>
            <a:custGeom>
              <a:avLst/>
              <a:gdLst/>
              <a:ahLst/>
              <a:cxnLst/>
              <a:rect l="l" t="t" r="r" b="b"/>
              <a:pathLst>
                <a:path w="16017" h="25607" extrusionOk="0">
                  <a:moveTo>
                    <a:pt x="0" y="1"/>
                  </a:moveTo>
                  <a:lnTo>
                    <a:pt x="0" y="25606"/>
                  </a:lnTo>
                  <a:lnTo>
                    <a:pt x="16016" y="25606"/>
                  </a:lnTo>
                  <a:lnTo>
                    <a:pt x="16016" y="1"/>
                  </a:lnTo>
                  <a:close/>
                </a:path>
              </a:pathLst>
            </a:custGeom>
            <a:solidFill>
              <a:srgbClr val="F0F7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5"/>
            <p:cNvSpPr/>
            <p:nvPr/>
          </p:nvSpPr>
          <p:spPr>
            <a:xfrm>
              <a:off x="3152027" y="1888594"/>
              <a:ext cx="927232" cy="927268"/>
            </a:xfrm>
            <a:custGeom>
              <a:avLst/>
              <a:gdLst/>
              <a:ahLst/>
              <a:cxnLst/>
              <a:rect l="l" t="t" r="r" b="b"/>
              <a:pathLst>
                <a:path w="14235" h="14235" extrusionOk="0">
                  <a:moveTo>
                    <a:pt x="1018" y="1"/>
                  </a:moveTo>
                  <a:cubicBezTo>
                    <a:pt x="450" y="1"/>
                    <a:pt x="1" y="458"/>
                    <a:pt x="1" y="1026"/>
                  </a:cubicBezTo>
                  <a:lnTo>
                    <a:pt x="1" y="13217"/>
                  </a:lnTo>
                  <a:cubicBezTo>
                    <a:pt x="1" y="13785"/>
                    <a:pt x="450" y="14235"/>
                    <a:pt x="1018" y="14235"/>
                  </a:cubicBezTo>
                  <a:lnTo>
                    <a:pt x="13209" y="14235"/>
                  </a:lnTo>
                  <a:cubicBezTo>
                    <a:pt x="13777" y="14235"/>
                    <a:pt x="14234" y="13785"/>
                    <a:pt x="14234" y="13217"/>
                  </a:cubicBezTo>
                  <a:lnTo>
                    <a:pt x="14234" y="1026"/>
                  </a:lnTo>
                  <a:cubicBezTo>
                    <a:pt x="14234" y="458"/>
                    <a:pt x="13777" y="1"/>
                    <a:pt x="132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5"/>
            <p:cNvSpPr/>
            <p:nvPr/>
          </p:nvSpPr>
          <p:spPr>
            <a:xfrm>
              <a:off x="3263480" y="2456744"/>
              <a:ext cx="703811" cy="359117"/>
            </a:xfrm>
            <a:custGeom>
              <a:avLst/>
              <a:gdLst/>
              <a:ahLst/>
              <a:cxnLst/>
              <a:rect l="l" t="t" r="r" b="b"/>
              <a:pathLst>
                <a:path w="10805" h="5513" extrusionOk="0">
                  <a:moveTo>
                    <a:pt x="4630" y="0"/>
                  </a:moveTo>
                  <a:cubicBezTo>
                    <a:pt x="4188" y="0"/>
                    <a:pt x="3754" y="87"/>
                    <a:pt x="3352" y="253"/>
                  </a:cubicBezTo>
                  <a:lnTo>
                    <a:pt x="1759" y="915"/>
                  </a:lnTo>
                  <a:cubicBezTo>
                    <a:pt x="1168" y="1160"/>
                    <a:pt x="742" y="1688"/>
                    <a:pt x="624" y="2311"/>
                  </a:cubicBezTo>
                  <a:lnTo>
                    <a:pt x="1" y="5513"/>
                  </a:lnTo>
                  <a:lnTo>
                    <a:pt x="10804" y="5513"/>
                  </a:lnTo>
                  <a:lnTo>
                    <a:pt x="10189" y="2311"/>
                  </a:lnTo>
                  <a:cubicBezTo>
                    <a:pt x="10063" y="1688"/>
                    <a:pt x="9637" y="1168"/>
                    <a:pt x="9054" y="923"/>
                  </a:cubicBezTo>
                  <a:lnTo>
                    <a:pt x="7461" y="253"/>
                  </a:lnTo>
                  <a:cubicBezTo>
                    <a:pt x="7051" y="87"/>
                    <a:pt x="6625" y="0"/>
                    <a:pt x="6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5"/>
            <p:cNvSpPr/>
            <p:nvPr/>
          </p:nvSpPr>
          <p:spPr>
            <a:xfrm>
              <a:off x="3541365" y="2393037"/>
              <a:ext cx="144410" cy="176790"/>
            </a:xfrm>
            <a:custGeom>
              <a:avLst/>
              <a:gdLst/>
              <a:ahLst/>
              <a:cxnLst/>
              <a:rect l="l" t="t" r="r" b="b"/>
              <a:pathLst>
                <a:path w="2217" h="2714" extrusionOk="0">
                  <a:moveTo>
                    <a:pt x="2217" y="1"/>
                  </a:moveTo>
                  <a:lnTo>
                    <a:pt x="1" y="9"/>
                  </a:lnTo>
                  <a:lnTo>
                    <a:pt x="72" y="2146"/>
                  </a:lnTo>
                  <a:cubicBezTo>
                    <a:pt x="72" y="2146"/>
                    <a:pt x="549" y="2713"/>
                    <a:pt x="1184" y="2713"/>
                  </a:cubicBezTo>
                  <a:cubicBezTo>
                    <a:pt x="1502" y="2713"/>
                    <a:pt x="1859" y="2571"/>
                    <a:pt x="2217" y="2146"/>
                  </a:cubicBezTo>
                  <a:lnTo>
                    <a:pt x="2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406266" y="2648841"/>
              <a:ext cx="34002" cy="167019"/>
            </a:xfrm>
            <a:custGeom>
              <a:avLst/>
              <a:gdLst/>
              <a:ahLst/>
              <a:cxnLst/>
              <a:rect l="l" t="t" r="r" b="b"/>
              <a:pathLst>
                <a:path w="522" h="2564" extrusionOk="0">
                  <a:moveTo>
                    <a:pt x="521" y="1"/>
                  </a:moveTo>
                  <a:lnTo>
                    <a:pt x="1" y="2564"/>
                  </a:lnTo>
                  <a:lnTo>
                    <a:pt x="403" y="2564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3786941" y="2648841"/>
              <a:ext cx="33937" cy="167019"/>
            </a:xfrm>
            <a:custGeom>
              <a:avLst/>
              <a:gdLst/>
              <a:ahLst/>
              <a:cxnLst/>
              <a:rect l="l" t="t" r="r" b="b"/>
              <a:pathLst>
                <a:path w="521" h="2564" extrusionOk="0">
                  <a:moveTo>
                    <a:pt x="0" y="1"/>
                  </a:moveTo>
                  <a:lnTo>
                    <a:pt x="119" y="2564"/>
                  </a:lnTo>
                  <a:lnTo>
                    <a:pt x="521" y="2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545990" y="2532762"/>
              <a:ext cx="139785" cy="38367"/>
            </a:xfrm>
            <a:custGeom>
              <a:avLst/>
              <a:gdLst/>
              <a:ahLst/>
              <a:cxnLst/>
              <a:rect l="l" t="t" r="r" b="b"/>
              <a:pathLst>
                <a:path w="2146" h="589" extrusionOk="0">
                  <a:moveTo>
                    <a:pt x="1" y="1"/>
                  </a:moveTo>
                  <a:lnTo>
                    <a:pt x="32" y="40"/>
                  </a:lnTo>
                  <a:cubicBezTo>
                    <a:pt x="283" y="407"/>
                    <a:pt x="678" y="588"/>
                    <a:pt x="1073" y="588"/>
                  </a:cubicBezTo>
                  <a:cubicBezTo>
                    <a:pt x="1484" y="588"/>
                    <a:pt x="1896" y="391"/>
                    <a:pt x="2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5"/>
            <p:cNvSpPr/>
            <p:nvPr/>
          </p:nvSpPr>
          <p:spPr>
            <a:xfrm>
              <a:off x="3541365" y="2400723"/>
              <a:ext cx="144410" cy="46901"/>
            </a:xfrm>
            <a:custGeom>
              <a:avLst/>
              <a:gdLst/>
              <a:ahLst/>
              <a:cxnLst/>
              <a:rect l="l" t="t" r="r" b="b"/>
              <a:pathLst>
                <a:path w="2217" h="720" extrusionOk="0">
                  <a:moveTo>
                    <a:pt x="1" y="1"/>
                  </a:moveTo>
                  <a:lnTo>
                    <a:pt x="33" y="695"/>
                  </a:lnTo>
                  <a:cubicBezTo>
                    <a:pt x="183" y="712"/>
                    <a:pt x="326" y="720"/>
                    <a:pt x="462" y="720"/>
                  </a:cubicBezTo>
                  <a:cubicBezTo>
                    <a:pt x="1634" y="720"/>
                    <a:pt x="2217" y="143"/>
                    <a:pt x="2217" y="143"/>
                  </a:cubicBezTo>
                  <a:lnTo>
                    <a:pt x="2217" y="143"/>
                  </a:lnTo>
                  <a:cubicBezTo>
                    <a:pt x="2048" y="152"/>
                    <a:pt x="1880" y="156"/>
                    <a:pt x="1711" y="156"/>
                  </a:cubicBezTo>
                  <a:cubicBezTo>
                    <a:pt x="1136" y="156"/>
                    <a:pt x="562" y="10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5"/>
            <p:cNvSpPr/>
            <p:nvPr/>
          </p:nvSpPr>
          <p:spPr>
            <a:xfrm>
              <a:off x="3433494" y="1994968"/>
              <a:ext cx="362230" cy="432074"/>
            </a:xfrm>
            <a:custGeom>
              <a:avLst/>
              <a:gdLst/>
              <a:ahLst/>
              <a:cxnLst/>
              <a:rect l="l" t="t" r="r" b="b"/>
              <a:pathLst>
                <a:path w="5561" h="6633" extrusionOk="0">
                  <a:moveTo>
                    <a:pt x="2777" y="0"/>
                  </a:moveTo>
                  <a:cubicBezTo>
                    <a:pt x="1247" y="0"/>
                    <a:pt x="1" y="1483"/>
                    <a:pt x="1" y="3320"/>
                  </a:cubicBezTo>
                  <a:cubicBezTo>
                    <a:pt x="1" y="5150"/>
                    <a:pt x="1247" y="6632"/>
                    <a:pt x="2777" y="6632"/>
                  </a:cubicBezTo>
                  <a:cubicBezTo>
                    <a:pt x="4314" y="6632"/>
                    <a:pt x="5560" y="5150"/>
                    <a:pt x="5560" y="3320"/>
                  </a:cubicBezTo>
                  <a:cubicBezTo>
                    <a:pt x="5560" y="1483"/>
                    <a:pt x="4314" y="0"/>
                    <a:pt x="27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5"/>
            <p:cNvSpPr/>
            <p:nvPr/>
          </p:nvSpPr>
          <p:spPr>
            <a:xfrm>
              <a:off x="3663632" y="2191169"/>
              <a:ext cx="29377" cy="40126"/>
            </a:xfrm>
            <a:custGeom>
              <a:avLst/>
              <a:gdLst/>
              <a:ahLst/>
              <a:cxnLst/>
              <a:rect l="l" t="t" r="r" b="b"/>
              <a:pathLst>
                <a:path w="451" h="616" extrusionOk="0">
                  <a:moveTo>
                    <a:pt x="229" y="1"/>
                  </a:moveTo>
                  <a:cubicBezTo>
                    <a:pt x="103" y="1"/>
                    <a:pt x="1" y="135"/>
                    <a:pt x="1" y="308"/>
                  </a:cubicBezTo>
                  <a:cubicBezTo>
                    <a:pt x="1" y="482"/>
                    <a:pt x="103" y="616"/>
                    <a:pt x="229" y="616"/>
                  </a:cubicBezTo>
                  <a:cubicBezTo>
                    <a:pt x="348" y="616"/>
                    <a:pt x="450" y="482"/>
                    <a:pt x="450" y="308"/>
                  </a:cubicBezTo>
                  <a:cubicBezTo>
                    <a:pt x="450" y="135"/>
                    <a:pt x="348" y="1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5"/>
            <p:cNvSpPr/>
            <p:nvPr/>
          </p:nvSpPr>
          <p:spPr>
            <a:xfrm>
              <a:off x="3537261" y="2191169"/>
              <a:ext cx="28856" cy="40126"/>
            </a:xfrm>
            <a:custGeom>
              <a:avLst/>
              <a:gdLst/>
              <a:ahLst/>
              <a:cxnLst/>
              <a:rect l="l" t="t" r="r" b="b"/>
              <a:pathLst>
                <a:path w="443" h="616" extrusionOk="0">
                  <a:moveTo>
                    <a:pt x="222" y="1"/>
                  </a:moveTo>
                  <a:cubicBezTo>
                    <a:pt x="96" y="1"/>
                    <a:pt x="1" y="135"/>
                    <a:pt x="1" y="308"/>
                  </a:cubicBezTo>
                  <a:cubicBezTo>
                    <a:pt x="1" y="482"/>
                    <a:pt x="96" y="616"/>
                    <a:pt x="222" y="616"/>
                  </a:cubicBezTo>
                  <a:cubicBezTo>
                    <a:pt x="340" y="616"/>
                    <a:pt x="442" y="482"/>
                    <a:pt x="442" y="308"/>
                  </a:cubicBezTo>
                  <a:cubicBezTo>
                    <a:pt x="442" y="135"/>
                    <a:pt x="340" y="1"/>
                    <a:pt x="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5"/>
            <p:cNvSpPr/>
            <p:nvPr/>
          </p:nvSpPr>
          <p:spPr>
            <a:xfrm>
              <a:off x="3676985" y="2246668"/>
              <a:ext cx="47355" cy="31919"/>
            </a:xfrm>
            <a:custGeom>
              <a:avLst/>
              <a:gdLst/>
              <a:ahLst/>
              <a:cxnLst/>
              <a:rect l="l" t="t" r="r" b="b"/>
              <a:pathLst>
                <a:path w="727" h="490" extrusionOk="0">
                  <a:moveTo>
                    <a:pt x="364" y="0"/>
                  </a:moveTo>
                  <a:cubicBezTo>
                    <a:pt x="159" y="0"/>
                    <a:pt x="1" y="111"/>
                    <a:pt x="1" y="245"/>
                  </a:cubicBezTo>
                  <a:cubicBezTo>
                    <a:pt x="1" y="379"/>
                    <a:pt x="159" y="489"/>
                    <a:pt x="364" y="489"/>
                  </a:cubicBezTo>
                  <a:cubicBezTo>
                    <a:pt x="561" y="489"/>
                    <a:pt x="726" y="379"/>
                    <a:pt x="726" y="245"/>
                  </a:cubicBezTo>
                  <a:cubicBezTo>
                    <a:pt x="726" y="111"/>
                    <a:pt x="561" y="0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5"/>
            <p:cNvSpPr/>
            <p:nvPr/>
          </p:nvSpPr>
          <p:spPr>
            <a:xfrm>
              <a:off x="3502867" y="2246668"/>
              <a:ext cx="47355" cy="31919"/>
            </a:xfrm>
            <a:custGeom>
              <a:avLst/>
              <a:gdLst/>
              <a:ahLst/>
              <a:cxnLst/>
              <a:rect l="l" t="t" r="r" b="b"/>
              <a:pathLst>
                <a:path w="727" h="490" extrusionOk="0">
                  <a:moveTo>
                    <a:pt x="363" y="0"/>
                  </a:moveTo>
                  <a:cubicBezTo>
                    <a:pt x="158" y="0"/>
                    <a:pt x="1" y="111"/>
                    <a:pt x="1" y="245"/>
                  </a:cubicBezTo>
                  <a:cubicBezTo>
                    <a:pt x="1" y="379"/>
                    <a:pt x="158" y="489"/>
                    <a:pt x="363" y="489"/>
                  </a:cubicBezTo>
                  <a:cubicBezTo>
                    <a:pt x="560" y="489"/>
                    <a:pt x="726" y="379"/>
                    <a:pt x="726" y="245"/>
                  </a:cubicBezTo>
                  <a:cubicBezTo>
                    <a:pt x="726" y="111"/>
                    <a:pt x="568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5"/>
            <p:cNvSpPr/>
            <p:nvPr/>
          </p:nvSpPr>
          <p:spPr>
            <a:xfrm>
              <a:off x="3648259" y="2153257"/>
              <a:ext cx="72954" cy="18956"/>
            </a:xfrm>
            <a:custGeom>
              <a:avLst/>
              <a:gdLst/>
              <a:ahLst/>
              <a:cxnLst/>
              <a:rect l="l" t="t" r="r" b="b"/>
              <a:pathLst>
                <a:path w="1120" h="291" extrusionOk="0">
                  <a:moveTo>
                    <a:pt x="444" y="1"/>
                  </a:moveTo>
                  <a:cubicBezTo>
                    <a:pt x="380" y="1"/>
                    <a:pt x="315" y="11"/>
                    <a:pt x="253" y="31"/>
                  </a:cubicBezTo>
                  <a:cubicBezTo>
                    <a:pt x="150" y="70"/>
                    <a:pt x="63" y="133"/>
                    <a:pt x="0" y="220"/>
                  </a:cubicBezTo>
                  <a:lnTo>
                    <a:pt x="8" y="236"/>
                  </a:lnTo>
                  <a:cubicBezTo>
                    <a:pt x="118" y="228"/>
                    <a:pt x="213" y="212"/>
                    <a:pt x="300" y="196"/>
                  </a:cubicBezTo>
                  <a:cubicBezTo>
                    <a:pt x="394" y="188"/>
                    <a:pt x="481" y="149"/>
                    <a:pt x="576" y="149"/>
                  </a:cubicBezTo>
                  <a:cubicBezTo>
                    <a:pt x="663" y="149"/>
                    <a:pt x="757" y="157"/>
                    <a:pt x="852" y="180"/>
                  </a:cubicBezTo>
                  <a:cubicBezTo>
                    <a:pt x="939" y="204"/>
                    <a:pt x="1025" y="243"/>
                    <a:pt x="1112" y="291"/>
                  </a:cubicBezTo>
                  <a:lnTo>
                    <a:pt x="1120" y="283"/>
                  </a:lnTo>
                  <a:cubicBezTo>
                    <a:pt x="1049" y="204"/>
                    <a:pt x="962" y="141"/>
                    <a:pt x="876" y="101"/>
                  </a:cubicBezTo>
                  <a:cubicBezTo>
                    <a:pt x="828" y="78"/>
                    <a:pt x="781" y="54"/>
                    <a:pt x="726" y="38"/>
                  </a:cubicBezTo>
                  <a:cubicBezTo>
                    <a:pt x="678" y="23"/>
                    <a:pt x="623" y="15"/>
                    <a:pt x="568" y="15"/>
                  </a:cubicBezTo>
                  <a:cubicBezTo>
                    <a:pt x="528" y="5"/>
                    <a:pt x="486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5"/>
            <p:cNvSpPr/>
            <p:nvPr/>
          </p:nvSpPr>
          <p:spPr>
            <a:xfrm>
              <a:off x="3508014" y="2153257"/>
              <a:ext cx="73019" cy="18956"/>
            </a:xfrm>
            <a:custGeom>
              <a:avLst/>
              <a:gdLst/>
              <a:ahLst/>
              <a:cxnLst/>
              <a:rect l="l" t="t" r="r" b="b"/>
              <a:pathLst>
                <a:path w="1121" h="291" extrusionOk="0">
                  <a:moveTo>
                    <a:pt x="675" y="1"/>
                  </a:moveTo>
                  <a:cubicBezTo>
                    <a:pt x="632" y="1"/>
                    <a:pt x="588" y="5"/>
                    <a:pt x="545" y="15"/>
                  </a:cubicBezTo>
                  <a:cubicBezTo>
                    <a:pt x="497" y="15"/>
                    <a:pt x="442" y="23"/>
                    <a:pt x="387" y="38"/>
                  </a:cubicBezTo>
                  <a:cubicBezTo>
                    <a:pt x="339" y="54"/>
                    <a:pt x="292" y="78"/>
                    <a:pt x="245" y="101"/>
                  </a:cubicBezTo>
                  <a:cubicBezTo>
                    <a:pt x="150" y="141"/>
                    <a:pt x="71" y="204"/>
                    <a:pt x="0" y="283"/>
                  </a:cubicBezTo>
                  <a:lnTo>
                    <a:pt x="8" y="291"/>
                  </a:lnTo>
                  <a:cubicBezTo>
                    <a:pt x="95" y="243"/>
                    <a:pt x="182" y="204"/>
                    <a:pt x="276" y="180"/>
                  </a:cubicBezTo>
                  <a:cubicBezTo>
                    <a:pt x="343" y="156"/>
                    <a:pt x="414" y="146"/>
                    <a:pt x="485" y="146"/>
                  </a:cubicBezTo>
                  <a:cubicBezTo>
                    <a:pt x="508" y="146"/>
                    <a:pt x="530" y="147"/>
                    <a:pt x="552" y="149"/>
                  </a:cubicBezTo>
                  <a:cubicBezTo>
                    <a:pt x="647" y="149"/>
                    <a:pt x="726" y="180"/>
                    <a:pt x="821" y="196"/>
                  </a:cubicBezTo>
                  <a:cubicBezTo>
                    <a:pt x="915" y="212"/>
                    <a:pt x="1002" y="228"/>
                    <a:pt x="1112" y="236"/>
                  </a:cubicBezTo>
                  <a:lnTo>
                    <a:pt x="1120" y="220"/>
                  </a:lnTo>
                  <a:cubicBezTo>
                    <a:pt x="1057" y="133"/>
                    <a:pt x="970" y="70"/>
                    <a:pt x="868" y="31"/>
                  </a:cubicBezTo>
                  <a:cubicBezTo>
                    <a:pt x="806" y="11"/>
                    <a:pt x="741" y="1"/>
                    <a:pt x="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5"/>
            <p:cNvSpPr/>
            <p:nvPr/>
          </p:nvSpPr>
          <p:spPr>
            <a:xfrm>
              <a:off x="3535242" y="2199897"/>
              <a:ext cx="13679" cy="11009"/>
            </a:xfrm>
            <a:custGeom>
              <a:avLst/>
              <a:gdLst/>
              <a:ahLst/>
              <a:cxnLst/>
              <a:rect l="l" t="t" r="r" b="b"/>
              <a:pathLst>
                <a:path w="210" h="169" extrusionOk="0">
                  <a:moveTo>
                    <a:pt x="111" y="1"/>
                  </a:moveTo>
                  <a:cubicBezTo>
                    <a:pt x="32" y="1"/>
                    <a:pt x="0" y="103"/>
                    <a:pt x="56" y="150"/>
                  </a:cubicBezTo>
                  <a:cubicBezTo>
                    <a:pt x="72" y="163"/>
                    <a:pt x="90" y="168"/>
                    <a:pt x="108" y="168"/>
                  </a:cubicBezTo>
                  <a:cubicBezTo>
                    <a:pt x="160" y="168"/>
                    <a:pt x="209" y="124"/>
                    <a:pt x="197" y="72"/>
                  </a:cubicBezTo>
                  <a:cubicBezTo>
                    <a:pt x="190" y="24"/>
                    <a:pt x="150" y="1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5"/>
            <p:cNvSpPr/>
            <p:nvPr/>
          </p:nvSpPr>
          <p:spPr>
            <a:xfrm>
              <a:off x="3664153" y="2201982"/>
              <a:ext cx="10357" cy="9315"/>
            </a:xfrm>
            <a:custGeom>
              <a:avLst/>
              <a:gdLst/>
              <a:ahLst/>
              <a:cxnLst/>
              <a:rect l="l" t="t" r="r" b="b"/>
              <a:pathLst>
                <a:path w="159" h="143" extrusionOk="0">
                  <a:moveTo>
                    <a:pt x="80" y="0"/>
                  </a:moveTo>
                  <a:cubicBezTo>
                    <a:pt x="32" y="0"/>
                    <a:pt x="1" y="32"/>
                    <a:pt x="1" y="71"/>
                  </a:cubicBezTo>
                  <a:cubicBezTo>
                    <a:pt x="1" y="111"/>
                    <a:pt x="32" y="142"/>
                    <a:pt x="80" y="142"/>
                  </a:cubicBezTo>
                  <a:cubicBezTo>
                    <a:pt x="127" y="142"/>
                    <a:pt x="158" y="111"/>
                    <a:pt x="158" y="71"/>
                  </a:cubicBezTo>
                  <a:cubicBezTo>
                    <a:pt x="158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5"/>
            <p:cNvSpPr/>
            <p:nvPr/>
          </p:nvSpPr>
          <p:spPr>
            <a:xfrm>
              <a:off x="3583510" y="2315000"/>
              <a:ext cx="76081" cy="21105"/>
            </a:xfrm>
            <a:custGeom>
              <a:avLst/>
              <a:gdLst/>
              <a:ahLst/>
              <a:cxnLst/>
              <a:rect l="l" t="t" r="r" b="b"/>
              <a:pathLst>
                <a:path w="1168" h="324" extrusionOk="0">
                  <a:moveTo>
                    <a:pt x="1168" y="0"/>
                  </a:moveTo>
                  <a:cubicBezTo>
                    <a:pt x="1120" y="32"/>
                    <a:pt x="1073" y="71"/>
                    <a:pt x="1026" y="103"/>
                  </a:cubicBezTo>
                  <a:lnTo>
                    <a:pt x="955" y="142"/>
                  </a:lnTo>
                  <a:cubicBezTo>
                    <a:pt x="939" y="158"/>
                    <a:pt x="915" y="166"/>
                    <a:pt x="884" y="173"/>
                  </a:cubicBezTo>
                  <a:lnTo>
                    <a:pt x="813" y="213"/>
                  </a:lnTo>
                  <a:lnTo>
                    <a:pt x="734" y="229"/>
                  </a:lnTo>
                  <a:cubicBezTo>
                    <a:pt x="710" y="237"/>
                    <a:pt x="687" y="244"/>
                    <a:pt x="663" y="244"/>
                  </a:cubicBezTo>
                  <a:lnTo>
                    <a:pt x="584" y="244"/>
                  </a:lnTo>
                  <a:cubicBezTo>
                    <a:pt x="482" y="244"/>
                    <a:pt x="371" y="221"/>
                    <a:pt x="277" y="173"/>
                  </a:cubicBezTo>
                  <a:cubicBezTo>
                    <a:pt x="182" y="126"/>
                    <a:pt x="87" y="71"/>
                    <a:pt x="1" y="0"/>
                  </a:cubicBezTo>
                  <a:lnTo>
                    <a:pt x="1" y="0"/>
                  </a:lnTo>
                  <a:cubicBezTo>
                    <a:pt x="64" y="95"/>
                    <a:pt x="150" y="173"/>
                    <a:pt x="245" y="229"/>
                  </a:cubicBezTo>
                  <a:cubicBezTo>
                    <a:pt x="348" y="292"/>
                    <a:pt x="466" y="323"/>
                    <a:pt x="584" y="323"/>
                  </a:cubicBezTo>
                  <a:cubicBezTo>
                    <a:pt x="702" y="323"/>
                    <a:pt x="821" y="292"/>
                    <a:pt x="915" y="229"/>
                  </a:cubicBezTo>
                  <a:cubicBezTo>
                    <a:pt x="963" y="197"/>
                    <a:pt x="1010" y="166"/>
                    <a:pt x="1057" y="126"/>
                  </a:cubicBezTo>
                  <a:cubicBezTo>
                    <a:pt x="1097" y="87"/>
                    <a:pt x="1128" y="47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5"/>
            <p:cNvSpPr/>
            <p:nvPr/>
          </p:nvSpPr>
          <p:spPr>
            <a:xfrm>
              <a:off x="3599925" y="2211232"/>
              <a:ext cx="21170" cy="63251"/>
            </a:xfrm>
            <a:custGeom>
              <a:avLst/>
              <a:gdLst/>
              <a:ahLst/>
              <a:cxnLst/>
              <a:rect l="l" t="t" r="r" b="b"/>
              <a:pathLst>
                <a:path w="325" h="971" extrusionOk="0">
                  <a:moveTo>
                    <a:pt x="198" y="0"/>
                  </a:moveTo>
                  <a:cubicBezTo>
                    <a:pt x="222" y="95"/>
                    <a:pt x="222" y="197"/>
                    <a:pt x="214" y="300"/>
                  </a:cubicBezTo>
                  <a:cubicBezTo>
                    <a:pt x="206" y="402"/>
                    <a:pt x="182" y="505"/>
                    <a:pt x="135" y="599"/>
                  </a:cubicBezTo>
                  <a:cubicBezTo>
                    <a:pt x="103" y="639"/>
                    <a:pt x="72" y="678"/>
                    <a:pt x="32" y="718"/>
                  </a:cubicBezTo>
                  <a:cubicBezTo>
                    <a:pt x="17" y="741"/>
                    <a:pt x="9" y="765"/>
                    <a:pt x="1" y="789"/>
                  </a:cubicBezTo>
                  <a:cubicBezTo>
                    <a:pt x="1" y="820"/>
                    <a:pt x="9" y="844"/>
                    <a:pt x="32" y="868"/>
                  </a:cubicBezTo>
                  <a:cubicBezTo>
                    <a:pt x="72" y="899"/>
                    <a:pt x="119" y="923"/>
                    <a:pt x="174" y="938"/>
                  </a:cubicBezTo>
                  <a:cubicBezTo>
                    <a:pt x="222" y="946"/>
                    <a:pt x="269" y="962"/>
                    <a:pt x="324" y="970"/>
                  </a:cubicBezTo>
                  <a:lnTo>
                    <a:pt x="324" y="954"/>
                  </a:lnTo>
                  <a:cubicBezTo>
                    <a:pt x="277" y="931"/>
                    <a:pt x="230" y="915"/>
                    <a:pt x="182" y="891"/>
                  </a:cubicBezTo>
                  <a:cubicBezTo>
                    <a:pt x="143" y="875"/>
                    <a:pt x="111" y="844"/>
                    <a:pt x="80" y="812"/>
                  </a:cubicBezTo>
                  <a:cubicBezTo>
                    <a:pt x="72" y="804"/>
                    <a:pt x="80" y="797"/>
                    <a:pt x="80" y="797"/>
                  </a:cubicBezTo>
                  <a:cubicBezTo>
                    <a:pt x="88" y="781"/>
                    <a:pt x="96" y="773"/>
                    <a:pt x="103" y="765"/>
                  </a:cubicBezTo>
                  <a:cubicBezTo>
                    <a:pt x="111" y="757"/>
                    <a:pt x="111" y="749"/>
                    <a:pt x="119" y="741"/>
                  </a:cubicBezTo>
                  <a:lnTo>
                    <a:pt x="151" y="710"/>
                  </a:lnTo>
                  <a:cubicBezTo>
                    <a:pt x="174" y="694"/>
                    <a:pt x="190" y="662"/>
                    <a:pt x="206" y="639"/>
                  </a:cubicBezTo>
                  <a:cubicBezTo>
                    <a:pt x="261" y="536"/>
                    <a:pt x="285" y="426"/>
                    <a:pt x="285" y="308"/>
                  </a:cubicBezTo>
                  <a:cubicBezTo>
                    <a:pt x="285" y="197"/>
                    <a:pt x="253" y="95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5"/>
            <p:cNvSpPr/>
            <p:nvPr/>
          </p:nvSpPr>
          <p:spPr>
            <a:xfrm>
              <a:off x="3394475" y="2202959"/>
              <a:ext cx="68394" cy="58626"/>
            </a:xfrm>
            <a:custGeom>
              <a:avLst/>
              <a:gdLst/>
              <a:ahLst/>
              <a:cxnLst/>
              <a:rect l="l" t="t" r="r" b="b"/>
              <a:pathLst>
                <a:path w="1050" h="900" extrusionOk="0">
                  <a:moveTo>
                    <a:pt x="600" y="1"/>
                  </a:moveTo>
                  <a:cubicBezTo>
                    <a:pt x="206" y="1"/>
                    <a:pt x="1" y="482"/>
                    <a:pt x="285" y="766"/>
                  </a:cubicBezTo>
                  <a:cubicBezTo>
                    <a:pt x="377" y="858"/>
                    <a:pt x="490" y="900"/>
                    <a:pt x="601" y="900"/>
                  </a:cubicBezTo>
                  <a:cubicBezTo>
                    <a:pt x="831" y="900"/>
                    <a:pt x="1049" y="722"/>
                    <a:pt x="1049" y="450"/>
                  </a:cubicBezTo>
                  <a:cubicBezTo>
                    <a:pt x="1049" y="206"/>
                    <a:pt x="852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5"/>
            <p:cNvSpPr/>
            <p:nvPr/>
          </p:nvSpPr>
          <p:spPr>
            <a:xfrm>
              <a:off x="3756130" y="2202959"/>
              <a:ext cx="68394" cy="58626"/>
            </a:xfrm>
            <a:custGeom>
              <a:avLst/>
              <a:gdLst/>
              <a:ahLst/>
              <a:cxnLst/>
              <a:rect l="l" t="t" r="r" b="b"/>
              <a:pathLst>
                <a:path w="1050" h="900" extrusionOk="0">
                  <a:moveTo>
                    <a:pt x="600" y="1"/>
                  </a:moveTo>
                  <a:cubicBezTo>
                    <a:pt x="197" y="1"/>
                    <a:pt x="0" y="482"/>
                    <a:pt x="284" y="766"/>
                  </a:cubicBezTo>
                  <a:cubicBezTo>
                    <a:pt x="377" y="858"/>
                    <a:pt x="490" y="900"/>
                    <a:pt x="601" y="900"/>
                  </a:cubicBezTo>
                  <a:cubicBezTo>
                    <a:pt x="830" y="900"/>
                    <a:pt x="1049" y="722"/>
                    <a:pt x="1049" y="450"/>
                  </a:cubicBezTo>
                  <a:cubicBezTo>
                    <a:pt x="1049" y="206"/>
                    <a:pt x="852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5"/>
            <p:cNvSpPr/>
            <p:nvPr/>
          </p:nvSpPr>
          <p:spPr>
            <a:xfrm>
              <a:off x="3418642" y="1914911"/>
              <a:ext cx="406328" cy="346154"/>
            </a:xfrm>
            <a:custGeom>
              <a:avLst/>
              <a:gdLst/>
              <a:ahLst/>
              <a:cxnLst/>
              <a:rect l="l" t="t" r="r" b="b"/>
              <a:pathLst>
                <a:path w="6238" h="5314" extrusionOk="0">
                  <a:moveTo>
                    <a:pt x="3528" y="0"/>
                  </a:moveTo>
                  <a:cubicBezTo>
                    <a:pt x="3175" y="0"/>
                    <a:pt x="2817" y="40"/>
                    <a:pt x="2484" y="133"/>
                  </a:cubicBezTo>
                  <a:cubicBezTo>
                    <a:pt x="931" y="575"/>
                    <a:pt x="142" y="1048"/>
                    <a:pt x="71" y="2735"/>
                  </a:cubicBezTo>
                  <a:cubicBezTo>
                    <a:pt x="0" y="4415"/>
                    <a:pt x="331" y="5314"/>
                    <a:pt x="331" y="5314"/>
                  </a:cubicBezTo>
                  <a:cubicBezTo>
                    <a:pt x="331" y="5314"/>
                    <a:pt x="726" y="3532"/>
                    <a:pt x="1372" y="2814"/>
                  </a:cubicBezTo>
                  <a:cubicBezTo>
                    <a:pt x="1546" y="2624"/>
                    <a:pt x="1687" y="2554"/>
                    <a:pt x="1816" y="2554"/>
                  </a:cubicBezTo>
                  <a:cubicBezTo>
                    <a:pt x="2163" y="2554"/>
                    <a:pt x="2432" y="3052"/>
                    <a:pt x="3053" y="3052"/>
                  </a:cubicBezTo>
                  <a:cubicBezTo>
                    <a:pt x="3073" y="3052"/>
                    <a:pt x="3094" y="3052"/>
                    <a:pt x="3115" y="3051"/>
                  </a:cubicBezTo>
                  <a:cubicBezTo>
                    <a:pt x="4011" y="3012"/>
                    <a:pt x="3137" y="1995"/>
                    <a:pt x="3116" y="1971"/>
                  </a:cubicBezTo>
                  <a:lnTo>
                    <a:pt x="3116" y="1971"/>
                  </a:lnTo>
                  <a:cubicBezTo>
                    <a:pt x="3136" y="1995"/>
                    <a:pt x="3987" y="2972"/>
                    <a:pt x="4330" y="2972"/>
                  </a:cubicBezTo>
                  <a:cubicBezTo>
                    <a:pt x="4676" y="2972"/>
                    <a:pt x="4637" y="2554"/>
                    <a:pt x="4637" y="2554"/>
                  </a:cubicBezTo>
                  <a:lnTo>
                    <a:pt x="4637" y="2554"/>
                  </a:lnTo>
                  <a:cubicBezTo>
                    <a:pt x="5134" y="3153"/>
                    <a:pt x="5473" y="4123"/>
                    <a:pt x="5717" y="5314"/>
                  </a:cubicBezTo>
                  <a:cubicBezTo>
                    <a:pt x="6064" y="3958"/>
                    <a:pt x="5497" y="2657"/>
                    <a:pt x="5497" y="2656"/>
                  </a:cubicBezTo>
                  <a:lnTo>
                    <a:pt x="5497" y="2656"/>
                  </a:lnTo>
                  <a:cubicBezTo>
                    <a:pt x="5499" y="2660"/>
                    <a:pt x="5502" y="2662"/>
                    <a:pt x="5506" y="2662"/>
                  </a:cubicBezTo>
                  <a:cubicBezTo>
                    <a:pt x="5539" y="2662"/>
                    <a:pt x="5632" y="2569"/>
                    <a:pt x="5639" y="2562"/>
                  </a:cubicBezTo>
                  <a:cubicBezTo>
                    <a:pt x="5891" y="2317"/>
                    <a:pt x="6238" y="1821"/>
                    <a:pt x="5717" y="1663"/>
                  </a:cubicBezTo>
                  <a:cubicBezTo>
                    <a:pt x="5578" y="1619"/>
                    <a:pt x="5429" y="1604"/>
                    <a:pt x="5278" y="1604"/>
                  </a:cubicBezTo>
                  <a:cubicBezTo>
                    <a:pt x="5225" y="1604"/>
                    <a:pt x="5171" y="1606"/>
                    <a:pt x="5118" y="1609"/>
                  </a:cubicBezTo>
                  <a:lnTo>
                    <a:pt x="5118" y="1609"/>
                  </a:lnTo>
                  <a:cubicBezTo>
                    <a:pt x="5347" y="1547"/>
                    <a:pt x="5617" y="1403"/>
                    <a:pt x="5788" y="1071"/>
                  </a:cubicBezTo>
                  <a:cubicBezTo>
                    <a:pt x="6068" y="550"/>
                    <a:pt x="4829" y="0"/>
                    <a:pt x="3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5"/>
            <p:cNvSpPr/>
            <p:nvPr/>
          </p:nvSpPr>
          <p:spPr>
            <a:xfrm>
              <a:off x="3433494" y="2195273"/>
              <a:ext cx="373433" cy="236458"/>
            </a:xfrm>
            <a:custGeom>
              <a:avLst/>
              <a:gdLst/>
              <a:ahLst/>
              <a:cxnLst/>
              <a:rect l="l" t="t" r="r" b="b"/>
              <a:pathLst>
                <a:path w="5733" h="3630" extrusionOk="0">
                  <a:moveTo>
                    <a:pt x="5426" y="1"/>
                  </a:moveTo>
                  <a:cubicBezTo>
                    <a:pt x="5426" y="1"/>
                    <a:pt x="5166" y="1018"/>
                    <a:pt x="4961" y="1420"/>
                  </a:cubicBezTo>
                  <a:cubicBezTo>
                    <a:pt x="4764" y="1822"/>
                    <a:pt x="4251" y="1594"/>
                    <a:pt x="3873" y="1925"/>
                  </a:cubicBezTo>
                  <a:cubicBezTo>
                    <a:pt x="3601" y="2153"/>
                    <a:pt x="3246" y="2443"/>
                    <a:pt x="2826" y="2443"/>
                  </a:cubicBezTo>
                  <a:cubicBezTo>
                    <a:pt x="2650" y="2443"/>
                    <a:pt x="2462" y="2392"/>
                    <a:pt x="2264" y="2264"/>
                  </a:cubicBezTo>
                  <a:cubicBezTo>
                    <a:pt x="1586" y="1822"/>
                    <a:pt x="1625" y="1594"/>
                    <a:pt x="1144" y="1530"/>
                  </a:cubicBezTo>
                  <a:cubicBezTo>
                    <a:pt x="671" y="1467"/>
                    <a:pt x="1" y="411"/>
                    <a:pt x="1" y="411"/>
                  </a:cubicBezTo>
                  <a:lnTo>
                    <a:pt x="1" y="411"/>
                  </a:lnTo>
                  <a:cubicBezTo>
                    <a:pt x="1" y="411"/>
                    <a:pt x="80" y="3407"/>
                    <a:pt x="2761" y="3620"/>
                  </a:cubicBezTo>
                  <a:cubicBezTo>
                    <a:pt x="2842" y="3627"/>
                    <a:pt x="2921" y="3630"/>
                    <a:pt x="2998" y="3630"/>
                  </a:cubicBezTo>
                  <a:cubicBezTo>
                    <a:pt x="5467" y="3630"/>
                    <a:pt x="5732" y="406"/>
                    <a:pt x="5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5"/>
            <p:cNvSpPr/>
            <p:nvPr/>
          </p:nvSpPr>
          <p:spPr>
            <a:xfrm>
              <a:off x="3488472" y="2272984"/>
              <a:ext cx="254883" cy="51591"/>
            </a:xfrm>
            <a:custGeom>
              <a:avLst/>
              <a:gdLst/>
              <a:ahLst/>
              <a:cxnLst/>
              <a:rect l="l" t="t" r="r" b="b"/>
              <a:pathLst>
                <a:path w="3913" h="792" extrusionOk="0">
                  <a:moveTo>
                    <a:pt x="1369" y="1"/>
                  </a:moveTo>
                  <a:cubicBezTo>
                    <a:pt x="1318" y="1"/>
                    <a:pt x="1266" y="5"/>
                    <a:pt x="1215" y="14"/>
                  </a:cubicBezTo>
                  <a:cubicBezTo>
                    <a:pt x="647" y="132"/>
                    <a:pt x="1" y="684"/>
                    <a:pt x="1" y="684"/>
                  </a:cubicBezTo>
                  <a:cubicBezTo>
                    <a:pt x="1" y="684"/>
                    <a:pt x="431" y="792"/>
                    <a:pt x="927" y="792"/>
                  </a:cubicBezTo>
                  <a:cubicBezTo>
                    <a:pt x="1281" y="792"/>
                    <a:pt x="1668" y="737"/>
                    <a:pt x="1956" y="550"/>
                  </a:cubicBezTo>
                  <a:cubicBezTo>
                    <a:pt x="2245" y="737"/>
                    <a:pt x="2632" y="792"/>
                    <a:pt x="2986" y="792"/>
                  </a:cubicBezTo>
                  <a:cubicBezTo>
                    <a:pt x="3482" y="792"/>
                    <a:pt x="3912" y="684"/>
                    <a:pt x="3912" y="684"/>
                  </a:cubicBezTo>
                  <a:cubicBezTo>
                    <a:pt x="3912" y="684"/>
                    <a:pt x="3265" y="132"/>
                    <a:pt x="2706" y="14"/>
                  </a:cubicBezTo>
                  <a:cubicBezTo>
                    <a:pt x="2654" y="5"/>
                    <a:pt x="2603" y="1"/>
                    <a:pt x="2552" y="1"/>
                  </a:cubicBezTo>
                  <a:cubicBezTo>
                    <a:pt x="2335" y="1"/>
                    <a:pt x="2122" y="80"/>
                    <a:pt x="1956" y="227"/>
                  </a:cubicBezTo>
                  <a:cubicBezTo>
                    <a:pt x="1797" y="80"/>
                    <a:pt x="1586" y="1"/>
                    <a:pt x="1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5"/>
            <p:cNvSpPr/>
            <p:nvPr/>
          </p:nvSpPr>
          <p:spPr>
            <a:xfrm>
              <a:off x="3152027" y="2883605"/>
              <a:ext cx="927232" cy="183955"/>
            </a:xfrm>
            <a:custGeom>
              <a:avLst/>
              <a:gdLst/>
              <a:ahLst/>
              <a:cxnLst/>
              <a:rect l="l" t="t" r="r" b="b"/>
              <a:pathLst>
                <a:path w="14235" h="2824" extrusionOk="0">
                  <a:moveTo>
                    <a:pt x="1018" y="1"/>
                  </a:moveTo>
                  <a:cubicBezTo>
                    <a:pt x="450" y="1"/>
                    <a:pt x="1" y="450"/>
                    <a:pt x="1" y="1018"/>
                  </a:cubicBezTo>
                  <a:lnTo>
                    <a:pt x="1" y="1806"/>
                  </a:lnTo>
                  <a:cubicBezTo>
                    <a:pt x="1" y="2374"/>
                    <a:pt x="450" y="2824"/>
                    <a:pt x="1018" y="2824"/>
                  </a:cubicBezTo>
                  <a:lnTo>
                    <a:pt x="13209" y="2824"/>
                  </a:lnTo>
                  <a:cubicBezTo>
                    <a:pt x="13777" y="2824"/>
                    <a:pt x="14234" y="2374"/>
                    <a:pt x="14234" y="1806"/>
                  </a:cubicBezTo>
                  <a:lnTo>
                    <a:pt x="14234" y="1018"/>
                  </a:lnTo>
                  <a:cubicBezTo>
                    <a:pt x="14234" y="450"/>
                    <a:pt x="13777" y="1"/>
                    <a:pt x="132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5"/>
            <p:cNvSpPr/>
            <p:nvPr/>
          </p:nvSpPr>
          <p:spPr>
            <a:xfrm>
              <a:off x="3297418" y="2928291"/>
              <a:ext cx="99726" cy="94583"/>
            </a:xfrm>
            <a:custGeom>
              <a:avLst/>
              <a:gdLst/>
              <a:ahLst/>
              <a:cxnLst/>
              <a:rect l="l" t="t" r="r" b="b"/>
              <a:pathLst>
                <a:path w="1531" h="1452" extrusionOk="0">
                  <a:moveTo>
                    <a:pt x="765" y="1"/>
                  </a:moveTo>
                  <a:lnTo>
                    <a:pt x="584" y="553"/>
                  </a:lnTo>
                  <a:lnTo>
                    <a:pt x="0" y="553"/>
                  </a:lnTo>
                  <a:lnTo>
                    <a:pt x="473" y="900"/>
                  </a:lnTo>
                  <a:lnTo>
                    <a:pt x="292" y="1452"/>
                  </a:lnTo>
                  <a:lnTo>
                    <a:pt x="765" y="1105"/>
                  </a:lnTo>
                  <a:lnTo>
                    <a:pt x="1238" y="1452"/>
                  </a:lnTo>
                  <a:lnTo>
                    <a:pt x="1057" y="900"/>
                  </a:lnTo>
                  <a:lnTo>
                    <a:pt x="1530" y="553"/>
                  </a:lnTo>
                  <a:lnTo>
                    <a:pt x="946" y="55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5"/>
            <p:cNvSpPr/>
            <p:nvPr/>
          </p:nvSpPr>
          <p:spPr>
            <a:xfrm>
              <a:off x="3431996" y="2928291"/>
              <a:ext cx="99204" cy="94583"/>
            </a:xfrm>
            <a:custGeom>
              <a:avLst/>
              <a:gdLst/>
              <a:ahLst/>
              <a:cxnLst/>
              <a:rect l="l" t="t" r="r" b="b"/>
              <a:pathLst>
                <a:path w="1523" h="1452" extrusionOk="0">
                  <a:moveTo>
                    <a:pt x="757" y="1"/>
                  </a:moveTo>
                  <a:lnTo>
                    <a:pt x="576" y="553"/>
                  </a:lnTo>
                  <a:lnTo>
                    <a:pt x="0" y="553"/>
                  </a:lnTo>
                  <a:lnTo>
                    <a:pt x="466" y="900"/>
                  </a:lnTo>
                  <a:lnTo>
                    <a:pt x="292" y="1452"/>
                  </a:lnTo>
                  <a:lnTo>
                    <a:pt x="292" y="1452"/>
                  </a:lnTo>
                  <a:lnTo>
                    <a:pt x="757" y="1105"/>
                  </a:lnTo>
                  <a:lnTo>
                    <a:pt x="1230" y="1452"/>
                  </a:lnTo>
                  <a:lnTo>
                    <a:pt x="1049" y="900"/>
                  </a:lnTo>
                  <a:lnTo>
                    <a:pt x="1522" y="553"/>
                  </a:lnTo>
                  <a:lnTo>
                    <a:pt x="939" y="55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5"/>
            <p:cNvSpPr/>
            <p:nvPr/>
          </p:nvSpPr>
          <p:spPr>
            <a:xfrm>
              <a:off x="3566053" y="2928291"/>
              <a:ext cx="99204" cy="94583"/>
            </a:xfrm>
            <a:custGeom>
              <a:avLst/>
              <a:gdLst/>
              <a:ahLst/>
              <a:cxnLst/>
              <a:rect l="l" t="t" r="r" b="b"/>
              <a:pathLst>
                <a:path w="1523" h="1452" extrusionOk="0">
                  <a:moveTo>
                    <a:pt x="758" y="1"/>
                  </a:moveTo>
                  <a:lnTo>
                    <a:pt x="584" y="553"/>
                  </a:lnTo>
                  <a:lnTo>
                    <a:pt x="0" y="553"/>
                  </a:lnTo>
                  <a:lnTo>
                    <a:pt x="466" y="900"/>
                  </a:lnTo>
                  <a:lnTo>
                    <a:pt x="292" y="1452"/>
                  </a:lnTo>
                  <a:lnTo>
                    <a:pt x="292" y="1452"/>
                  </a:lnTo>
                  <a:lnTo>
                    <a:pt x="758" y="1105"/>
                  </a:lnTo>
                  <a:lnTo>
                    <a:pt x="1231" y="1452"/>
                  </a:lnTo>
                  <a:lnTo>
                    <a:pt x="1049" y="900"/>
                  </a:lnTo>
                  <a:lnTo>
                    <a:pt x="1522" y="553"/>
                  </a:lnTo>
                  <a:lnTo>
                    <a:pt x="939" y="553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5"/>
            <p:cNvSpPr/>
            <p:nvPr/>
          </p:nvSpPr>
          <p:spPr>
            <a:xfrm>
              <a:off x="3700110" y="2928291"/>
              <a:ext cx="99204" cy="94583"/>
            </a:xfrm>
            <a:custGeom>
              <a:avLst/>
              <a:gdLst/>
              <a:ahLst/>
              <a:cxnLst/>
              <a:rect l="l" t="t" r="r" b="b"/>
              <a:pathLst>
                <a:path w="1523" h="1452" extrusionOk="0">
                  <a:moveTo>
                    <a:pt x="766" y="1"/>
                  </a:moveTo>
                  <a:lnTo>
                    <a:pt x="584" y="553"/>
                  </a:lnTo>
                  <a:lnTo>
                    <a:pt x="1" y="553"/>
                  </a:lnTo>
                  <a:lnTo>
                    <a:pt x="474" y="900"/>
                  </a:lnTo>
                  <a:lnTo>
                    <a:pt x="292" y="1452"/>
                  </a:lnTo>
                  <a:lnTo>
                    <a:pt x="766" y="1105"/>
                  </a:lnTo>
                  <a:lnTo>
                    <a:pt x="1231" y="1452"/>
                  </a:lnTo>
                  <a:lnTo>
                    <a:pt x="1231" y="1452"/>
                  </a:lnTo>
                  <a:lnTo>
                    <a:pt x="1049" y="900"/>
                  </a:lnTo>
                  <a:lnTo>
                    <a:pt x="1523" y="553"/>
                  </a:lnTo>
                  <a:lnTo>
                    <a:pt x="939" y="553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5"/>
            <p:cNvSpPr/>
            <p:nvPr/>
          </p:nvSpPr>
          <p:spPr>
            <a:xfrm>
              <a:off x="3834167" y="2928291"/>
              <a:ext cx="99204" cy="94583"/>
            </a:xfrm>
            <a:custGeom>
              <a:avLst/>
              <a:gdLst/>
              <a:ahLst/>
              <a:cxnLst/>
              <a:rect l="l" t="t" r="r" b="b"/>
              <a:pathLst>
                <a:path w="1523" h="1452" extrusionOk="0">
                  <a:moveTo>
                    <a:pt x="766" y="1"/>
                  </a:moveTo>
                  <a:lnTo>
                    <a:pt x="584" y="553"/>
                  </a:lnTo>
                  <a:lnTo>
                    <a:pt x="1" y="553"/>
                  </a:lnTo>
                  <a:lnTo>
                    <a:pt x="474" y="900"/>
                  </a:lnTo>
                  <a:lnTo>
                    <a:pt x="293" y="1452"/>
                  </a:lnTo>
                  <a:lnTo>
                    <a:pt x="766" y="1105"/>
                  </a:lnTo>
                  <a:lnTo>
                    <a:pt x="1231" y="1452"/>
                  </a:lnTo>
                  <a:lnTo>
                    <a:pt x="1231" y="1452"/>
                  </a:lnTo>
                  <a:lnTo>
                    <a:pt x="1058" y="900"/>
                  </a:lnTo>
                  <a:lnTo>
                    <a:pt x="1523" y="553"/>
                  </a:lnTo>
                  <a:lnTo>
                    <a:pt x="947" y="553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5"/>
            <p:cNvSpPr/>
            <p:nvPr/>
          </p:nvSpPr>
          <p:spPr>
            <a:xfrm>
              <a:off x="3152027" y="3121430"/>
              <a:ext cx="927232" cy="42732"/>
            </a:xfrm>
            <a:custGeom>
              <a:avLst/>
              <a:gdLst/>
              <a:ahLst/>
              <a:cxnLst/>
              <a:rect l="l" t="t" r="r" b="b"/>
              <a:pathLst>
                <a:path w="14235" h="656" extrusionOk="0">
                  <a:moveTo>
                    <a:pt x="324" y="1"/>
                  </a:moveTo>
                  <a:cubicBezTo>
                    <a:pt x="142" y="1"/>
                    <a:pt x="1" y="151"/>
                    <a:pt x="1" y="332"/>
                  </a:cubicBezTo>
                  <a:cubicBezTo>
                    <a:pt x="1" y="505"/>
                    <a:pt x="142" y="655"/>
                    <a:pt x="324" y="655"/>
                  </a:cubicBezTo>
                  <a:lnTo>
                    <a:pt x="13911" y="655"/>
                  </a:lnTo>
                  <a:cubicBezTo>
                    <a:pt x="14085" y="655"/>
                    <a:pt x="14234" y="505"/>
                    <a:pt x="14234" y="332"/>
                  </a:cubicBezTo>
                  <a:cubicBezTo>
                    <a:pt x="14234" y="151"/>
                    <a:pt x="14085" y="1"/>
                    <a:pt x="13911" y="1"/>
                  </a:cubicBez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5"/>
            <p:cNvSpPr/>
            <p:nvPr/>
          </p:nvSpPr>
          <p:spPr>
            <a:xfrm>
              <a:off x="3152027" y="3218032"/>
              <a:ext cx="927232" cy="42667"/>
            </a:xfrm>
            <a:custGeom>
              <a:avLst/>
              <a:gdLst/>
              <a:ahLst/>
              <a:cxnLst/>
              <a:rect l="l" t="t" r="r" b="b"/>
              <a:pathLst>
                <a:path w="14235" h="655" extrusionOk="0">
                  <a:moveTo>
                    <a:pt x="324" y="0"/>
                  </a:moveTo>
                  <a:cubicBezTo>
                    <a:pt x="142" y="0"/>
                    <a:pt x="1" y="142"/>
                    <a:pt x="1" y="324"/>
                  </a:cubicBezTo>
                  <a:lnTo>
                    <a:pt x="1" y="331"/>
                  </a:lnTo>
                  <a:cubicBezTo>
                    <a:pt x="1" y="505"/>
                    <a:pt x="142" y="655"/>
                    <a:pt x="324" y="655"/>
                  </a:cubicBezTo>
                  <a:lnTo>
                    <a:pt x="13911" y="655"/>
                  </a:lnTo>
                  <a:cubicBezTo>
                    <a:pt x="14092" y="655"/>
                    <a:pt x="14234" y="505"/>
                    <a:pt x="14234" y="331"/>
                  </a:cubicBezTo>
                  <a:lnTo>
                    <a:pt x="14234" y="324"/>
                  </a:lnTo>
                  <a:cubicBezTo>
                    <a:pt x="14234" y="142"/>
                    <a:pt x="14092" y="0"/>
                    <a:pt x="13911" y="0"/>
                  </a:cubicBez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5"/>
            <p:cNvSpPr/>
            <p:nvPr/>
          </p:nvSpPr>
          <p:spPr>
            <a:xfrm>
              <a:off x="3152027" y="3314570"/>
              <a:ext cx="927232" cy="42732"/>
            </a:xfrm>
            <a:custGeom>
              <a:avLst/>
              <a:gdLst/>
              <a:ahLst/>
              <a:cxnLst/>
              <a:rect l="l" t="t" r="r" b="b"/>
              <a:pathLst>
                <a:path w="14235" h="656" extrusionOk="0">
                  <a:moveTo>
                    <a:pt x="324" y="1"/>
                  </a:moveTo>
                  <a:cubicBezTo>
                    <a:pt x="142" y="1"/>
                    <a:pt x="1" y="143"/>
                    <a:pt x="1" y="324"/>
                  </a:cubicBezTo>
                  <a:cubicBezTo>
                    <a:pt x="1" y="505"/>
                    <a:pt x="142" y="655"/>
                    <a:pt x="324" y="655"/>
                  </a:cubicBezTo>
                  <a:lnTo>
                    <a:pt x="13911" y="655"/>
                  </a:lnTo>
                  <a:cubicBezTo>
                    <a:pt x="14085" y="655"/>
                    <a:pt x="14234" y="505"/>
                    <a:pt x="14234" y="324"/>
                  </a:cubicBezTo>
                  <a:cubicBezTo>
                    <a:pt x="14234" y="143"/>
                    <a:pt x="14085" y="1"/>
                    <a:pt x="13911" y="1"/>
                  </a:cubicBez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5"/>
            <p:cNvSpPr/>
            <p:nvPr/>
          </p:nvSpPr>
          <p:spPr>
            <a:xfrm>
              <a:off x="2223790" y="1673373"/>
              <a:ext cx="1043828" cy="1667454"/>
            </a:xfrm>
            <a:custGeom>
              <a:avLst/>
              <a:gdLst/>
              <a:ahLst/>
              <a:cxnLst/>
              <a:rect l="l" t="t" r="r" b="b"/>
              <a:pathLst>
                <a:path w="16025" h="25598" extrusionOk="0">
                  <a:moveTo>
                    <a:pt x="1" y="1"/>
                  </a:moveTo>
                  <a:lnTo>
                    <a:pt x="1" y="25598"/>
                  </a:lnTo>
                  <a:lnTo>
                    <a:pt x="16025" y="25598"/>
                  </a:lnTo>
                  <a:lnTo>
                    <a:pt x="16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5"/>
            <p:cNvSpPr/>
            <p:nvPr/>
          </p:nvSpPr>
          <p:spPr>
            <a:xfrm>
              <a:off x="2223790" y="1673373"/>
              <a:ext cx="1043828" cy="1667454"/>
            </a:xfrm>
            <a:custGeom>
              <a:avLst/>
              <a:gdLst/>
              <a:ahLst/>
              <a:cxnLst/>
              <a:rect l="l" t="t" r="r" b="b"/>
              <a:pathLst>
                <a:path w="16025" h="25598" extrusionOk="0">
                  <a:moveTo>
                    <a:pt x="1" y="1"/>
                  </a:moveTo>
                  <a:lnTo>
                    <a:pt x="1" y="25598"/>
                  </a:lnTo>
                  <a:lnTo>
                    <a:pt x="16025" y="25598"/>
                  </a:lnTo>
                  <a:lnTo>
                    <a:pt x="160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5"/>
            <p:cNvSpPr/>
            <p:nvPr/>
          </p:nvSpPr>
          <p:spPr>
            <a:xfrm>
              <a:off x="2282350" y="1773558"/>
              <a:ext cx="927232" cy="927268"/>
            </a:xfrm>
            <a:custGeom>
              <a:avLst/>
              <a:gdLst/>
              <a:ahLst/>
              <a:cxnLst/>
              <a:rect l="l" t="t" r="r" b="b"/>
              <a:pathLst>
                <a:path w="14235" h="14235" extrusionOk="0">
                  <a:moveTo>
                    <a:pt x="1018" y="0"/>
                  </a:moveTo>
                  <a:cubicBezTo>
                    <a:pt x="450" y="0"/>
                    <a:pt x="1" y="458"/>
                    <a:pt x="1" y="1026"/>
                  </a:cubicBezTo>
                  <a:lnTo>
                    <a:pt x="1" y="13217"/>
                  </a:lnTo>
                  <a:cubicBezTo>
                    <a:pt x="1" y="13785"/>
                    <a:pt x="450" y="14234"/>
                    <a:pt x="1018" y="14234"/>
                  </a:cubicBezTo>
                  <a:lnTo>
                    <a:pt x="13210" y="14234"/>
                  </a:lnTo>
                  <a:cubicBezTo>
                    <a:pt x="13777" y="14234"/>
                    <a:pt x="14235" y="13785"/>
                    <a:pt x="14235" y="13217"/>
                  </a:cubicBezTo>
                  <a:lnTo>
                    <a:pt x="14235" y="1026"/>
                  </a:lnTo>
                  <a:cubicBezTo>
                    <a:pt x="14235" y="458"/>
                    <a:pt x="13777" y="0"/>
                    <a:pt x="13210" y="0"/>
                  </a:cubicBezTo>
                  <a:close/>
                </a:path>
              </a:pathLst>
            </a:custGeom>
            <a:solidFill>
              <a:schemeClr val="accent2"/>
            </a:solidFill>
            <a:ln w="2575" cap="flat" cmpd="sng">
              <a:solidFill>
                <a:srgbClr val="FDE3BB"/>
              </a:solidFill>
              <a:prstDash val="solid"/>
              <a:miter lim="7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5"/>
            <p:cNvSpPr/>
            <p:nvPr/>
          </p:nvSpPr>
          <p:spPr>
            <a:xfrm>
              <a:off x="2394846" y="2342684"/>
              <a:ext cx="702247" cy="358661"/>
            </a:xfrm>
            <a:custGeom>
              <a:avLst/>
              <a:gdLst/>
              <a:ahLst/>
              <a:cxnLst/>
              <a:rect l="l" t="t" r="r" b="b"/>
              <a:pathLst>
                <a:path w="10781" h="5506" extrusionOk="0">
                  <a:moveTo>
                    <a:pt x="4614" y="1"/>
                  </a:moveTo>
                  <a:cubicBezTo>
                    <a:pt x="4180" y="1"/>
                    <a:pt x="3747" y="88"/>
                    <a:pt x="3344" y="253"/>
                  </a:cubicBezTo>
                  <a:lnTo>
                    <a:pt x="1751" y="916"/>
                  </a:lnTo>
                  <a:cubicBezTo>
                    <a:pt x="1168" y="1160"/>
                    <a:pt x="742" y="1681"/>
                    <a:pt x="616" y="2303"/>
                  </a:cubicBezTo>
                  <a:lnTo>
                    <a:pt x="1" y="5505"/>
                  </a:lnTo>
                  <a:lnTo>
                    <a:pt x="10781" y="5505"/>
                  </a:lnTo>
                  <a:lnTo>
                    <a:pt x="10166" y="2303"/>
                  </a:lnTo>
                  <a:cubicBezTo>
                    <a:pt x="10039" y="1681"/>
                    <a:pt x="9614" y="1160"/>
                    <a:pt x="9030" y="916"/>
                  </a:cubicBezTo>
                  <a:lnTo>
                    <a:pt x="7437" y="253"/>
                  </a:lnTo>
                  <a:cubicBezTo>
                    <a:pt x="7035" y="88"/>
                    <a:pt x="6601" y="1"/>
                    <a:pt x="6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5"/>
            <p:cNvSpPr/>
            <p:nvPr/>
          </p:nvSpPr>
          <p:spPr>
            <a:xfrm>
              <a:off x="2671754" y="2279042"/>
              <a:ext cx="143889" cy="176464"/>
            </a:xfrm>
            <a:custGeom>
              <a:avLst/>
              <a:gdLst/>
              <a:ahLst/>
              <a:cxnLst/>
              <a:rect l="l" t="t" r="r" b="b"/>
              <a:pathLst>
                <a:path w="2209" h="2709" extrusionOk="0">
                  <a:moveTo>
                    <a:pt x="2208" y="0"/>
                  </a:moveTo>
                  <a:lnTo>
                    <a:pt x="0" y="8"/>
                  </a:lnTo>
                  <a:lnTo>
                    <a:pt x="79" y="2137"/>
                  </a:lnTo>
                  <a:cubicBezTo>
                    <a:pt x="79" y="2137"/>
                    <a:pt x="552" y="2708"/>
                    <a:pt x="1183" y="2708"/>
                  </a:cubicBezTo>
                  <a:cubicBezTo>
                    <a:pt x="1499" y="2708"/>
                    <a:pt x="1853" y="2566"/>
                    <a:pt x="2208" y="2137"/>
                  </a:cubicBezTo>
                  <a:lnTo>
                    <a:pt x="22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5"/>
            <p:cNvSpPr/>
            <p:nvPr/>
          </p:nvSpPr>
          <p:spPr>
            <a:xfrm>
              <a:off x="2676900" y="2418246"/>
              <a:ext cx="138743" cy="38302"/>
            </a:xfrm>
            <a:custGeom>
              <a:avLst/>
              <a:gdLst/>
              <a:ahLst/>
              <a:cxnLst/>
              <a:rect l="l" t="t" r="r" b="b"/>
              <a:pathLst>
                <a:path w="2130" h="588" extrusionOk="0">
                  <a:moveTo>
                    <a:pt x="0" y="0"/>
                  </a:moveTo>
                  <a:lnTo>
                    <a:pt x="24" y="39"/>
                  </a:lnTo>
                  <a:cubicBezTo>
                    <a:pt x="275" y="406"/>
                    <a:pt x="669" y="588"/>
                    <a:pt x="1063" y="588"/>
                  </a:cubicBezTo>
                  <a:cubicBezTo>
                    <a:pt x="1474" y="588"/>
                    <a:pt x="1884" y="390"/>
                    <a:pt x="2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5"/>
            <p:cNvSpPr/>
            <p:nvPr/>
          </p:nvSpPr>
          <p:spPr>
            <a:xfrm>
              <a:off x="2563883" y="1881429"/>
              <a:ext cx="361643" cy="431553"/>
            </a:xfrm>
            <a:custGeom>
              <a:avLst/>
              <a:gdLst/>
              <a:ahLst/>
              <a:cxnLst/>
              <a:rect l="l" t="t" r="r" b="b"/>
              <a:pathLst>
                <a:path w="5552" h="6625" extrusionOk="0">
                  <a:moveTo>
                    <a:pt x="2776" y="0"/>
                  </a:moveTo>
                  <a:cubicBezTo>
                    <a:pt x="1246" y="0"/>
                    <a:pt x="0" y="1483"/>
                    <a:pt x="0" y="3312"/>
                  </a:cubicBezTo>
                  <a:cubicBezTo>
                    <a:pt x="0" y="5142"/>
                    <a:pt x="1246" y="6624"/>
                    <a:pt x="2776" y="6624"/>
                  </a:cubicBezTo>
                  <a:cubicBezTo>
                    <a:pt x="4314" y="6624"/>
                    <a:pt x="5552" y="5142"/>
                    <a:pt x="5552" y="3312"/>
                  </a:cubicBezTo>
                  <a:cubicBezTo>
                    <a:pt x="5552" y="1483"/>
                    <a:pt x="4314" y="0"/>
                    <a:pt x="2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5"/>
            <p:cNvSpPr/>
            <p:nvPr/>
          </p:nvSpPr>
          <p:spPr>
            <a:xfrm>
              <a:off x="2778061" y="2039654"/>
              <a:ext cx="73540" cy="19021"/>
            </a:xfrm>
            <a:custGeom>
              <a:avLst/>
              <a:gdLst/>
              <a:ahLst/>
              <a:cxnLst/>
              <a:rect l="l" t="t" r="r" b="b"/>
              <a:pathLst>
                <a:path w="1129" h="292" extrusionOk="0">
                  <a:moveTo>
                    <a:pt x="472" y="0"/>
                  </a:moveTo>
                  <a:cubicBezTo>
                    <a:pt x="401" y="0"/>
                    <a:pt x="329" y="11"/>
                    <a:pt x="261" y="32"/>
                  </a:cubicBezTo>
                  <a:cubicBezTo>
                    <a:pt x="158" y="63"/>
                    <a:pt x="72" y="134"/>
                    <a:pt x="1" y="221"/>
                  </a:cubicBezTo>
                  <a:lnTo>
                    <a:pt x="9" y="237"/>
                  </a:lnTo>
                  <a:cubicBezTo>
                    <a:pt x="119" y="221"/>
                    <a:pt x="214" y="205"/>
                    <a:pt x="300" y="197"/>
                  </a:cubicBezTo>
                  <a:cubicBezTo>
                    <a:pt x="395" y="182"/>
                    <a:pt x="482" y="150"/>
                    <a:pt x="576" y="150"/>
                  </a:cubicBezTo>
                  <a:cubicBezTo>
                    <a:pt x="598" y="148"/>
                    <a:pt x="620" y="147"/>
                    <a:pt x="643" y="147"/>
                  </a:cubicBezTo>
                  <a:cubicBezTo>
                    <a:pt x="710" y="147"/>
                    <a:pt x="781" y="156"/>
                    <a:pt x="852" y="174"/>
                  </a:cubicBezTo>
                  <a:cubicBezTo>
                    <a:pt x="939" y="205"/>
                    <a:pt x="1034" y="237"/>
                    <a:pt x="1113" y="292"/>
                  </a:cubicBezTo>
                  <a:lnTo>
                    <a:pt x="1128" y="276"/>
                  </a:lnTo>
                  <a:cubicBezTo>
                    <a:pt x="1049" y="205"/>
                    <a:pt x="971" y="142"/>
                    <a:pt x="876" y="95"/>
                  </a:cubicBezTo>
                  <a:cubicBezTo>
                    <a:pt x="829" y="71"/>
                    <a:pt x="781" y="55"/>
                    <a:pt x="734" y="40"/>
                  </a:cubicBezTo>
                  <a:cubicBezTo>
                    <a:pt x="679" y="24"/>
                    <a:pt x="632" y="16"/>
                    <a:pt x="576" y="8"/>
                  </a:cubicBezTo>
                  <a:cubicBezTo>
                    <a:pt x="542" y="3"/>
                    <a:pt x="507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5"/>
            <p:cNvSpPr/>
            <p:nvPr/>
          </p:nvSpPr>
          <p:spPr>
            <a:xfrm>
              <a:off x="2479657" y="1837069"/>
              <a:ext cx="556795" cy="608994"/>
            </a:xfrm>
            <a:custGeom>
              <a:avLst/>
              <a:gdLst/>
              <a:ahLst/>
              <a:cxnLst/>
              <a:rect l="l" t="t" r="r" b="b"/>
              <a:pathLst>
                <a:path w="8548" h="9349" extrusionOk="0">
                  <a:moveTo>
                    <a:pt x="4106" y="1"/>
                  </a:moveTo>
                  <a:cubicBezTo>
                    <a:pt x="4068" y="1"/>
                    <a:pt x="4029" y="2"/>
                    <a:pt x="3990" y="3"/>
                  </a:cubicBezTo>
                  <a:cubicBezTo>
                    <a:pt x="0" y="161"/>
                    <a:pt x="229" y="8654"/>
                    <a:pt x="363" y="8930"/>
                  </a:cubicBezTo>
                  <a:cubicBezTo>
                    <a:pt x="452" y="9108"/>
                    <a:pt x="1154" y="9349"/>
                    <a:pt x="1888" y="9349"/>
                  </a:cubicBezTo>
                  <a:cubicBezTo>
                    <a:pt x="2323" y="9349"/>
                    <a:pt x="2770" y="9264"/>
                    <a:pt x="3107" y="9032"/>
                  </a:cubicBezTo>
                  <a:cubicBezTo>
                    <a:pt x="3107" y="9032"/>
                    <a:pt x="3344" y="7676"/>
                    <a:pt x="2823" y="6832"/>
                  </a:cubicBezTo>
                  <a:cubicBezTo>
                    <a:pt x="2303" y="5996"/>
                    <a:pt x="1735" y="5492"/>
                    <a:pt x="1672" y="4183"/>
                  </a:cubicBezTo>
                  <a:cubicBezTo>
                    <a:pt x="1601" y="2874"/>
                    <a:pt x="2768" y="1975"/>
                    <a:pt x="2768" y="1975"/>
                  </a:cubicBezTo>
                  <a:cubicBezTo>
                    <a:pt x="2768" y="1975"/>
                    <a:pt x="3359" y="3000"/>
                    <a:pt x="4061" y="3087"/>
                  </a:cubicBezTo>
                  <a:lnTo>
                    <a:pt x="3990" y="2527"/>
                  </a:lnTo>
                  <a:lnTo>
                    <a:pt x="3990" y="2527"/>
                  </a:lnTo>
                  <a:cubicBezTo>
                    <a:pt x="3990" y="2527"/>
                    <a:pt x="5031" y="3851"/>
                    <a:pt x="6135" y="4049"/>
                  </a:cubicBezTo>
                  <a:lnTo>
                    <a:pt x="5962" y="3307"/>
                  </a:lnTo>
                  <a:lnTo>
                    <a:pt x="5962" y="3307"/>
                  </a:lnTo>
                  <a:cubicBezTo>
                    <a:pt x="5962" y="3307"/>
                    <a:pt x="6506" y="3986"/>
                    <a:pt x="6443" y="4814"/>
                  </a:cubicBezTo>
                  <a:cubicBezTo>
                    <a:pt x="6380" y="5634"/>
                    <a:pt x="5260" y="6343"/>
                    <a:pt x="5071" y="7164"/>
                  </a:cubicBezTo>
                  <a:cubicBezTo>
                    <a:pt x="4889" y="7984"/>
                    <a:pt x="5157" y="8922"/>
                    <a:pt x="5157" y="8922"/>
                  </a:cubicBezTo>
                  <a:cubicBezTo>
                    <a:pt x="5157" y="8922"/>
                    <a:pt x="5820" y="9206"/>
                    <a:pt x="6523" y="9206"/>
                  </a:cubicBezTo>
                  <a:cubicBezTo>
                    <a:pt x="6951" y="9206"/>
                    <a:pt x="7393" y="9101"/>
                    <a:pt x="7712" y="8764"/>
                  </a:cubicBezTo>
                  <a:cubicBezTo>
                    <a:pt x="8548" y="7882"/>
                    <a:pt x="7999" y="1"/>
                    <a:pt x="4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5"/>
            <p:cNvSpPr/>
            <p:nvPr/>
          </p:nvSpPr>
          <p:spPr>
            <a:xfrm>
              <a:off x="2282350" y="2767005"/>
              <a:ext cx="927232" cy="184476"/>
            </a:xfrm>
            <a:custGeom>
              <a:avLst/>
              <a:gdLst/>
              <a:ahLst/>
              <a:cxnLst/>
              <a:rect l="l" t="t" r="r" b="b"/>
              <a:pathLst>
                <a:path w="14235" h="2832" extrusionOk="0">
                  <a:moveTo>
                    <a:pt x="1018" y="1"/>
                  </a:moveTo>
                  <a:cubicBezTo>
                    <a:pt x="450" y="1"/>
                    <a:pt x="1" y="458"/>
                    <a:pt x="1" y="1018"/>
                  </a:cubicBezTo>
                  <a:lnTo>
                    <a:pt x="1" y="1806"/>
                  </a:lnTo>
                  <a:cubicBezTo>
                    <a:pt x="1" y="2374"/>
                    <a:pt x="450" y="2832"/>
                    <a:pt x="1018" y="2832"/>
                  </a:cubicBezTo>
                  <a:lnTo>
                    <a:pt x="13210" y="2832"/>
                  </a:lnTo>
                  <a:cubicBezTo>
                    <a:pt x="13777" y="2832"/>
                    <a:pt x="14235" y="2374"/>
                    <a:pt x="14235" y="1806"/>
                  </a:cubicBezTo>
                  <a:lnTo>
                    <a:pt x="14235" y="1018"/>
                  </a:lnTo>
                  <a:cubicBezTo>
                    <a:pt x="14235" y="458"/>
                    <a:pt x="13777" y="1"/>
                    <a:pt x="1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5"/>
            <p:cNvSpPr/>
            <p:nvPr/>
          </p:nvSpPr>
          <p:spPr>
            <a:xfrm>
              <a:off x="2427741" y="2811690"/>
              <a:ext cx="99204" cy="94583"/>
            </a:xfrm>
            <a:custGeom>
              <a:avLst/>
              <a:gdLst/>
              <a:ahLst/>
              <a:cxnLst/>
              <a:rect l="l" t="t" r="r" b="b"/>
              <a:pathLst>
                <a:path w="1523" h="1452" extrusionOk="0">
                  <a:moveTo>
                    <a:pt x="765" y="1"/>
                  </a:moveTo>
                  <a:lnTo>
                    <a:pt x="584" y="560"/>
                  </a:lnTo>
                  <a:lnTo>
                    <a:pt x="1" y="560"/>
                  </a:lnTo>
                  <a:lnTo>
                    <a:pt x="474" y="900"/>
                  </a:lnTo>
                  <a:lnTo>
                    <a:pt x="292" y="1452"/>
                  </a:lnTo>
                  <a:lnTo>
                    <a:pt x="765" y="1112"/>
                  </a:lnTo>
                  <a:lnTo>
                    <a:pt x="1239" y="1452"/>
                  </a:lnTo>
                  <a:lnTo>
                    <a:pt x="1057" y="900"/>
                  </a:lnTo>
                  <a:lnTo>
                    <a:pt x="1522" y="560"/>
                  </a:lnTo>
                  <a:lnTo>
                    <a:pt x="947" y="560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5"/>
            <p:cNvSpPr/>
            <p:nvPr/>
          </p:nvSpPr>
          <p:spPr>
            <a:xfrm>
              <a:off x="2562319" y="2811690"/>
              <a:ext cx="99204" cy="94583"/>
            </a:xfrm>
            <a:custGeom>
              <a:avLst/>
              <a:gdLst/>
              <a:ahLst/>
              <a:cxnLst/>
              <a:rect l="l" t="t" r="r" b="b"/>
              <a:pathLst>
                <a:path w="1523" h="1452" extrusionOk="0">
                  <a:moveTo>
                    <a:pt x="758" y="1"/>
                  </a:moveTo>
                  <a:lnTo>
                    <a:pt x="576" y="560"/>
                  </a:lnTo>
                  <a:lnTo>
                    <a:pt x="1" y="560"/>
                  </a:lnTo>
                  <a:lnTo>
                    <a:pt x="466" y="900"/>
                  </a:lnTo>
                  <a:lnTo>
                    <a:pt x="285" y="1452"/>
                  </a:lnTo>
                  <a:lnTo>
                    <a:pt x="758" y="1112"/>
                  </a:lnTo>
                  <a:lnTo>
                    <a:pt x="1231" y="1452"/>
                  </a:lnTo>
                  <a:lnTo>
                    <a:pt x="1049" y="900"/>
                  </a:lnTo>
                  <a:lnTo>
                    <a:pt x="1523" y="560"/>
                  </a:lnTo>
                  <a:lnTo>
                    <a:pt x="939" y="560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5"/>
            <p:cNvSpPr/>
            <p:nvPr/>
          </p:nvSpPr>
          <p:spPr>
            <a:xfrm>
              <a:off x="2696376" y="2811690"/>
              <a:ext cx="99204" cy="94583"/>
            </a:xfrm>
            <a:custGeom>
              <a:avLst/>
              <a:gdLst/>
              <a:ahLst/>
              <a:cxnLst/>
              <a:rect l="l" t="t" r="r" b="b"/>
              <a:pathLst>
                <a:path w="1523" h="1452" extrusionOk="0">
                  <a:moveTo>
                    <a:pt x="758" y="1"/>
                  </a:moveTo>
                  <a:lnTo>
                    <a:pt x="576" y="560"/>
                  </a:lnTo>
                  <a:lnTo>
                    <a:pt x="1" y="560"/>
                  </a:lnTo>
                  <a:lnTo>
                    <a:pt x="466" y="900"/>
                  </a:lnTo>
                  <a:lnTo>
                    <a:pt x="293" y="1452"/>
                  </a:lnTo>
                  <a:lnTo>
                    <a:pt x="758" y="1112"/>
                  </a:lnTo>
                  <a:lnTo>
                    <a:pt x="1231" y="1452"/>
                  </a:lnTo>
                  <a:lnTo>
                    <a:pt x="1050" y="900"/>
                  </a:lnTo>
                  <a:lnTo>
                    <a:pt x="1523" y="560"/>
                  </a:lnTo>
                  <a:lnTo>
                    <a:pt x="939" y="560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5"/>
            <p:cNvSpPr/>
            <p:nvPr/>
          </p:nvSpPr>
          <p:spPr>
            <a:xfrm>
              <a:off x="2830498" y="2811690"/>
              <a:ext cx="99139" cy="94583"/>
            </a:xfrm>
            <a:custGeom>
              <a:avLst/>
              <a:gdLst/>
              <a:ahLst/>
              <a:cxnLst/>
              <a:rect l="l" t="t" r="r" b="b"/>
              <a:pathLst>
                <a:path w="1522" h="1452" extrusionOk="0">
                  <a:moveTo>
                    <a:pt x="757" y="1"/>
                  </a:moveTo>
                  <a:lnTo>
                    <a:pt x="584" y="560"/>
                  </a:lnTo>
                  <a:lnTo>
                    <a:pt x="0" y="560"/>
                  </a:lnTo>
                  <a:lnTo>
                    <a:pt x="473" y="900"/>
                  </a:lnTo>
                  <a:lnTo>
                    <a:pt x="292" y="1452"/>
                  </a:lnTo>
                  <a:lnTo>
                    <a:pt x="292" y="1452"/>
                  </a:lnTo>
                  <a:lnTo>
                    <a:pt x="757" y="1112"/>
                  </a:lnTo>
                  <a:lnTo>
                    <a:pt x="1230" y="1452"/>
                  </a:lnTo>
                  <a:lnTo>
                    <a:pt x="1049" y="900"/>
                  </a:lnTo>
                  <a:lnTo>
                    <a:pt x="1522" y="560"/>
                  </a:lnTo>
                  <a:lnTo>
                    <a:pt x="938" y="560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5"/>
            <p:cNvSpPr/>
            <p:nvPr/>
          </p:nvSpPr>
          <p:spPr>
            <a:xfrm>
              <a:off x="2964555" y="2811690"/>
              <a:ext cx="99204" cy="94583"/>
            </a:xfrm>
            <a:custGeom>
              <a:avLst/>
              <a:gdLst/>
              <a:ahLst/>
              <a:cxnLst/>
              <a:rect l="l" t="t" r="r" b="b"/>
              <a:pathLst>
                <a:path w="1523" h="1452" extrusionOk="0">
                  <a:moveTo>
                    <a:pt x="765" y="1"/>
                  </a:moveTo>
                  <a:lnTo>
                    <a:pt x="584" y="560"/>
                  </a:lnTo>
                  <a:lnTo>
                    <a:pt x="0" y="560"/>
                  </a:lnTo>
                  <a:lnTo>
                    <a:pt x="473" y="900"/>
                  </a:lnTo>
                  <a:lnTo>
                    <a:pt x="292" y="1452"/>
                  </a:lnTo>
                  <a:lnTo>
                    <a:pt x="765" y="1112"/>
                  </a:lnTo>
                  <a:lnTo>
                    <a:pt x="1230" y="1452"/>
                  </a:lnTo>
                  <a:lnTo>
                    <a:pt x="1049" y="900"/>
                  </a:lnTo>
                  <a:lnTo>
                    <a:pt x="1522" y="560"/>
                  </a:lnTo>
                  <a:lnTo>
                    <a:pt x="939" y="560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5"/>
            <p:cNvSpPr/>
            <p:nvPr/>
          </p:nvSpPr>
          <p:spPr>
            <a:xfrm>
              <a:off x="2282350" y="3005351"/>
              <a:ext cx="927753" cy="42211"/>
            </a:xfrm>
            <a:custGeom>
              <a:avLst/>
              <a:gdLst/>
              <a:ahLst/>
              <a:cxnLst/>
              <a:rect l="l" t="t" r="r" b="b"/>
              <a:pathLst>
                <a:path w="14243" h="648" extrusionOk="0">
                  <a:moveTo>
                    <a:pt x="332" y="1"/>
                  </a:moveTo>
                  <a:cubicBezTo>
                    <a:pt x="151" y="1"/>
                    <a:pt x="1" y="142"/>
                    <a:pt x="1" y="324"/>
                  </a:cubicBezTo>
                  <a:cubicBezTo>
                    <a:pt x="1" y="505"/>
                    <a:pt x="151" y="647"/>
                    <a:pt x="332" y="647"/>
                  </a:cubicBezTo>
                  <a:lnTo>
                    <a:pt x="13911" y="647"/>
                  </a:lnTo>
                  <a:cubicBezTo>
                    <a:pt x="13916" y="647"/>
                    <a:pt x="13921" y="647"/>
                    <a:pt x="13925" y="647"/>
                  </a:cubicBezTo>
                  <a:cubicBezTo>
                    <a:pt x="14100" y="647"/>
                    <a:pt x="14242" y="501"/>
                    <a:pt x="14235" y="324"/>
                  </a:cubicBezTo>
                  <a:cubicBezTo>
                    <a:pt x="14243" y="142"/>
                    <a:pt x="14093" y="1"/>
                    <a:pt x="13911" y="1"/>
                  </a:cubicBez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5"/>
            <p:cNvSpPr/>
            <p:nvPr/>
          </p:nvSpPr>
          <p:spPr>
            <a:xfrm>
              <a:off x="2282350" y="3101432"/>
              <a:ext cx="927753" cy="42667"/>
            </a:xfrm>
            <a:custGeom>
              <a:avLst/>
              <a:gdLst/>
              <a:ahLst/>
              <a:cxnLst/>
              <a:rect l="l" t="t" r="r" b="b"/>
              <a:pathLst>
                <a:path w="14243" h="655" extrusionOk="0">
                  <a:moveTo>
                    <a:pt x="332" y="0"/>
                  </a:moveTo>
                  <a:cubicBezTo>
                    <a:pt x="151" y="0"/>
                    <a:pt x="1" y="150"/>
                    <a:pt x="1" y="331"/>
                  </a:cubicBezTo>
                  <a:cubicBezTo>
                    <a:pt x="1" y="505"/>
                    <a:pt x="151" y="655"/>
                    <a:pt x="332" y="655"/>
                  </a:cubicBezTo>
                  <a:lnTo>
                    <a:pt x="13911" y="655"/>
                  </a:lnTo>
                  <a:cubicBezTo>
                    <a:pt x="14093" y="655"/>
                    <a:pt x="14243" y="513"/>
                    <a:pt x="14235" y="331"/>
                  </a:cubicBezTo>
                  <a:cubicBezTo>
                    <a:pt x="14235" y="150"/>
                    <a:pt x="14093" y="0"/>
                    <a:pt x="13911" y="0"/>
                  </a:cubicBez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5"/>
            <p:cNvSpPr/>
            <p:nvPr/>
          </p:nvSpPr>
          <p:spPr>
            <a:xfrm>
              <a:off x="2282350" y="3197969"/>
              <a:ext cx="927753" cy="42732"/>
            </a:xfrm>
            <a:custGeom>
              <a:avLst/>
              <a:gdLst/>
              <a:ahLst/>
              <a:cxnLst/>
              <a:rect l="l" t="t" r="r" b="b"/>
              <a:pathLst>
                <a:path w="14243" h="656" extrusionOk="0">
                  <a:moveTo>
                    <a:pt x="332" y="1"/>
                  </a:moveTo>
                  <a:cubicBezTo>
                    <a:pt x="151" y="1"/>
                    <a:pt x="1" y="151"/>
                    <a:pt x="1" y="324"/>
                  </a:cubicBezTo>
                  <a:cubicBezTo>
                    <a:pt x="1" y="505"/>
                    <a:pt x="151" y="655"/>
                    <a:pt x="332" y="655"/>
                  </a:cubicBezTo>
                  <a:lnTo>
                    <a:pt x="13911" y="655"/>
                  </a:lnTo>
                  <a:cubicBezTo>
                    <a:pt x="14093" y="655"/>
                    <a:pt x="14243" y="505"/>
                    <a:pt x="14235" y="324"/>
                  </a:cubicBezTo>
                  <a:cubicBezTo>
                    <a:pt x="14235" y="151"/>
                    <a:pt x="14093" y="1"/>
                    <a:pt x="13911" y="1"/>
                  </a:cubicBez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5"/>
            <p:cNvSpPr/>
            <p:nvPr/>
          </p:nvSpPr>
          <p:spPr>
            <a:xfrm>
              <a:off x="3967246" y="1870616"/>
              <a:ext cx="170074" cy="170081"/>
            </a:xfrm>
            <a:custGeom>
              <a:avLst/>
              <a:gdLst/>
              <a:ahLst/>
              <a:cxnLst/>
              <a:rect l="l" t="t" r="r" b="b"/>
              <a:pathLst>
                <a:path w="2611" h="2611" extrusionOk="0">
                  <a:moveTo>
                    <a:pt x="1309" y="1"/>
                  </a:moveTo>
                  <a:cubicBezTo>
                    <a:pt x="584" y="1"/>
                    <a:pt x="0" y="584"/>
                    <a:pt x="0" y="1302"/>
                  </a:cubicBezTo>
                  <a:cubicBezTo>
                    <a:pt x="0" y="2027"/>
                    <a:pt x="584" y="2611"/>
                    <a:pt x="1309" y="2611"/>
                  </a:cubicBezTo>
                  <a:cubicBezTo>
                    <a:pt x="2027" y="2611"/>
                    <a:pt x="2610" y="2027"/>
                    <a:pt x="2610" y="1302"/>
                  </a:cubicBezTo>
                  <a:cubicBezTo>
                    <a:pt x="2610" y="584"/>
                    <a:pt x="2027" y="1"/>
                    <a:pt x="1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5"/>
            <p:cNvSpPr/>
            <p:nvPr/>
          </p:nvSpPr>
          <p:spPr>
            <a:xfrm>
              <a:off x="4016036" y="1919406"/>
              <a:ext cx="72498" cy="72501"/>
            </a:xfrm>
            <a:custGeom>
              <a:avLst/>
              <a:gdLst/>
              <a:ahLst/>
              <a:cxnLst/>
              <a:rect l="l" t="t" r="r" b="b"/>
              <a:pathLst>
                <a:path w="1113" h="1113" fill="none" extrusionOk="0">
                  <a:moveTo>
                    <a:pt x="1112" y="1"/>
                  </a:moveTo>
                  <a:lnTo>
                    <a:pt x="0" y="1113"/>
                  </a:lnTo>
                </a:path>
              </a:pathLst>
            </a:custGeom>
            <a:noFill/>
            <a:ln w="59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5"/>
            <p:cNvSpPr/>
            <p:nvPr/>
          </p:nvSpPr>
          <p:spPr>
            <a:xfrm>
              <a:off x="4016036" y="1919406"/>
              <a:ext cx="72498" cy="72501"/>
            </a:xfrm>
            <a:custGeom>
              <a:avLst/>
              <a:gdLst/>
              <a:ahLst/>
              <a:cxnLst/>
              <a:rect l="l" t="t" r="r" b="b"/>
              <a:pathLst>
                <a:path w="1113" h="1113" fill="none" extrusionOk="0">
                  <a:moveTo>
                    <a:pt x="1112" y="1113"/>
                  </a:moveTo>
                  <a:lnTo>
                    <a:pt x="0" y="1"/>
                  </a:lnTo>
                </a:path>
              </a:pathLst>
            </a:custGeom>
            <a:noFill/>
            <a:ln w="59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5"/>
            <p:cNvSpPr/>
            <p:nvPr/>
          </p:nvSpPr>
          <p:spPr>
            <a:xfrm>
              <a:off x="1354178" y="1870616"/>
              <a:ext cx="170074" cy="170081"/>
            </a:xfrm>
            <a:custGeom>
              <a:avLst/>
              <a:gdLst/>
              <a:ahLst/>
              <a:cxnLst/>
              <a:rect l="l" t="t" r="r" b="b"/>
              <a:pathLst>
                <a:path w="2611" h="2611" extrusionOk="0">
                  <a:moveTo>
                    <a:pt x="1309" y="1"/>
                  </a:moveTo>
                  <a:cubicBezTo>
                    <a:pt x="584" y="1"/>
                    <a:pt x="0" y="584"/>
                    <a:pt x="0" y="1302"/>
                  </a:cubicBezTo>
                  <a:cubicBezTo>
                    <a:pt x="0" y="2027"/>
                    <a:pt x="584" y="2611"/>
                    <a:pt x="1309" y="2611"/>
                  </a:cubicBezTo>
                  <a:cubicBezTo>
                    <a:pt x="2027" y="2611"/>
                    <a:pt x="2610" y="2027"/>
                    <a:pt x="2610" y="1302"/>
                  </a:cubicBezTo>
                  <a:cubicBezTo>
                    <a:pt x="2610" y="584"/>
                    <a:pt x="2027" y="1"/>
                    <a:pt x="1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5"/>
            <p:cNvSpPr/>
            <p:nvPr/>
          </p:nvSpPr>
          <p:spPr>
            <a:xfrm>
              <a:off x="1402968" y="1919406"/>
              <a:ext cx="72498" cy="72501"/>
            </a:xfrm>
            <a:custGeom>
              <a:avLst/>
              <a:gdLst/>
              <a:ahLst/>
              <a:cxnLst/>
              <a:rect l="l" t="t" r="r" b="b"/>
              <a:pathLst>
                <a:path w="1113" h="1113" fill="none" extrusionOk="0">
                  <a:moveTo>
                    <a:pt x="1112" y="1"/>
                  </a:moveTo>
                  <a:lnTo>
                    <a:pt x="0" y="1113"/>
                  </a:lnTo>
                </a:path>
              </a:pathLst>
            </a:custGeom>
            <a:noFill/>
            <a:ln w="59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5"/>
            <p:cNvSpPr/>
            <p:nvPr/>
          </p:nvSpPr>
          <p:spPr>
            <a:xfrm>
              <a:off x="1402968" y="1919406"/>
              <a:ext cx="72498" cy="72501"/>
            </a:xfrm>
            <a:custGeom>
              <a:avLst/>
              <a:gdLst/>
              <a:ahLst/>
              <a:cxnLst/>
              <a:rect l="l" t="t" r="r" b="b"/>
              <a:pathLst>
                <a:path w="1113" h="1113" fill="none" extrusionOk="0">
                  <a:moveTo>
                    <a:pt x="1112" y="1113"/>
                  </a:moveTo>
                  <a:lnTo>
                    <a:pt x="0" y="1"/>
                  </a:lnTo>
                </a:path>
              </a:pathLst>
            </a:custGeom>
            <a:noFill/>
            <a:ln w="59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5"/>
            <p:cNvSpPr/>
            <p:nvPr/>
          </p:nvSpPr>
          <p:spPr>
            <a:xfrm>
              <a:off x="2349183" y="1764308"/>
              <a:ext cx="796176" cy="796271"/>
            </a:xfrm>
            <a:custGeom>
              <a:avLst/>
              <a:gdLst/>
              <a:ahLst/>
              <a:cxnLst/>
              <a:rect l="l" t="t" r="r" b="b"/>
              <a:pathLst>
                <a:path w="12223" h="12224" fill="none" extrusionOk="0">
                  <a:moveTo>
                    <a:pt x="12223" y="6112"/>
                  </a:moveTo>
                  <a:cubicBezTo>
                    <a:pt x="12223" y="9487"/>
                    <a:pt x="9487" y="12223"/>
                    <a:pt x="6112" y="12223"/>
                  </a:cubicBezTo>
                  <a:cubicBezTo>
                    <a:pt x="2736" y="12223"/>
                    <a:pt x="0" y="9487"/>
                    <a:pt x="0" y="6112"/>
                  </a:cubicBezTo>
                  <a:cubicBezTo>
                    <a:pt x="0" y="2737"/>
                    <a:pt x="2736" y="0"/>
                    <a:pt x="6112" y="0"/>
                  </a:cubicBezTo>
                  <a:cubicBezTo>
                    <a:pt x="9487" y="0"/>
                    <a:pt x="12223" y="2737"/>
                    <a:pt x="12223" y="6112"/>
                  </a:cubicBezTo>
                  <a:close/>
                </a:path>
              </a:pathLst>
            </a:custGeom>
            <a:noFill/>
            <a:ln w="23275" cap="flat" cmpd="sng">
              <a:solidFill>
                <a:schemeClr val="accent3"/>
              </a:solidFill>
              <a:prstDash val="solid"/>
              <a:miter lim="7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5"/>
            <p:cNvSpPr/>
            <p:nvPr/>
          </p:nvSpPr>
          <p:spPr>
            <a:xfrm>
              <a:off x="2970678" y="2492180"/>
              <a:ext cx="148513" cy="219392"/>
            </a:xfrm>
            <a:custGeom>
              <a:avLst/>
              <a:gdLst/>
              <a:ahLst/>
              <a:cxnLst/>
              <a:rect l="l" t="t" r="r" b="b"/>
              <a:pathLst>
                <a:path w="2280" h="3368" fill="none" extrusionOk="0">
                  <a:moveTo>
                    <a:pt x="1" y="1"/>
                  </a:moveTo>
                  <a:lnTo>
                    <a:pt x="2280" y="3368"/>
                  </a:lnTo>
                </a:path>
              </a:pathLst>
            </a:custGeom>
            <a:noFill/>
            <a:ln w="23275" cap="flat" cmpd="sng">
              <a:solidFill>
                <a:schemeClr val="accent3"/>
              </a:solidFill>
              <a:prstDash val="solid"/>
              <a:miter lim="7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5"/>
            <p:cNvSpPr/>
            <p:nvPr/>
          </p:nvSpPr>
          <p:spPr>
            <a:xfrm>
              <a:off x="3048781" y="2667862"/>
              <a:ext cx="536342" cy="670421"/>
            </a:xfrm>
            <a:custGeom>
              <a:avLst/>
              <a:gdLst/>
              <a:ahLst/>
              <a:cxnLst/>
              <a:rect l="l" t="t" r="r" b="b"/>
              <a:pathLst>
                <a:path w="8234" h="10292" extrusionOk="0">
                  <a:moveTo>
                    <a:pt x="1989" y="0"/>
                  </a:moveTo>
                  <a:cubicBezTo>
                    <a:pt x="1879" y="0"/>
                    <a:pt x="1769" y="31"/>
                    <a:pt x="1672" y="95"/>
                  </a:cubicBezTo>
                  <a:lnTo>
                    <a:pt x="332" y="1010"/>
                  </a:lnTo>
                  <a:cubicBezTo>
                    <a:pt x="64" y="1183"/>
                    <a:pt x="0" y="1546"/>
                    <a:pt x="182" y="1806"/>
                  </a:cubicBezTo>
                  <a:lnTo>
                    <a:pt x="5513" y="9684"/>
                  </a:lnTo>
                  <a:cubicBezTo>
                    <a:pt x="5779" y="10079"/>
                    <a:pt x="6214" y="10291"/>
                    <a:pt x="6660" y="10291"/>
                  </a:cubicBezTo>
                  <a:cubicBezTo>
                    <a:pt x="6927" y="10291"/>
                    <a:pt x="7197" y="10215"/>
                    <a:pt x="7437" y="10055"/>
                  </a:cubicBezTo>
                  <a:cubicBezTo>
                    <a:pt x="8068" y="9621"/>
                    <a:pt x="8233" y="8762"/>
                    <a:pt x="7807" y="8123"/>
                  </a:cubicBezTo>
                  <a:lnTo>
                    <a:pt x="2469" y="253"/>
                  </a:lnTo>
                  <a:cubicBezTo>
                    <a:pt x="2359" y="89"/>
                    <a:pt x="2175" y="0"/>
                    <a:pt x="1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5"/>
            <p:cNvSpPr/>
            <p:nvPr/>
          </p:nvSpPr>
          <p:spPr>
            <a:xfrm>
              <a:off x="3052884" y="1631292"/>
              <a:ext cx="267194" cy="242972"/>
            </a:xfrm>
            <a:custGeom>
              <a:avLst/>
              <a:gdLst/>
              <a:ahLst/>
              <a:cxnLst/>
              <a:rect l="l" t="t" r="r" b="b"/>
              <a:pathLst>
                <a:path w="4102" h="3730" extrusionOk="0">
                  <a:moveTo>
                    <a:pt x="2051" y="0"/>
                  </a:moveTo>
                  <a:cubicBezTo>
                    <a:pt x="1574" y="0"/>
                    <a:pt x="1097" y="181"/>
                    <a:pt x="734" y="544"/>
                  </a:cubicBezTo>
                  <a:cubicBezTo>
                    <a:pt x="1" y="1278"/>
                    <a:pt x="1" y="2460"/>
                    <a:pt x="734" y="3186"/>
                  </a:cubicBezTo>
                  <a:cubicBezTo>
                    <a:pt x="1097" y="3549"/>
                    <a:pt x="1574" y="3730"/>
                    <a:pt x="2051" y="3730"/>
                  </a:cubicBezTo>
                  <a:cubicBezTo>
                    <a:pt x="2528" y="3730"/>
                    <a:pt x="3005" y="3549"/>
                    <a:pt x="3368" y="3186"/>
                  </a:cubicBezTo>
                  <a:cubicBezTo>
                    <a:pt x="4101" y="2460"/>
                    <a:pt x="4101" y="1278"/>
                    <a:pt x="3368" y="544"/>
                  </a:cubicBezTo>
                  <a:cubicBezTo>
                    <a:pt x="3005" y="181"/>
                    <a:pt x="2528" y="0"/>
                    <a:pt x="2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5"/>
            <p:cNvSpPr/>
            <p:nvPr/>
          </p:nvSpPr>
          <p:spPr>
            <a:xfrm>
              <a:off x="3128381" y="1687768"/>
              <a:ext cx="116140" cy="130019"/>
            </a:xfrm>
            <a:custGeom>
              <a:avLst/>
              <a:gdLst/>
              <a:ahLst/>
              <a:cxnLst/>
              <a:rect l="l" t="t" r="r" b="b"/>
              <a:pathLst>
                <a:path w="1783" h="1996" fill="none" extrusionOk="0">
                  <a:moveTo>
                    <a:pt x="1" y="1097"/>
                  </a:moveTo>
                  <a:lnTo>
                    <a:pt x="758" y="1996"/>
                  </a:lnTo>
                  <a:lnTo>
                    <a:pt x="1783" y="0"/>
                  </a:lnTo>
                </a:path>
              </a:pathLst>
            </a:custGeom>
            <a:noFill/>
            <a:ln w="84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5"/>
            <p:cNvSpPr/>
            <p:nvPr/>
          </p:nvSpPr>
          <p:spPr>
            <a:xfrm>
              <a:off x="676598" y="2151629"/>
              <a:ext cx="774159" cy="1053118"/>
            </a:xfrm>
            <a:custGeom>
              <a:avLst/>
              <a:gdLst/>
              <a:ahLst/>
              <a:cxnLst/>
              <a:rect l="l" t="t" r="r" b="b"/>
              <a:pathLst>
                <a:path w="11885" h="16167" extrusionOk="0">
                  <a:moveTo>
                    <a:pt x="1" y="0"/>
                  </a:moveTo>
                  <a:lnTo>
                    <a:pt x="1" y="16166"/>
                  </a:lnTo>
                  <a:lnTo>
                    <a:pt x="11885" y="16166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5"/>
            <p:cNvSpPr/>
            <p:nvPr/>
          </p:nvSpPr>
          <p:spPr>
            <a:xfrm>
              <a:off x="716203" y="2192211"/>
              <a:ext cx="694496" cy="971433"/>
            </a:xfrm>
            <a:custGeom>
              <a:avLst/>
              <a:gdLst/>
              <a:ahLst/>
              <a:cxnLst/>
              <a:rect l="l" t="t" r="r" b="b"/>
              <a:pathLst>
                <a:path w="10662" h="14913" extrusionOk="0">
                  <a:moveTo>
                    <a:pt x="0" y="0"/>
                  </a:moveTo>
                  <a:lnTo>
                    <a:pt x="0" y="14912"/>
                  </a:lnTo>
                  <a:lnTo>
                    <a:pt x="10662" y="14912"/>
                  </a:lnTo>
                  <a:lnTo>
                    <a:pt x="10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5"/>
            <p:cNvSpPr/>
            <p:nvPr/>
          </p:nvSpPr>
          <p:spPr>
            <a:xfrm>
              <a:off x="1092188" y="2275395"/>
              <a:ext cx="273317" cy="21171"/>
            </a:xfrm>
            <a:custGeom>
              <a:avLst/>
              <a:gdLst/>
              <a:ahLst/>
              <a:cxnLst/>
              <a:rect l="l" t="t" r="r" b="b"/>
              <a:pathLst>
                <a:path w="4196" h="325" extrusionOk="0">
                  <a:moveTo>
                    <a:pt x="0" y="1"/>
                  </a:moveTo>
                  <a:lnTo>
                    <a:pt x="0" y="324"/>
                  </a:lnTo>
                  <a:lnTo>
                    <a:pt x="4196" y="324"/>
                  </a:lnTo>
                  <a:lnTo>
                    <a:pt x="4196" y="1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5"/>
            <p:cNvSpPr/>
            <p:nvPr/>
          </p:nvSpPr>
          <p:spPr>
            <a:xfrm>
              <a:off x="1092188" y="2335519"/>
              <a:ext cx="273317" cy="20584"/>
            </a:xfrm>
            <a:custGeom>
              <a:avLst/>
              <a:gdLst/>
              <a:ahLst/>
              <a:cxnLst/>
              <a:rect l="l" t="t" r="r" b="b"/>
              <a:pathLst>
                <a:path w="4196" h="316" extrusionOk="0">
                  <a:moveTo>
                    <a:pt x="0" y="0"/>
                  </a:moveTo>
                  <a:lnTo>
                    <a:pt x="0" y="316"/>
                  </a:lnTo>
                  <a:lnTo>
                    <a:pt x="4196" y="316"/>
                  </a:lnTo>
                  <a:lnTo>
                    <a:pt x="4196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5"/>
            <p:cNvSpPr/>
            <p:nvPr/>
          </p:nvSpPr>
          <p:spPr>
            <a:xfrm>
              <a:off x="1092188" y="2395643"/>
              <a:ext cx="273317" cy="20584"/>
            </a:xfrm>
            <a:custGeom>
              <a:avLst/>
              <a:gdLst/>
              <a:ahLst/>
              <a:cxnLst/>
              <a:rect l="l" t="t" r="r" b="b"/>
              <a:pathLst>
                <a:path w="4196" h="316" extrusionOk="0">
                  <a:moveTo>
                    <a:pt x="0" y="0"/>
                  </a:moveTo>
                  <a:lnTo>
                    <a:pt x="0" y="316"/>
                  </a:lnTo>
                  <a:lnTo>
                    <a:pt x="4196" y="316"/>
                  </a:lnTo>
                  <a:lnTo>
                    <a:pt x="4196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5"/>
            <p:cNvSpPr/>
            <p:nvPr/>
          </p:nvSpPr>
          <p:spPr>
            <a:xfrm>
              <a:off x="1092188" y="2455180"/>
              <a:ext cx="273317" cy="20649"/>
            </a:xfrm>
            <a:custGeom>
              <a:avLst/>
              <a:gdLst/>
              <a:ahLst/>
              <a:cxnLst/>
              <a:rect l="l" t="t" r="r" b="b"/>
              <a:pathLst>
                <a:path w="4196" h="317" extrusionOk="0">
                  <a:moveTo>
                    <a:pt x="0" y="1"/>
                  </a:moveTo>
                  <a:lnTo>
                    <a:pt x="0" y="316"/>
                  </a:lnTo>
                  <a:lnTo>
                    <a:pt x="4196" y="316"/>
                  </a:lnTo>
                  <a:lnTo>
                    <a:pt x="4196" y="1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5"/>
            <p:cNvSpPr/>
            <p:nvPr/>
          </p:nvSpPr>
          <p:spPr>
            <a:xfrm>
              <a:off x="761866" y="2634445"/>
              <a:ext cx="603629" cy="26317"/>
            </a:xfrm>
            <a:custGeom>
              <a:avLst/>
              <a:gdLst/>
              <a:ahLst/>
              <a:cxnLst/>
              <a:rect l="l" t="t" r="r" b="b"/>
              <a:pathLst>
                <a:path w="9267" h="404" extrusionOk="0">
                  <a:moveTo>
                    <a:pt x="1" y="1"/>
                  </a:moveTo>
                  <a:lnTo>
                    <a:pt x="1" y="403"/>
                  </a:lnTo>
                  <a:lnTo>
                    <a:pt x="9267" y="403"/>
                  </a:lnTo>
                  <a:lnTo>
                    <a:pt x="9267" y="1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5"/>
            <p:cNvSpPr/>
            <p:nvPr/>
          </p:nvSpPr>
          <p:spPr>
            <a:xfrm>
              <a:off x="761866" y="2705382"/>
              <a:ext cx="603629" cy="26251"/>
            </a:xfrm>
            <a:custGeom>
              <a:avLst/>
              <a:gdLst/>
              <a:ahLst/>
              <a:cxnLst/>
              <a:rect l="l" t="t" r="r" b="b"/>
              <a:pathLst>
                <a:path w="9267" h="403" extrusionOk="0">
                  <a:moveTo>
                    <a:pt x="1" y="0"/>
                  </a:moveTo>
                  <a:lnTo>
                    <a:pt x="1" y="402"/>
                  </a:lnTo>
                  <a:lnTo>
                    <a:pt x="9267" y="402"/>
                  </a:lnTo>
                  <a:lnTo>
                    <a:pt x="9267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5"/>
            <p:cNvSpPr/>
            <p:nvPr/>
          </p:nvSpPr>
          <p:spPr>
            <a:xfrm>
              <a:off x="761866" y="2776254"/>
              <a:ext cx="603629" cy="26251"/>
            </a:xfrm>
            <a:custGeom>
              <a:avLst/>
              <a:gdLst/>
              <a:ahLst/>
              <a:cxnLst/>
              <a:rect l="l" t="t" r="r" b="b"/>
              <a:pathLst>
                <a:path w="9267" h="403" extrusionOk="0">
                  <a:moveTo>
                    <a:pt x="1" y="0"/>
                  </a:moveTo>
                  <a:lnTo>
                    <a:pt x="1" y="403"/>
                  </a:lnTo>
                  <a:lnTo>
                    <a:pt x="9267" y="403"/>
                  </a:lnTo>
                  <a:lnTo>
                    <a:pt x="9267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5"/>
            <p:cNvSpPr/>
            <p:nvPr/>
          </p:nvSpPr>
          <p:spPr>
            <a:xfrm>
              <a:off x="761866" y="2847127"/>
              <a:ext cx="603629" cy="26251"/>
            </a:xfrm>
            <a:custGeom>
              <a:avLst/>
              <a:gdLst/>
              <a:ahLst/>
              <a:cxnLst/>
              <a:rect l="l" t="t" r="r" b="b"/>
              <a:pathLst>
                <a:path w="9267" h="403" extrusionOk="0">
                  <a:moveTo>
                    <a:pt x="1" y="1"/>
                  </a:moveTo>
                  <a:lnTo>
                    <a:pt x="1" y="403"/>
                  </a:lnTo>
                  <a:lnTo>
                    <a:pt x="9267" y="403"/>
                  </a:lnTo>
                  <a:lnTo>
                    <a:pt x="9267" y="1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5"/>
            <p:cNvSpPr/>
            <p:nvPr/>
          </p:nvSpPr>
          <p:spPr>
            <a:xfrm>
              <a:off x="761866" y="2917999"/>
              <a:ext cx="603629" cy="26317"/>
            </a:xfrm>
            <a:custGeom>
              <a:avLst/>
              <a:gdLst/>
              <a:ahLst/>
              <a:cxnLst/>
              <a:rect l="l" t="t" r="r" b="b"/>
              <a:pathLst>
                <a:path w="9267" h="404" extrusionOk="0">
                  <a:moveTo>
                    <a:pt x="1" y="1"/>
                  </a:moveTo>
                  <a:lnTo>
                    <a:pt x="1" y="403"/>
                  </a:lnTo>
                  <a:lnTo>
                    <a:pt x="9267" y="403"/>
                  </a:lnTo>
                  <a:lnTo>
                    <a:pt x="9267" y="1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5"/>
            <p:cNvSpPr/>
            <p:nvPr/>
          </p:nvSpPr>
          <p:spPr>
            <a:xfrm>
              <a:off x="761866" y="2988936"/>
              <a:ext cx="603629" cy="25730"/>
            </a:xfrm>
            <a:custGeom>
              <a:avLst/>
              <a:gdLst/>
              <a:ahLst/>
              <a:cxnLst/>
              <a:rect l="l" t="t" r="r" b="b"/>
              <a:pathLst>
                <a:path w="9267" h="395" extrusionOk="0">
                  <a:moveTo>
                    <a:pt x="1" y="0"/>
                  </a:moveTo>
                  <a:lnTo>
                    <a:pt x="1" y="394"/>
                  </a:lnTo>
                  <a:lnTo>
                    <a:pt x="9267" y="394"/>
                  </a:lnTo>
                  <a:lnTo>
                    <a:pt x="9267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5"/>
            <p:cNvSpPr/>
            <p:nvPr/>
          </p:nvSpPr>
          <p:spPr>
            <a:xfrm>
              <a:off x="761866" y="3059808"/>
              <a:ext cx="603629" cy="25730"/>
            </a:xfrm>
            <a:custGeom>
              <a:avLst/>
              <a:gdLst/>
              <a:ahLst/>
              <a:cxnLst/>
              <a:rect l="l" t="t" r="r" b="b"/>
              <a:pathLst>
                <a:path w="9267" h="395" extrusionOk="0">
                  <a:moveTo>
                    <a:pt x="1" y="0"/>
                  </a:moveTo>
                  <a:lnTo>
                    <a:pt x="1" y="395"/>
                  </a:lnTo>
                  <a:lnTo>
                    <a:pt x="9267" y="395"/>
                  </a:lnTo>
                  <a:lnTo>
                    <a:pt x="9267" y="0"/>
                  </a:lnTo>
                  <a:close/>
                </a:path>
              </a:pathLst>
            </a:custGeom>
            <a:solidFill>
              <a:srgbClr val="E2F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5"/>
            <p:cNvSpPr/>
            <p:nvPr/>
          </p:nvSpPr>
          <p:spPr>
            <a:xfrm>
              <a:off x="727276" y="2262562"/>
              <a:ext cx="322300" cy="291827"/>
            </a:xfrm>
            <a:custGeom>
              <a:avLst/>
              <a:gdLst/>
              <a:ahLst/>
              <a:cxnLst/>
              <a:rect l="l" t="t" r="r" b="b"/>
              <a:pathLst>
                <a:path w="4948" h="4480" extrusionOk="0">
                  <a:moveTo>
                    <a:pt x="824" y="1"/>
                  </a:moveTo>
                  <a:cubicBezTo>
                    <a:pt x="650" y="1"/>
                    <a:pt x="508" y="143"/>
                    <a:pt x="508" y="316"/>
                  </a:cubicBezTo>
                  <a:cubicBezTo>
                    <a:pt x="619" y="4026"/>
                    <a:pt x="1" y="4480"/>
                    <a:pt x="1462" y="4480"/>
                  </a:cubicBezTo>
                  <a:cubicBezTo>
                    <a:pt x="1934" y="4480"/>
                    <a:pt x="2625" y="4432"/>
                    <a:pt x="3627" y="4432"/>
                  </a:cubicBezTo>
                  <a:cubicBezTo>
                    <a:pt x="3932" y="4432"/>
                    <a:pt x="4267" y="4437"/>
                    <a:pt x="4632" y="4448"/>
                  </a:cubicBezTo>
                  <a:cubicBezTo>
                    <a:pt x="4806" y="4440"/>
                    <a:pt x="4948" y="4298"/>
                    <a:pt x="4948" y="4125"/>
                  </a:cubicBezTo>
                  <a:lnTo>
                    <a:pt x="4948" y="316"/>
                  </a:lnTo>
                  <a:cubicBezTo>
                    <a:pt x="4948" y="143"/>
                    <a:pt x="4806" y="1"/>
                    <a:pt x="4632" y="1"/>
                  </a:cubicBezTo>
                  <a:close/>
                </a:path>
              </a:pathLst>
            </a:custGeom>
            <a:solidFill>
              <a:srgbClr val="FDE3BB"/>
            </a:solidFill>
            <a:ln w="800" cap="flat" cmpd="sng">
              <a:solidFill>
                <a:srgbClr val="FDE3BB"/>
              </a:solidFill>
              <a:prstDash val="solid"/>
              <a:miter lim="7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5" name="Google Shape;1895;p65"/>
            <p:cNvGrpSpPr/>
            <p:nvPr/>
          </p:nvGrpSpPr>
          <p:grpSpPr>
            <a:xfrm>
              <a:off x="795282" y="2282560"/>
              <a:ext cx="219383" cy="269809"/>
              <a:chOff x="795282" y="2282560"/>
              <a:chExt cx="219383" cy="269809"/>
            </a:xfrm>
          </p:grpSpPr>
          <p:sp>
            <p:nvSpPr>
              <p:cNvPr id="1896" name="Google Shape;1896;p65"/>
              <p:cNvSpPr/>
              <p:nvPr/>
            </p:nvSpPr>
            <p:spPr>
              <a:xfrm>
                <a:off x="795282" y="2439742"/>
                <a:ext cx="219383" cy="112627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729" extrusionOk="0">
                    <a:moveTo>
                      <a:pt x="1648" y="0"/>
                    </a:moveTo>
                    <a:cubicBezTo>
                      <a:pt x="1577" y="0"/>
                      <a:pt x="1506" y="3"/>
                      <a:pt x="1436" y="9"/>
                    </a:cubicBezTo>
                    <a:cubicBezTo>
                      <a:pt x="79" y="254"/>
                      <a:pt x="229" y="553"/>
                      <a:pt x="0" y="1728"/>
                    </a:cubicBezTo>
                    <a:lnTo>
                      <a:pt x="3368" y="1728"/>
                    </a:lnTo>
                    <a:cubicBezTo>
                      <a:pt x="3249" y="1366"/>
                      <a:pt x="3281" y="427"/>
                      <a:pt x="2816" y="293"/>
                    </a:cubicBezTo>
                    <a:cubicBezTo>
                      <a:pt x="2459" y="98"/>
                      <a:pt x="2057" y="0"/>
                      <a:pt x="16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65"/>
              <p:cNvSpPr/>
              <p:nvPr/>
            </p:nvSpPr>
            <p:spPr>
              <a:xfrm>
                <a:off x="881592" y="2420265"/>
                <a:ext cx="45271" cy="55174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47" extrusionOk="0">
                    <a:moveTo>
                      <a:pt x="0" y="1"/>
                    </a:moveTo>
                    <a:lnTo>
                      <a:pt x="24" y="671"/>
                    </a:lnTo>
                    <a:cubicBezTo>
                      <a:pt x="24" y="671"/>
                      <a:pt x="175" y="846"/>
                      <a:pt x="373" y="846"/>
                    </a:cubicBezTo>
                    <a:cubicBezTo>
                      <a:pt x="473" y="846"/>
                      <a:pt x="584" y="802"/>
                      <a:pt x="694" y="671"/>
                    </a:cubicBezTo>
                    <a:lnTo>
                      <a:pt x="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65"/>
              <p:cNvSpPr/>
              <p:nvPr/>
            </p:nvSpPr>
            <p:spPr>
              <a:xfrm>
                <a:off x="839447" y="2499866"/>
                <a:ext cx="10878" cy="52503"/>
              </a:xfrm>
              <a:custGeom>
                <a:avLst/>
                <a:gdLst/>
                <a:ahLst/>
                <a:cxnLst/>
                <a:rect l="l" t="t" r="r" b="b"/>
                <a:pathLst>
                  <a:path w="167" h="806" extrusionOk="0">
                    <a:moveTo>
                      <a:pt x="166" y="1"/>
                    </a:moveTo>
                    <a:lnTo>
                      <a:pt x="1" y="805"/>
                    </a:lnTo>
                    <a:lnTo>
                      <a:pt x="127" y="805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65"/>
              <p:cNvSpPr/>
              <p:nvPr/>
            </p:nvSpPr>
            <p:spPr>
              <a:xfrm>
                <a:off x="958131" y="2499866"/>
                <a:ext cx="10813" cy="52503"/>
              </a:xfrm>
              <a:custGeom>
                <a:avLst/>
                <a:gdLst/>
                <a:ahLst/>
                <a:cxnLst/>
                <a:rect l="l" t="t" r="r" b="b"/>
                <a:pathLst>
                  <a:path w="166" h="806" extrusionOk="0">
                    <a:moveTo>
                      <a:pt x="0" y="1"/>
                    </a:moveTo>
                    <a:lnTo>
                      <a:pt x="40" y="805"/>
                    </a:lnTo>
                    <a:lnTo>
                      <a:pt x="166" y="8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65"/>
              <p:cNvSpPr/>
              <p:nvPr/>
            </p:nvSpPr>
            <p:spPr>
              <a:xfrm>
                <a:off x="883090" y="2463909"/>
                <a:ext cx="43772" cy="12051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85" extrusionOk="0">
                    <a:moveTo>
                      <a:pt x="1" y="1"/>
                    </a:moveTo>
                    <a:cubicBezTo>
                      <a:pt x="80" y="123"/>
                      <a:pt x="208" y="184"/>
                      <a:pt x="336" y="184"/>
                    </a:cubicBezTo>
                    <a:cubicBezTo>
                      <a:pt x="464" y="184"/>
                      <a:pt x="592" y="123"/>
                      <a:pt x="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65"/>
              <p:cNvSpPr/>
              <p:nvPr/>
            </p:nvSpPr>
            <p:spPr>
              <a:xfrm>
                <a:off x="878986" y="2423327"/>
                <a:ext cx="47876" cy="1400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15" extrusionOk="0">
                    <a:moveTo>
                      <a:pt x="1" y="1"/>
                    </a:moveTo>
                    <a:lnTo>
                      <a:pt x="56" y="206"/>
                    </a:lnTo>
                    <a:cubicBezTo>
                      <a:pt x="104" y="212"/>
                      <a:pt x="150" y="215"/>
                      <a:pt x="194" y="215"/>
                    </a:cubicBezTo>
                    <a:cubicBezTo>
                      <a:pt x="552" y="215"/>
                      <a:pt x="734" y="32"/>
                      <a:pt x="734" y="32"/>
                    </a:cubicBezTo>
                    <a:lnTo>
                      <a:pt x="734" y="32"/>
                    </a:lnTo>
                    <a:cubicBezTo>
                      <a:pt x="669" y="37"/>
                      <a:pt x="603" y="39"/>
                      <a:pt x="536" y="39"/>
                    </a:cubicBezTo>
                    <a:cubicBezTo>
                      <a:pt x="356" y="39"/>
                      <a:pt x="174" y="2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65"/>
              <p:cNvSpPr/>
              <p:nvPr/>
            </p:nvSpPr>
            <p:spPr>
              <a:xfrm>
                <a:off x="847654" y="2298259"/>
                <a:ext cx="114121" cy="131062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2012" extrusionOk="0">
                    <a:moveTo>
                      <a:pt x="876" y="1"/>
                    </a:moveTo>
                    <a:cubicBezTo>
                      <a:pt x="438" y="1"/>
                      <a:pt x="1" y="336"/>
                      <a:pt x="9" y="1006"/>
                    </a:cubicBezTo>
                    <a:cubicBezTo>
                      <a:pt x="1" y="1676"/>
                      <a:pt x="438" y="2012"/>
                      <a:pt x="876" y="2012"/>
                    </a:cubicBezTo>
                    <a:cubicBezTo>
                      <a:pt x="1314" y="2012"/>
                      <a:pt x="1751" y="1676"/>
                      <a:pt x="1744" y="1006"/>
                    </a:cubicBezTo>
                    <a:cubicBezTo>
                      <a:pt x="1751" y="336"/>
                      <a:pt x="1314" y="1"/>
                      <a:pt x="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65"/>
              <p:cNvSpPr/>
              <p:nvPr/>
            </p:nvSpPr>
            <p:spPr>
              <a:xfrm>
                <a:off x="920089" y="2357601"/>
                <a:ext cx="8794" cy="12377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90" extrusionOk="0">
                    <a:moveTo>
                      <a:pt x="68" y="1"/>
                    </a:moveTo>
                    <a:cubicBezTo>
                      <a:pt x="34" y="1"/>
                      <a:pt x="1" y="32"/>
                      <a:pt x="1" y="95"/>
                    </a:cubicBezTo>
                    <a:cubicBezTo>
                      <a:pt x="1" y="158"/>
                      <a:pt x="34" y="190"/>
                      <a:pt x="68" y="190"/>
                    </a:cubicBezTo>
                    <a:cubicBezTo>
                      <a:pt x="101" y="190"/>
                      <a:pt x="135" y="158"/>
                      <a:pt x="135" y="95"/>
                    </a:cubicBezTo>
                    <a:cubicBezTo>
                      <a:pt x="135" y="32"/>
                      <a:pt x="101" y="1"/>
                      <a:pt x="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65"/>
              <p:cNvSpPr/>
              <p:nvPr/>
            </p:nvSpPr>
            <p:spPr>
              <a:xfrm>
                <a:off x="880550" y="2357601"/>
                <a:ext cx="9054" cy="1237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90" extrusionOk="0">
                    <a:moveTo>
                      <a:pt x="70" y="1"/>
                    </a:moveTo>
                    <a:cubicBezTo>
                      <a:pt x="36" y="1"/>
                      <a:pt x="0" y="32"/>
                      <a:pt x="0" y="95"/>
                    </a:cubicBezTo>
                    <a:cubicBezTo>
                      <a:pt x="0" y="158"/>
                      <a:pt x="34" y="190"/>
                      <a:pt x="68" y="190"/>
                    </a:cubicBezTo>
                    <a:cubicBezTo>
                      <a:pt x="101" y="190"/>
                      <a:pt x="135" y="158"/>
                      <a:pt x="135" y="95"/>
                    </a:cubicBezTo>
                    <a:cubicBezTo>
                      <a:pt x="138" y="32"/>
                      <a:pt x="105" y="1"/>
                      <a:pt x="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65"/>
              <p:cNvSpPr/>
              <p:nvPr/>
            </p:nvSpPr>
            <p:spPr>
              <a:xfrm>
                <a:off x="923932" y="2374668"/>
                <a:ext cx="14982" cy="9706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49" extrusionOk="0">
                    <a:moveTo>
                      <a:pt x="118" y="1"/>
                    </a:moveTo>
                    <a:cubicBezTo>
                      <a:pt x="62" y="1"/>
                      <a:pt x="5" y="26"/>
                      <a:pt x="5" y="78"/>
                    </a:cubicBezTo>
                    <a:cubicBezTo>
                      <a:pt x="1" y="125"/>
                      <a:pt x="56" y="149"/>
                      <a:pt x="112" y="149"/>
                    </a:cubicBezTo>
                    <a:cubicBezTo>
                      <a:pt x="168" y="149"/>
                      <a:pt x="226" y="125"/>
                      <a:pt x="226" y="78"/>
                    </a:cubicBezTo>
                    <a:cubicBezTo>
                      <a:pt x="230" y="26"/>
                      <a:pt x="174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65"/>
              <p:cNvSpPr/>
              <p:nvPr/>
            </p:nvSpPr>
            <p:spPr>
              <a:xfrm>
                <a:off x="869736" y="2374668"/>
                <a:ext cx="14982" cy="9706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49" extrusionOk="0">
                    <a:moveTo>
                      <a:pt x="118" y="1"/>
                    </a:moveTo>
                    <a:cubicBezTo>
                      <a:pt x="62" y="1"/>
                      <a:pt x="5" y="26"/>
                      <a:pt x="1" y="78"/>
                    </a:cubicBezTo>
                    <a:cubicBezTo>
                      <a:pt x="1" y="125"/>
                      <a:pt x="58" y="149"/>
                      <a:pt x="115" y="149"/>
                    </a:cubicBezTo>
                    <a:cubicBezTo>
                      <a:pt x="172" y="149"/>
                      <a:pt x="230" y="125"/>
                      <a:pt x="230" y="78"/>
                    </a:cubicBezTo>
                    <a:cubicBezTo>
                      <a:pt x="230" y="26"/>
                      <a:pt x="174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65"/>
              <p:cNvSpPr/>
              <p:nvPr/>
            </p:nvSpPr>
            <p:spPr>
              <a:xfrm>
                <a:off x="914943" y="2345550"/>
                <a:ext cx="22668" cy="5928"/>
              </a:xfrm>
              <a:custGeom>
                <a:avLst/>
                <a:gdLst/>
                <a:ahLst/>
                <a:cxnLst/>
                <a:rect l="l" t="t" r="r" b="b"/>
                <a:pathLst>
                  <a:path w="348" h="91" extrusionOk="0">
                    <a:moveTo>
                      <a:pt x="149" y="1"/>
                    </a:moveTo>
                    <a:cubicBezTo>
                      <a:pt x="124" y="1"/>
                      <a:pt x="102" y="6"/>
                      <a:pt x="80" y="12"/>
                    </a:cubicBezTo>
                    <a:cubicBezTo>
                      <a:pt x="48" y="20"/>
                      <a:pt x="24" y="44"/>
                      <a:pt x="1" y="67"/>
                    </a:cubicBezTo>
                    <a:lnTo>
                      <a:pt x="9" y="67"/>
                    </a:lnTo>
                    <a:cubicBezTo>
                      <a:pt x="40" y="67"/>
                      <a:pt x="72" y="59"/>
                      <a:pt x="95" y="59"/>
                    </a:cubicBezTo>
                    <a:cubicBezTo>
                      <a:pt x="127" y="51"/>
                      <a:pt x="151" y="44"/>
                      <a:pt x="182" y="44"/>
                    </a:cubicBezTo>
                    <a:cubicBezTo>
                      <a:pt x="237" y="44"/>
                      <a:pt x="301" y="59"/>
                      <a:pt x="348" y="91"/>
                    </a:cubicBezTo>
                    <a:cubicBezTo>
                      <a:pt x="308" y="44"/>
                      <a:pt x="245" y="12"/>
                      <a:pt x="182" y="4"/>
                    </a:cubicBezTo>
                    <a:cubicBezTo>
                      <a:pt x="171" y="2"/>
                      <a:pt x="160" y="1"/>
                      <a:pt x="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65"/>
              <p:cNvSpPr/>
              <p:nvPr/>
            </p:nvSpPr>
            <p:spPr>
              <a:xfrm>
                <a:off x="871821" y="2345811"/>
                <a:ext cx="22668" cy="566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87" extrusionOk="0">
                    <a:moveTo>
                      <a:pt x="166" y="0"/>
                    </a:moveTo>
                    <a:cubicBezTo>
                      <a:pt x="103" y="8"/>
                      <a:pt x="40" y="40"/>
                      <a:pt x="0" y="87"/>
                    </a:cubicBezTo>
                    <a:cubicBezTo>
                      <a:pt x="48" y="55"/>
                      <a:pt x="103" y="40"/>
                      <a:pt x="166" y="40"/>
                    </a:cubicBezTo>
                    <a:cubicBezTo>
                      <a:pt x="198" y="47"/>
                      <a:pt x="221" y="55"/>
                      <a:pt x="253" y="55"/>
                    </a:cubicBezTo>
                    <a:cubicBezTo>
                      <a:pt x="276" y="63"/>
                      <a:pt x="308" y="71"/>
                      <a:pt x="340" y="71"/>
                    </a:cubicBezTo>
                    <a:lnTo>
                      <a:pt x="347" y="71"/>
                    </a:lnTo>
                    <a:cubicBezTo>
                      <a:pt x="324" y="40"/>
                      <a:pt x="300" y="24"/>
                      <a:pt x="269" y="8"/>
                    </a:cubicBezTo>
                    <a:cubicBezTo>
                      <a:pt x="237" y="0"/>
                      <a:pt x="198" y="0"/>
                      <a:pt x="1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65"/>
              <p:cNvSpPr/>
              <p:nvPr/>
            </p:nvSpPr>
            <p:spPr>
              <a:xfrm>
                <a:off x="880550" y="2360141"/>
                <a:ext cx="312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48" h="43" extrusionOk="0">
                    <a:moveTo>
                      <a:pt x="24" y="1"/>
                    </a:moveTo>
                    <a:cubicBezTo>
                      <a:pt x="12" y="1"/>
                      <a:pt x="0" y="9"/>
                      <a:pt x="0" y="25"/>
                    </a:cubicBezTo>
                    <a:cubicBezTo>
                      <a:pt x="0" y="36"/>
                      <a:pt x="12" y="42"/>
                      <a:pt x="24" y="42"/>
                    </a:cubicBezTo>
                    <a:cubicBezTo>
                      <a:pt x="36" y="42"/>
                      <a:pt x="48" y="36"/>
                      <a:pt x="48" y="25"/>
                    </a:cubicBezTo>
                    <a:cubicBezTo>
                      <a:pt x="48" y="9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65"/>
              <p:cNvSpPr/>
              <p:nvPr/>
            </p:nvSpPr>
            <p:spPr>
              <a:xfrm>
                <a:off x="920089" y="2360858"/>
                <a:ext cx="3192" cy="2606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" extrusionOk="0">
                    <a:moveTo>
                      <a:pt x="22" y="1"/>
                    </a:moveTo>
                    <a:cubicBezTo>
                      <a:pt x="11" y="1"/>
                      <a:pt x="1" y="7"/>
                      <a:pt x="1" y="22"/>
                    </a:cubicBezTo>
                    <a:cubicBezTo>
                      <a:pt x="1" y="33"/>
                      <a:pt x="13" y="39"/>
                      <a:pt x="24" y="39"/>
                    </a:cubicBezTo>
                    <a:cubicBezTo>
                      <a:pt x="36" y="39"/>
                      <a:pt x="48" y="33"/>
                      <a:pt x="48" y="22"/>
                    </a:cubicBezTo>
                    <a:cubicBezTo>
                      <a:pt x="48" y="9"/>
                      <a:pt x="34" y="1"/>
                      <a:pt x="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65"/>
              <p:cNvSpPr/>
              <p:nvPr/>
            </p:nvSpPr>
            <p:spPr>
              <a:xfrm>
                <a:off x="894945" y="2396099"/>
                <a:ext cx="24166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4" extrusionOk="0">
                    <a:moveTo>
                      <a:pt x="0" y="1"/>
                    </a:moveTo>
                    <a:cubicBezTo>
                      <a:pt x="40" y="64"/>
                      <a:pt x="111" y="103"/>
                      <a:pt x="182" y="103"/>
                    </a:cubicBezTo>
                    <a:cubicBezTo>
                      <a:pt x="221" y="103"/>
                      <a:pt x="261" y="96"/>
                      <a:pt x="292" y="72"/>
                    </a:cubicBezTo>
                    <a:cubicBezTo>
                      <a:pt x="308" y="64"/>
                      <a:pt x="316" y="56"/>
                      <a:pt x="331" y="40"/>
                    </a:cubicBezTo>
                    <a:lnTo>
                      <a:pt x="371" y="1"/>
                    </a:lnTo>
                    <a:lnTo>
                      <a:pt x="371" y="1"/>
                    </a:lnTo>
                    <a:cubicBezTo>
                      <a:pt x="316" y="48"/>
                      <a:pt x="253" y="72"/>
                      <a:pt x="182" y="80"/>
                    </a:cubicBezTo>
                    <a:cubicBezTo>
                      <a:pt x="150" y="80"/>
                      <a:pt x="119" y="72"/>
                      <a:pt x="87" y="56"/>
                    </a:cubicBezTo>
                    <a:cubicBezTo>
                      <a:pt x="55" y="40"/>
                      <a:pt x="24" y="2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65"/>
              <p:cNvSpPr/>
              <p:nvPr/>
            </p:nvSpPr>
            <p:spPr>
              <a:xfrm>
                <a:off x="900091" y="2363268"/>
                <a:ext cx="6709" cy="1954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00" extrusionOk="0">
                    <a:moveTo>
                      <a:pt x="63" y="0"/>
                    </a:moveTo>
                    <a:lnTo>
                      <a:pt x="63" y="8"/>
                    </a:lnTo>
                    <a:cubicBezTo>
                      <a:pt x="64" y="10"/>
                      <a:pt x="65" y="13"/>
                      <a:pt x="66" y="15"/>
                    </a:cubicBezTo>
                    <a:lnTo>
                      <a:pt x="66" y="15"/>
                    </a:lnTo>
                    <a:cubicBezTo>
                      <a:pt x="66" y="10"/>
                      <a:pt x="64" y="5"/>
                      <a:pt x="63" y="0"/>
                    </a:cubicBezTo>
                    <a:close/>
                    <a:moveTo>
                      <a:pt x="66" y="15"/>
                    </a:moveTo>
                    <a:cubicBezTo>
                      <a:pt x="78" y="73"/>
                      <a:pt x="69" y="131"/>
                      <a:pt x="40" y="190"/>
                    </a:cubicBezTo>
                    <a:cubicBezTo>
                      <a:pt x="32" y="197"/>
                      <a:pt x="24" y="213"/>
                      <a:pt x="16" y="221"/>
                    </a:cubicBezTo>
                    <a:cubicBezTo>
                      <a:pt x="0" y="237"/>
                      <a:pt x="0" y="261"/>
                      <a:pt x="16" y="268"/>
                    </a:cubicBezTo>
                    <a:cubicBezTo>
                      <a:pt x="40" y="284"/>
                      <a:pt x="71" y="300"/>
                      <a:pt x="103" y="300"/>
                    </a:cubicBezTo>
                    <a:cubicBezTo>
                      <a:pt x="71" y="292"/>
                      <a:pt x="47" y="276"/>
                      <a:pt x="24" y="261"/>
                    </a:cubicBezTo>
                    <a:cubicBezTo>
                      <a:pt x="24" y="253"/>
                      <a:pt x="24" y="253"/>
                      <a:pt x="32" y="245"/>
                    </a:cubicBezTo>
                    <a:cubicBezTo>
                      <a:pt x="40" y="229"/>
                      <a:pt x="55" y="213"/>
                      <a:pt x="63" y="205"/>
                    </a:cubicBezTo>
                    <a:cubicBezTo>
                      <a:pt x="79" y="174"/>
                      <a:pt x="87" y="134"/>
                      <a:pt x="87" y="103"/>
                    </a:cubicBezTo>
                    <a:cubicBezTo>
                      <a:pt x="87" y="73"/>
                      <a:pt x="80" y="44"/>
                      <a:pt x="66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65"/>
              <p:cNvSpPr/>
              <p:nvPr/>
            </p:nvSpPr>
            <p:spPr>
              <a:xfrm>
                <a:off x="817885" y="2282560"/>
                <a:ext cx="178086" cy="189948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2916" extrusionOk="0">
                    <a:moveTo>
                      <a:pt x="1350" y="0"/>
                    </a:moveTo>
                    <a:cubicBezTo>
                      <a:pt x="1336" y="0"/>
                      <a:pt x="1323" y="1"/>
                      <a:pt x="1309" y="1"/>
                    </a:cubicBezTo>
                    <a:cubicBezTo>
                      <a:pt x="64" y="49"/>
                      <a:pt x="134" y="2698"/>
                      <a:pt x="182" y="2785"/>
                    </a:cubicBezTo>
                    <a:cubicBezTo>
                      <a:pt x="207" y="2839"/>
                      <a:pt x="425" y="2916"/>
                      <a:pt x="655" y="2916"/>
                    </a:cubicBezTo>
                    <a:cubicBezTo>
                      <a:pt x="790" y="2916"/>
                      <a:pt x="928" y="2889"/>
                      <a:pt x="1033" y="2816"/>
                    </a:cubicBezTo>
                    <a:cubicBezTo>
                      <a:pt x="1246" y="2059"/>
                      <a:pt x="0" y="1405"/>
                      <a:pt x="931" y="616"/>
                    </a:cubicBezTo>
                    <a:lnTo>
                      <a:pt x="931" y="616"/>
                    </a:lnTo>
                    <a:cubicBezTo>
                      <a:pt x="931" y="616"/>
                      <a:pt x="1112" y="932"/>
                      <a:pt x="1333" y="963"/>
                    </a:cubicBezTo>
                    <a:lnTo>
                      <a:pt x="1309" y="790"/>
                    </a:lnTo>
                    <a:lnTo>
                      <a:pt x="1309" y="790"/>
                    </a:lnTo>
                    <a:cubicBezTo>
                      <a:pt x="1310" y="790"/>
                      <a:pt x="1633" y="1200"/>
                      <a:pt x="1980" y="1263"/>
                    </a:cubicBezTo>
                    <a:lnTo>
                      <a:pt x="1925" y="1034"/>
                    </a:lnTo>
                    <a:lnTo>
                      <a:pt x="1925" y="1034"/>
                    </a:lnTo>
                    <a:cubicBezTo>
                      <a:pt x="2453" y="1736"/>
                      <a:pt x="1349" y="1981"/>
                      <a:pt x="1672" y="2785"/>
                    </a:cubicBezTo>
                    <a:cubicBezTo>
                      <a:pt x="1672" y="2785"/>
                      <a:pt x="1876" y="2872"/>
                      <a:pt x="2094" y="2872"/>
                    </a:cubicBezTo>
                    <a:cubicBezTo>
                      <a:pt x="2229" y="2872"/>
                      <a:pt x="2369" y="2838"/>
                      <a:pt x="2469" y="2730"/>
                    </a:cubicBezTo>
                    <a:cubicBezTo>
                      <a:pt x="2734" y="2457"/>
                      <a:pt x="2559" y="0"/>
                      <a:pt x="13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4" name="Google Shape;1914;p65"/>
            <p:cNvSpPr/>
            <p:nvPr/>
          </p:nvSpPr>
          <p:spPr>
            <a:xfrm>
              <a:off x="841792" y="2067403"/>
              <a:ext cx="462997" cy="140312"/>
            </a:xfrm>
            <a:custGeom>
              <a:avLst/>
              <a:gdLst/>
              <a:ahLst/>
              <a:cxnLst/>
              <a:rect l="l" t="t" r="r" b="b"/>
              <a:pathLst>
                <a:path w="7108" h="2154" extrusionOk="0">
                  <a:moveTo>
                    <a:pt x="3366" y="609"/>
                  </a:moveTo>
                  <a:cubicBezTo>
                    <a:pt x="3568" y="609"/>
                    <a:pt x="3793" y="631"/>
                    <a:pt x="3921" y="631"/>
                  </a:cubicBezTo>
                  <a:cubicBezTo>
                    <a:pt x="3962" y="631"/>
                    <a:pt x="3993" y="629"/>
                    <a:pt x="4010" y="623"/>
                  </a:cubicBezTo>
                  <a:cubicBezTo>
                    <a:pt x="4215" y="623"/>
                    <a:pt x="4215" y="931"/>
                    <a:pt x="4010" y="931"/>
                  </a:cubicBezTo>
                  <a:cubicBezTo>
                    <a:pt x="3993" y="924"/>
                    <a:pt x="3962" y="922"/>
                    <a:pt x="3921" y="922"/>
                  </a:cubicBezTo>
                  <a:cubicBezTo>
                    <a:pt x="3796" y="922"/>
                    <a:pt x="3579" y="944"/>
                    <a:pt x="3381" y="944"/>
                  </a:cubicBezTo>
                  <a:cubicBezTo>
                    <a:pt x="3142" y="944"/>
                    <a:pt x="2930" y="912"/>
                    <a:pt x="2945" y="773"/>
                  </a:cubicBezTo>
                  <a:cubicBezTo>
                    <a:pt x="2927" y="640"/>
                    <a:pt x="3131" y="609"/>
                    <a:pt x="3366" y="609"/>
                  </a:cubicBezTo>
                  <a:close/>
                  <a:moveTo>
                    <a:pt x="2401" y="0"/>
                  </a:moveTo>
                  <a:cubicBezTo>
                    <a:pt x="1936" y="0"/>
                    <a:pt x="1550" y="450"/>
                    <a:pt x="1550" y="1009"/>
                  </a:cubicBezTo>
                  <a:lnTo>
                    <a:pt x="619" y="1009"/>
                  </a:lnTo>
                  <a:cubicBezTo>
                    <a:pt x="615" y="1009"/>
                    <a:pt x="611" y="1009"/>
                    <a:pt x="607" y="1009"/>
                  </a:cubicBezTo>
                  <a:cubicBezTo>
                    <a:pt x="0" y="1009"/>
                    <a:pt x="0" y="2153"/>
                    <a:pt x="607" y="2153"/>
                  </a:cubicBezTo>
                  <a:cubicBezTo>
                    <a:pt x="611" y="2153"/>
                    <a:pt x="615" y="2153"/>
                    <a:pt x="619" y="2153"/>
                  </a:cubicBezTo>
                  <a:lnTo>
                    <a:pt x="6486" y="2153"/>
                  </a:lnTo>
                  <a:cubicBezTo>
                    <a:pt x="6490" y="2153"/>
                    <a:pt x="6495" y="2153"/>
                    <a:pt x="6499" y="2153"/>
                  </a:cubicBezTo>
                  <a:cubicBezTo>
                    <a:pt x="7107" y="2153"/>
                    <a:pt x="7105" y="1009"/>
                    <a:pt x="6492" y="1009"/>
                  </a:cubicBezTo>
                  <a:cubicBezTo>
                    <a:pt x="6490" y="1009"/>
                    <a:pt x="6488" y="1009"/>
                    <a:pt x="6486" y="1009"/>
                  </a:cubicBezTo>
                  <a:lnTo>
                    <a:pt x="5437" y="1009"/>
                  </a:lnTo>
                  <a:cubicBezTo>
                    <a:pt x="5429" y="450"/>
                    <a:pt x="5051" y="0"/>
                    <a:pt x="45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2" name="Google Shape;2102;p68"/>
          <p:cNvGrpSpPr/>
          <p:nvPr/>
        </p:nvGrpSpPr>
        <p:grpSpPr>
          <a:xfrm>
            <a:off x="2326100" y="540000"/>
            <a:ext cx="4491900" cy="915507"/>
            <a:chOff x="2326100" y="540000"/>
            <a:chExt cx="4491900" cy="915507"/>
          </a:xfrm>
        </p:grpSpPr>
        <p:sp>
          <p:nvSpPr>
            <p:cNvPr id="2103" name="Google Shape;2103;p68"/>
            <p:cNvSpPr/>
            <p:nvPr/>
          </p:nvSpPr>
          <p:spPr>
            <a:xfrm>
              <a:off x="2326100" y="540000"/>
              <a:ext cx="44919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104" name="Google Shape;2104;p68"/>
            <p:cNvSpPr/>
            <p:nvPr/>
          </p:nvSpPr>
          <p:spPr>
            <a:xfrm rot="3597242">
              <a:off x="4457341" y="1119052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5" name="Google Shape;2105;p68"/>
          <p:cNvSpPr txBox="1">
            <a:spLocks noGrp="1"/>
          </p:cNvSpPr>
          <p:nvPr>
            <p:ph type="title"/>
          </p:nvPr>
        </p:nvSpPr>
        <p:spPr>
          <a:xfrm>
            <a:off x="2330850" y="649224"/>
            <a:ext cx="44805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</a:t>
            </a:r>
            <a:endParaRPr dirty="0"/>
          </a:p>
        </p:txBody>
      </p:sp>
      <p:sp>
        <p:nvSpPr>
          <p:cNvPr id="2164" name="Google Shape;2164;p68"/>
          <p:cNvSpPr txBox="1"/>
          <p:nvPr/>
        </p:nvSpPr>
        <p:spPr>
          <a:xfrm>
            <a:off x="2059715" y="1581711"/>
            <a:ext cx="5106818" cy="255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The database used is mongoDB database.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 smtClean="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D</a:t>
            </a:r>
            <a:r>
              <a:rPr lang="en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atabase schemas used are: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Company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Job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JobApplication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JobQuestion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JobQuestionAnswer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User</a:t>
            </a:r>
            <a:endParaRPr lang="en" sz="1800" dirty="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5" name="Google Shape;2325;p70"/>
          <p:cNvGrpSpPr/>
          <p:nvPr/>
        </p:nvGrpSpPr>
        <p:grpSpPr>
          <a:xfrm>
            <a:off x="2326100" y="540000"/>
            <a:ext cx="4491900" cy="915507"/>
            <a:chOff x="2326100" y="540000"/>
            <a:chExt cx="4491900" cy="915507"/>
          </a:xfrm>
        </p:grpSpPr>
        <p:sp>
          <p:nvSpPr>
            <p:cNvPr id="2326" name="Google Shape;2326;p70"/>
            <p:cNvSpPr/>
            <p:nvPr/>
          </p:nvSpPr>
          <p:spPr>
            <a:xfrm>
              <a:off x="2326100" y="540000"/>
              <a:ext cx="44919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327" name="Google Shape;2327;p70"/>
            <p:cNvSpPr/>
            <p:nvPr/>
          </p:nvSpPr>
          <p:spPr>
            <a:xfrm rot="3597242">
              <a:off x="4457341" y="1119052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8" name="Google Shape;2328;p70"/>
          <p:cNvSpPr txBox="1">
            <a:spLocks noGrp="1"/>
          </p:cNvSpPr>
          <p:nvPr>
            <p:ph type="title"/>
          </p:nvPr>
        </p:nvSpPr>
        <p:spPr>
          <a:xfrm>
            <a:off x="829475" y="649225"/>
            <a:ext cx="74832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Frontend</a:t>
            </a:r>
            <a:endParaRPr dirty="0"/>
          </a:p>
        </p:txBody>
      </p:sp>
      <p:sp>
        <p:nvSpPr>
          <p:cNvPr id="2349" name="Google Shape;2349;p70"/>
          <p:cNvSpPr txBox="1"/>
          <p:nvPr/>
        </p:nvSpPr>
        <p:spPr>
          <a:xfrm>
            <a:off x="2217760" y="1581711"/>
            <a:ext cx="4715303" cy="243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Frontend is divided into two 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Company frontend: T</a:t>
            </a:r>
            <a:r>
              <a:rPr lang="en-US" sz="1600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</a:t>
            </a:r>
            <a:r>
              <a:rPr lang="en" sz="1600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is is the user interface that the companies will manage their job posting from.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User frontend: This is the user interface that applicants will apply for jobs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</a:pPr>
            <a:r>
              <a:rPr lang="en" sz="1600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 was built using React</a:t>
            </a:r>
            <a:endParaRPr lang="en" sz="1600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2" name="Google Shape;2102;p68"/>
          <p:cNvGrpSpPr/>
          <p:nvPr/>
        </p:nvGrpSpPr>
        <p:grpSpPr>
          <a:xfrm>
            <a:off x="2326100" y="540000"/>
            <a:ext cx="4491900" cy="915507"/>
            <a:chOff x="2326100" y="540000"/>
            <a:chExt cx="4491900" cy="915507"/>
          </a:xfrm>
        </p:grpSpPr>
        <p:sp>
          <p:nvSpPr>
            <p:cNvPr id="2103" name="Google Shape;2103;p68"/>
            <p:cNvSpPr/>
            <p:nvPr/>
          </p:nvSpPr>
          <p:spPr>
            <a:xfrm>
              <a:off x="2326100" y="540000"/>
              <a:ext cx="44919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104" name="Google Shape;2104;p68"/>
            <p:cNvSpPr/>
            <p:nvPr/>
          </p:nvSpPr>
          <p:spPr>
            <a:xfrm rot="3597242">
              <a:off x="4457341" y="1119052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5" name="Google Shape;2105;p68"/>
          <p:cNvSpPr txBox="1">
            <a:spLocks noGrp="1"/>
          </p:cNvSpPr>
          <p:nvPr>
            <p:ph type="title"/>
          </p:nvPr>
        </p:nvSpPr>
        <p:spPr>
          <a:xfrm>
            <a:off x="2330850" y="649224"/>
            <a:ext cx="44805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Backend</a:t>
            </a:r>
            <a:endParaRPr dirty="0"/>
          </a:p>
        </p:txBody>
      </p:sp>
      <p:sp>
        <p:nvSpPr>
          <p:cNvPr id="2164" name="Google Shape;2164;p68"/>
          <p:cNvSpPr txBox="1"/>
          <p:nvPr/>
        </p:nvSpPr>
        <p:spPr>
          <a:xfrm>
            <a:off x="1712793" y="1581711"/>
            <a:ext cx="5773003" cy="255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The Backend was created using </a:t>
            </a:r>
            <a:r>
              <a:rPr lang="en-US" sz="1800" dirty="0" err="1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ExpressJs</a:t>
            </a:r>
            <a:r>
              <a:rPr lang="en-US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It uses </a:t>
            </a:r>
            <a:r>
              <a:rPr lang="en-US" sz="1800" dirty="0" err="1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Json</a:t>
            </a:r>
            <a:r>
              <a:rPr lang="en-US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 Web Token(JWT) For authentication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It is abstracted into: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Routes: this are the endpoints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Services: this are the endpoint logics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Repository: this are the database calls</a:t>
            </a:r>
            <a:endParaRPr lang="en" sz="1800" dirty="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  <p:extLst>
      <p:ext uri="{BB962C8B-B14F-4D97-AF65-F5344CB8AC3E}">
        <p14:creationId xmlns:p14="http://schemas.microsoft.com/office/powerpoint/2010/main" val="106853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Google Shape;2484;p72"/>
          <p:cNvGrpSpPr/>
          <p:nvPr/>
        </p:nvGrpSpPr>
        <p:grpSpPr>
          <a:xfrm>
            <a:off x="1764675" y="540000"/>
            <a:ext cx="5614800" cy="869238"/>
            <a:chOff x="1764675" y="540000"/>
            <a:chExt cx="5614800" cy="869238"/>
          </a:xfrm>
        </p:grpSpPr>
        <p:sp>
          <p:nvSpPr>
            <p:cNvPr id="2485" name="Google Shape;2485;p72"/>
            <p:cNvSpPr/>
            <p:nvPr/>
          </p:nvSpPr>
          <p:spPr>
            <a:xfrm>
              <a:off x="1764675" y="540000"/>
              <a:ext cx="56148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486" name="Google Shape;2486;p72"/>
            <p:cNvSpPr/>
            <p:nvPr/>
          </p:nvSpPr>
          <p:spPr>
            <a:xfrm rot="-5403312">
              <a:off x="6102285" y="1119138"/>
              <a:ext cx="311400" cy="2688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8" name="Google Shape;2488;p72"/>
          <p:cNvSpPr/>
          <p:nvPr/>
        </p:nvSpPr>
        <p:spPr>
          <a:xfrm>
            <a:off x="5289270" y="1681423"/>
            <a:ext cx="2978761" cy="2648855"/>
          </a:xfrm>
          <a:prstGeom prst="roundRect">
            <a:avLst>
              <a:gd name="adj" fmla="val 171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72"/>
          <p:cNvSpPr txBox="1">
            <a:spLocks noGrp="1"/>
          </p:cNvSpPr>
          <p:nvPr>
            <p:ph type="title"/>
          </p:nvPr>
        </p:nvSpPr>
        <p:spPr>
          <a:xfrm>
            <a:off x="1804825" y="649224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Works</a:t>
            </a:r>
            <a:endParaRPr dirty="0"/>
          </a:p>
        </p:txBody>
      </p:sp>
      <p:sp>
        <p:nvSpPr>
          <p:cNvPr id="2491" name="Google Shape;2491;p72"/>
          <p:cNvSpPr txBox="1">
            <a:spLocks noGrp="1"/>
          </p:cNvSpPr>
          <p:nvPr>
            <p:ph type="subTitle" idx="2"/>
          </p:nvPr>
        </p:nvSpPr>
        <p:spPr>
          <a:xfrm>
            <a:off x="5307393" y="2468398"/>
            <a:ext cx="2865428" cy="1512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For the further development of this project, AI can be used to get better job recommendations.</a:t>
            </a:r>
          </a:p>
        </p:txBody>
      </p:sp>
      <p:grpSp>
        <p:nvGrpSpPr>
          <p:cNvPr id="2494" name="Google Shape;2494;p72"/>
          <p:cNvGrpSpPr/>
          <p:nvPr/>
        </p:nvGrpSpPr>
        <p:grpSpPr>
          <a:xfrm flipH="1">
            <a:off x="1040213" y="1681412"/>
            <a:ext cx="3770585" cy="2692964"/>
            <a:chOff x="9332975" y="855846"/>
            <a:chExt cx="3459569" cy="2470836"/>
          </a:xfrm>
        </p:grpSpPr>
        <p:sp>
          <p:nvSpPr>
            <p:cNvPr id="2495" name="Google Shape;2495;p72"/>
            <p:cNvSpPr/>
            <p:nvPr/>
          </p:nvSpPr>
          <p:spPr>
            <a:xfrm>
              <a:off x="11329557" y="1298990"/>
              <a:ext cx="1400854" cy="1247622"/>
            </a:xfrm>
            <a:custGeom>
              <a:avLst/>
              <a:gdLst/>
              <a:ahLst/>
              <a:cxnLst/>
              <a:rect l="l" t="t" r="r" b="b"/>
              <a:pathLst>
                <a:path w="19637" h="17489" extrusionOk="0">
                  <a:moveTo>
                    <a:pt x="10094" y="1"/>
                  </a:moveTo>
                  <a:cubicBezTo>
                    <a:pt x="9746" y="1"/>
                    <a:pt x="9446" y="252"/>
                    <a:pt x="9397" y="601"/>
                  </a:cubicBezTo>
                  <a:lnTo>
                    <a:pt x="7230" y="14788"/>
                  </a:lnTo>
                  <a:cubicBezTo>
                    <a:pt x="7125" y="15511"/>
                    <a:pt x="6506" y="16047"/>
                    <a:pt x="5787" y="16047"/>
                  </a:cubicBezTo>
                  <a:cubicBezTo>
                    <a:pt x="5774" y="16047"/>
                    <a:pt x="5762" y="16046"/>
                    <a:pt x="5749" y="16046"/>
                  </a:cubicBezTo>
                  <a:lnTo>
                    <a:pt x="717" y="16046"/>
                  </a:lnTo>
                  <a:cubicBezTo>
                    <a:pt x="320" y="16046"/>
                    <a:pt x="0" y="16365"/>
                    <a:pt x="0" y="16762"/>
                  </a:cubicBezTo>
                  <a:cubicBezTo>
                    <a:pt x="0" y="17159"/>
                    <a:pt x="320" y="17488"/>
                    <a:pt x="717" y="17488"/>
                  </a:cubicBezTo>
                  <a:lnTo>
                    <a:pt x="15059" y="17488"/>
                  </a:lnTo>
                  <a:cubicBezTo>
                    <a:pt x="15072" y="17488"/>
                    <a:pt x="15085" y="17488"/>
                    <a:pt x="15098" y="17488"/>
                  </a:cubicBezTo>
                  <a:cubicBezTo>
                    <a:pt x="16155" y="17488"/>
                    <a:pt x="17054" y="16711"/>
                    <a:pt x="17207" y="15669"/>
                  </a:cubicBezTo>
                  <a:lnTo>
                    <a:pt x="19636" y="1"/>
                  </a:lnTo>
                  <a:close/>
                </a:path>
              </a:pathLst>
            </a:custGeom>
            <a:solidFill>
              <a:srgbClr val="C7D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2"/>
            <p:cNvSpPr/>
            <p:nvPr/>
          </p:nvSpPr>
          <p:spPr>
            <a:xfrm>
              <a:off x="11678181" y="1298990"/>
              <a:ext cx="1114363" cy="1247622"/>
            </a:xfrm>
            <a:custGeom>
              <a:avLst/>
              <a:gdLst/>
              <a:ahLst/>
              <a:cxnLst/>
              <a:rect l="l" t="t" r="r" b="b"/>
              <a:pathLst>
                <a:path w="15621" h="17489" extrusionOk="0">
                  <a:moveTo>
                    <a:pt x="14749" y="0"/>
                  </a:moveTo>
                  <a:cubicBezTo>
                    <a:pt x="14438" y="0"/>
                    <a:pt x="14168" y="230"/>
                    <a:pt x="14120" y="552"/>
                  </a:cubicBezTo>
                  <a:lnTo>
                    <a:pt x="11952" y="14788"/>
                  </a:lnTo>
                  <a:cubicBezTo>
                    <a:pt x="11848" y="15511"/>
                    <a:pt x="11229" y="16047"/>
                    <a:pt x="10510" y="16047"/>
                  </a:cubicBezTo>
                  <a:cubicBezTo>
                    <a:pt x="10497" y="16047"/>
                    <a:pt x="10484" y="16046"/>
                    <a:pt x="10472" y="16046"/>
                  </a:cubicBezTo>
                  <a:lnTo>
                    <a:pt x="717" y="16046"/>
                  </a:lnTo>
                  <a:cubicBezTo>
                    <a:pt x="320" y="16046"/>
                    <a:pt x="1" y="16365"/>
                    <a:pt x="1" y="16762"/>
                  </a:cubicBezTo>
                  <a:cubicBezTo>
                    <a:pt x="1" y="17159"/>
                    <a:pt x="320" y="17488"/>
                    <a:pt x="717" y="17488"/>
                  </a:cubicBezTo>
                  <a:lnTo>
                    <a:pt x="11120" y="17488"/>
                  </a:lnTo>
                  <a:cubicBezTo>
                    <a:pt x="11133" y="17488"/>
                    <a:pt x="11146" y="17488"/>
                    <a:pt x="11159" y="17488"/>
                  </a:cubicBezTo>
                  <a:cubicBezTo>
                    <a:pt x="12207" y="17488"/>
                    <a:pt x="13106" y="16711"/>
                    <a:pt x="13269" y="15669"/>
                  </a:cubicBezTo>
                  <a:lnTo>
                    <a:pt x="15562" y="881"/>
                  </a:lnTo>
                  <a:cubicBezTo>
                    <a:pt x="15620" y="417"/>
                    <a:pt x="15262" y="10"/>
                    <a:pt x="14788" y="1"/>
                  </a:cubicBezTo>
                  <a:lnTo>
                    <a:pt x="14769" y="1"/>
                  </a:lnTo>
                  <a:cubicBezTo>
                    <a:pt x="14762" y="1"/>
                    <a:pt x="14756" y="0"/>
                    <a:pt x="14749" y="0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2"/>
            <p:cNvSpPr/>
            <p:nvPr/>
          </p:nvSpPr>
          <p:spPr>
            <a:xfrm>
              <a:off x="12035794" y="2545816"/>
              <a:ext cx="9060" cy="619352"/>
            </a:xfrm>
            <a:custGeom>
              <a:avLst/>
              <a:gdLst/>
              <a:ahLst/>
              <a:cxnLst/>
              <a:rect l="l" t="t" r="r" b="b"/>
              <a:pathLst>
                <a:path w="127" h="8682" extrusionOk="0">
                  <a:moveTo>
                    <a:pt x="1" y="0"/>
                  </a:moveTo>
                  <a:lnTo>
                    <a:pt x="1" y="8681"/>
                  </a:lnTo>
                  <a:lnTo>
                    <a:pt x="126" y="868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2"/>
            <p:cNvSpPr/>
            <p:nvPr/>
          </p:nvSpPr>
          <p:spPr>
            <a:xfrm>
              <a:off x="11713421" y="3160954"/>
              <a:ext cx="654522" cy="55287"/>
            </a:xfrm>
            <a:custGeom>
              <a:avLst/>
              <a:gdLst/>
              <a:ahLst/>
              <a:cxnLst/>
              <a:rect l="l" t="t" r="r" b="b"/>
              <a:pathLst>
                <a:path w="9175" h="775" extrusionOk="0">
                  <a:moveTo>
                    <a:pt x="774" y="0"/>
                  </a:moveTo>
                  <a:cubicBezTo>
                    <a:pt x="349" y="0"/>
                    <a:pt x="0" y="339"/>
                    <a:pt x="0" y="774"/>
                  </a:cubicBezTo>
                  <a:lnTo>
                    <a:pt x="126" y="774"/>
                  </a:lnTo>
                  <a:cubicBezTo>
                    <a:pt x="126" y="407"/>
                    <a:pt x="416" y="116"/>
                    <a:pt x="774" y="116"/>
                  </a:cubicBezTo>
                  <a:lnTo>
                    <a:pt x="8400" y="116"/>
                  </a:lnTo>
                  <a:cubicBezTo>
                    <a:pt x="8758" y="116"/>
                    <a:pt x="9049" y="407"/>
                    <a:pt x="9049" y="774"/>
                  </a:cubicBezTo>
                  <a:lnTo>
                    <a:pt x="9174" y="774"/>
                  </a:lnTo>
                  <a:cubicBezTo>
                    <a:pt x="9174" y="339"/>
                    <a:pt x="8826" y="0"/>
                    <a:pt x="8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2"/>
            <p:cNvSpPr/>
            <p:nvPr/>
          </p:nvSpPr>
          <p:spPr>
            <a:xfrm>
              <a:off x="12045495" y="3160954"/>
              <a:ext cx="55287" cy="55287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0" y="0"/>
                  </a:moveTo>
                  <a:lnTo>
                    <a:pt x="0" y="116"/>
                  </a:lnTo>
                  <a:cubicBezTo>
                    <a:pt x="358" y="116"/>
                    <a:pt x="648" y="407"/>
                    <a:pt x="648" y="774"/>
                  </a:cubicBezTo>
                  <a:lnTo>
                    <a:pt x="774" y="774"/>
                  </a:lnTo>
                  <a:cubicBezTo>
                    <a:pt x="774" y="339"/>
                    <a:pt x="42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2"/>
            <p:cNvSpPr/>
            <p:nvPr/>
          </p:nvSpPr>
          <p:spPr>
            <a:xfrm>
              <a:off x="12311511" y="3216169"/>
              <a:ext cx="121345" cy="103511"/>
            </a:xfrm>
            <a:custGeom>
              <a:avLst/>
              <a:gdLst/>
              <a:ahLst/>
              <a:cxnLst/>
              <a:rect l="l" t="t" r="r" b="b"/>
              <a:pathLst>
                <a:path w="1701" h="1451" extrusionOk="0">
                  <a:moveTo>
                    <a:pt x="715" y="0"/>
                  </a:moveTo>
                  <a:cubicBezTo>
                    <a:pt x="326" y="0"/>
                    <a:pt x="7" y="325"/>
                    <a:pt x="7" y="716"/>
                  </a:cubicBezTo>
                  <a:cubicBezTo>
                    <a:pt x="0" y="1157"/>
                    <a:pt x="360" y="1450"/>
                    <a:pt x="737" y="1450"/>
                  </a:cubicBezTo>
                  <a:cubicBezTo>
                    <a:pt x="915" y="1450"/>
                    <a:pt x="1096" y="1385"/>
                    <a:pt x="1245" y="1239"/>
                  </a:cubicBezTo>
                  <a:cubicBezTo>
                    <a:pt x="1700" y="784"/>
                    <a:pt x="1381" y="0"/>
                    <a:pt x="732" y="0"/>
                  </a:cubicBezTo>
                  <a:cubicBezTo>
                    <a:pt x="727" y="0"/>
                    <a:pt x="721" y="0"/>
                    <a:pt x="715" y="0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2"/>
            <p:cNvSpPr/>
            <p:nvPr/>
          </p:nvSpPr>
          <p:spPr>
            <a:xfrm>
              <a:off x="12344398" y="3248627"/>
              <a:ext cx="43587" cy="37595"/>
            </a:xfrm>
            <a:custGeom>
              <a:avLst/>
              <a:gdLst/>
              <a:ahLst/>
              <a:cxnLst/>
              <a:rect l="l" t="t" r="r" b="b"/>
              <a:pathLst>
                <a:path w="611" h="527" extrusionOk="0">
                  <a:moveTo>
                    <a:pt x="262" y="0"/>
                  </a:moveTo>
                  <a:cubicBezTo>
                    <a:pt x="117" y="0"/>
                    <a:pt x="0" y="116"/>
                    <a:pt x="0" y="261"/>
                  </a:cubicBezTo>
                  <a:cubicBezTo>
                    <a:pt x="0" y="418"/>
                    <a:pt x="129" y="527"/>
                    <a:pt x="262" y="527"/>
                  </a:cubicBezTo>
                  <a:cubicBezTo>
                    <a:pt x="327" y="527"/>
                    <a:pt x="392" y="502"/>
                    <a:pt x="446" y="445"/>
                  </a:cubicBezTo>
                  <a:cubicBezTo>
                    <a:pt x="610" y="281"/>
                    <a:pt x="494" y="0"/>
                    <a:pt x="262" y="0"/>
                  </a:cubicBezTo>
                  <a:close/>
                </a:path>
              </a:pathLst>
            </a:custGeom>
            <a:solidFill>
              <a:srgbClr val="B7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2"/>
            <p:cNvSpPr/>
            <p:nvPr/>
          </p:nvSpPr>
          <p:spPr>
            <a:xfrm>
              <a:off x="12044283" y="3216169"/>
              <a:ext cx="121345" cy="103511"/>
            </a:xfrm>
            <a:custGeom>
              <a:avLst/>
              <a:gdLst/>
              <a:ahLst/>
              <a:cxnLst/>
              <a:rect l="l" t="t" r="r" b="b"/>
              <a:pathLst>
                <a:path w="1701" h="1451" extrusionOk="0">
                  <a:moveTo>
                    <a:pt x="716" y="0"/>
                  </a:moveTo>
                  <a:cubicBezTo>
                    <a:pt x="327" y="0"/>
                    <a:pt x="7" y="325"/>
                    <a:pt x="7" y="716"/>
                  </a:cubicBezTo>
                  <a:cubicBezTo>
                    <a:pt x="1" y="1157"/>
                    <a:pt x="361" y="1450"/>
                    <a:pt x="738" y="1450"/>
                  </a:cubicBezTo>
                  <a:cubicBezTo>
                    <a:pt x="915" y="1450"/>
                    <a:pt x="1097" y="1385"/>
                    <a:pt x="1246" y="1239"/>
                  </a:cubicBezTo>
                  <a:cubicBezTo>
                    <a:pt x="1701" y="784"/>
                    <a:pt x="1382" y="0"/>
                    <a:pt x="733" y="0"/>
                  </a:cubicBezTo>
                  <a:cubicBezTo>
                    <a:pt x="727" y="0"/>
                    <a:pt x="722" y="0"/>
                    <a:pt x="716" y="0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2"/>
            <p:cNvSpPr/>
            <p:nvPr/>
          </p:nvSpPr>
          <p:spPr>
            <a:xfrm>
              <a:off x="12077240" y="3248627"/>
              <a:ext cx="44229" cy="37595"/>
            </a:xfrm>
            <a:custGeom>
              <a:avLst/>
              <a:gdLst/>
              <a:ahLst/>
              <a:cxnLst/>
              <a:rect l="l" t="t" r="r" b="b"/>
              <a:pathLst>
                <a:path w="620" h="527" extrusionOk="0">
                  <a:moveTo>
                    <a:pt x="262" y="0"/>
                  </a:moveTo>
                  <a:cubicBezTo>
                    <a:pt x="116" y="0"/>
                    <a:pt x="0" y="116"/>
                    <a:pt x="0" y="261"/>
                  </a:cubicBezTo>
                  <a:cubicBezTo>
                    <a:pt x="0" y="418"/>
                    <a:pt x="133" y="527"/>
                    <a:pt x="270" y="527"/>
                  </a:cubicBezTo>
                  <a:cubicBezTo>
                    <a:pt x="335" y="527"/>
                    <a:pt x="402" y="502"/>
                    <a:pt x="455" y="445"/>
                  </a:cubicBezTo>
                  <a:cubicBezTo>
                    <a:pt x="620" y="281"/>
                    <a:pt x="503" y="0"/>
                    <a:pt x="262" y="0"/>
                  </a:cubicBezTo>
                  <a:close/>
                </a:path>
              </a:pathLst>
            </a:custGeom>
            <a:solidFill>
              <a:srgbClr val="B7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2"/>
            <p:cNvSpPr/>
            <p:nvPr/>
          </p:nvSpPr>
          <p:spPr>
            <a:xfrm>
              <a:off x="11665982" y="3216169"/>
              <a:ext cx="121345" cy="103511"/>
            </a:xfrm>
            <a:custGeom>
              <a:avLst/>
              <a:gdLst/>
              <a:ahLst/>
              <a:cxnLst/>
              <a:rect l="l" t="t" r="r" b="b"/>
              <a:pathLst>
                <a:path w="1701" h="1451" extrusionOk="0">
                  <a:moveTo>
                    <a:pt x="716" y="0"/>
                  </a:moveTo>
                  <a:cubicBezTo>
                    <a:pt x="327" y="0"/>
                    <a:pt x="7" y="325"/>
                    <a:pt x="7" y="716"/>
                  </a:cubicBezTo>
                  <a:cubicBezTo>
                    <a:pt x="0" y="1157"/>
                    <a:pt x="360" y="1450"/>
                    <a:pt x="737" y="1450"/>
                  </a:cubicBezTo>
                  <a:cubicBezTo>
                    <a:pt x="915" y="1450"/>
                    <a:pt x="1097" y="1385"/>
                    <a:pt x="1246" y="1239"/>
                  </a:cubicBezTo>
                  <a:cubicBezTo>
                    <a:pt x="1701" y="784"/>
                    <a:pt x="1381" y="0"/>
                    <a:pt x="733" y="0"/>
                  </a:cubicBezTo>
                  <a:cubicBezTo>
                    <a:pt x="727" y="0"/>
                    <a:pt x="721" y="0"/>
                    <a:pt x="716" y="0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2"/>
            <p:cNvSpPr/>
            <p:nvPr/>
          </p:nvSpPr>
          <p:spPr>
            <a:xfrm>
              <a:off x="11698869" y="3248627"/>
              <a:ext cx="44301" cy="37595"/>
            </a:xfrm>
            <a:custGeom>
              <a:avLst/>
              <a:gdLst/>
              <a:ahLst/>
              <a:cxnLst/>
              <a:rect l="l" t="t" r="r" b="b"/>
              <a:pathLst>
                <a:path w="621" h="527" extrusionOk="0">
                  <a:moveTo>
                    <a:pt x="262" y="0"/>
                  </a:moveTo>
                  <a:cubicBezTo>
                    <a:pt x="117" y="0"/>
                    <a:pt x="1" y="116"/>
                    <a:pt x="1" y="261"/>
                  </a:cubicBezTo>
                  <a:cubicBezTo>
                    <a:pt x="1" y="418"/>
                    <a:pt x="129" y="527"/>
                    <a:pt x="266" y="527"/>
                  </a:cubicBezTo>
                  <a:cubicBezTo>
                    <a:pt x="332" y="527"/>
                    <a:pt x="399" y="502"/>
                    <a:pt x="456" y="445"/>
                  </a:cubicBezTo>
                  <a:cubicBezTo>
                    <a:pt x="620" y="281"/>
                    <a:pt x="504" y="0"/>
                    <a:pt x="262" y="0"/>
                  </a:cubicBezTo>
                  <a:close/>
                </a:path>
              </a:pathLst>
            </a:custGeom>
            <a:solidFill>
              <a:srgbClr val="B7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2"/>
            <p:cNvSpPr/>
            <p:nvPr/>
          </p:nvSpPr>
          <p:spPr>
            <a:xfrm>
              <a:off x="9486920" y="1298990"/>
              <a:ext cx="1401568" cy="1247622"/>
            </a:xfrm>
            <a:custGeom>
              <a:avLst/>
              <a:gdLst/>
              <a:ahLst/>
              <a:cxnLst/>
              <a:rect l="l" t="t" r="r" b="b"/>
              <a:pathLst>
                <a:path w="19647" h="17489" extrusionOk="0">
                  <a:moveTo>
                    <a:pt x="1" y="1"/>
                  </a:moveTo>
                  <a:lnTo>
                    <a:pt x="2440" y="15669"/>
                  </a:lnTo>
                  <a:cubicBezTo>
                    <a:pt x="2593" y="16711"/>
                    <a:pt x="3492" y="17488"/>
                    <a:pt x="4540" y="17488"/>
                  </a:cubicBezTo>
                  <a:cubicBezTo>
                    <a:pt x="4553" y="17488"/>
                    <a:pt x="4566" y="17488"/>
                    <a:pt x="4578" y="17488"/>
                  </a:cubicBezTo>
                  <a:lnTo>
                    <a:pt x="18921" y="17488"/>
                  </a:lnTo>
                  <a:cubicBezTo>
                    <a:pt x="19317" y="17488"/>
                    <a:pt x="19646" y="17159"/>
                    <a:pt x="19646" y="16762"/>
                  </a:cubicBezTo>
                  <a:cubicBezTo>
                    <a:pt x="19646" y="16365"/>
                    <a:pt x="19317" y="16046"/>
                    <a:pt x="18921" y="16046"/>
                  </a:cubicBezTo>
                  <a:lnTo>
                    <a:pt x="13898" y="16046"/>
                  </a:lnTo>
                  <a:cubicBezTo>
                    <a:pt x="13885" y="16046"/>
                    <a:pt x="13872" y="16047"/>
                    <a:pt x="13859" y="16047"/>
                  </a:cubicBezTo>
                  <a:cubicBezTo>
                    <a:pt x="13131" y="16047"/>
                    <a:pt x="12512" y="15511"/>
                    <a:pt x="12408" y="14788"/>
                  </a:cubicBezTo>
                  <a:lnTo>
                    <a:pt x="10249" y="601"/>
                  </a:lnTo>
                  <a:cubicBezTo>
                    <a:pt x="10201" y="252"/>
                    <a:pt x="9901" y="1"/>
                    <a:pt x="9553" y="1"/>
                  </a:cubicBezTo>
                  <a:close/>
                </a:path>
              </a:pathLst>
            </a:custGeom>
            <a:solidFill>
              <a:srgbClr val="C7D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2"/>
            <p:cNvSpPr/>
            <p:nvPr/>
          </p:nvSpPr>
          <p:spPr>
            <a:xfrm>
              <a:off x="9424786" y="1298990"/>
              <a:ext cx="1114363" cy="1247622"/>
            </a:xfrm>
            <a:custGeom>
              <a:avLst/>
              <a:gdLst/>
              <a:ahLst/>
              <a:cxnLst/>
              <a:rect l="l" t="t" r="r" b="b"/>
              <a:pathLst>
                <a:path w="15621" h="17489" extrusionOk="0">
                  <a:moveTo>
                    <a:pt x="833" y="1"/>
                  </a:moveTo>
                  <a:cubicBezTo>
                    <a:pt x="359" y="10"/>
                    <a:pt x="1" y="417"/>
                    <a:pt x="59" y="891"/>
                  </a:cubicBezTo>
                  <a:lnTo>
                    <a:pt x="2353" y="15669"/>
                  </a:lnTo>
                  <a:cubicBezTo>
                    <a:pt x="2506" y="16720"/>
                    <a:pt x="3404" y="17488"/>
                    <a:pt x="4462" y="17488"/>
                  </a:cubicBezTo>
                  <a:cubicBezTo>
                    <a:pt x="4475" y="17488"/>
                    <a:pt x="4488" y="17488"/>
                    <a:pt x="4501" y="17488"/>
                  </a:cubicBezTo>
                  <a:lnTo>
                    <a:pt x="14904" y="17488"/>
                  </a:lnTo>
                  <a:cubicBezTo>
                    <a:pt x="15301" y="17488"/>
                    <a:pt x="15621" y="17169"/>
                    <a:pt x="15621" y="16772"/>
                  </a:cubicBezTo>
                  <a:cubicBezTo>
                    <a:pt x="15621" y="16381"/>
                    <a:pt x="15310" y="16056"/>
                    <a:pt x="14921" y="16056"/>
                  </a:cubicBezTo>
                  <a:cubicBezTo>
                    <a:pt x="14916" y="16056"/>
                    <a:pt x="14910" y="16056"/>
                    <a:pt x="14904" y="16056"/>
                  </a:cubicBezTo>
                  <a:lnTo>
                    <a:pt x="5149" y="16056"/>
                  </a:lnTo>
                  <a:cubicBezTo>
                    <a:pt x="5143" y="16056"/>
                    <a:pt x="5136" y="16056"/>
                    <a:pt x="5130" y="16056"/>
                  </a:cubicBezTo>
                  <a:cubicBezTo>
                    <a:pt x="4393" y="16056"/>
                    <a:pt x="3774" y="15517"/>
                    <a:pt x="3669" y="14788"/>
                  </a:cubicBezTo>
                  <a:lnTo>
                    <a:pt x="1491" y="552"/>
                  </a:lnTo>
                  <a:cubicBezTo>
                    <a:pt x="1443" y="233"/>
                    <a:pt x="1172" y="1"/>
                    <a:pt x="853" y="1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2"/>
            <p:cNvSpPr/>
            <p:nvPr/>
          </p:nvSpPr>
          <p:spPr>
            <a:xfrm>
              <a:off x="10172469" y="2545816"/>
              <a:ext cx="9060" cy="619352"/>
            </a:xfrm>
            <a:custGeom>
              <a:avLst/>
              <a:gdLst/>
              <a:ahLst/>
              <a:cxnLst/>
              <a:rect l="l" t="t" r="r" b="b"/>
              <a:pathLst>
                <a:path w="127" h="8682" extrusionOk="0">
                  <a:moveTo>
                    <a:pt x="1" y="0"/>
                  </a:moveTo>
                  <a:lnTo>
                    <a:pt x="1" y="8681"/>
                  </a:lnTo>
                  <a:lnTo>
                    <a:pt x="127" y="868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2"/>
            <p:cNvSpPr/>
            <p:nvPr/>
          </p:nvSpPr>
          <p:spPr>
            <a:xfrm>
              <a:off x="9850097" y="3160954"/>
              <a:ext cx="653808" cy="55287"/>
            </a:xfrm>
            <a:custGeom>
              <a:avLst/>
              <a:gdLst/>
              <a:ahLst/>
              <a:cxnLst/>
              <a:rect l="l" t="t" r="r" b="b"/>
              <a:pathLst>
                <a:path w="9165" h="775" extrusionOk="0">
                  <a:moveTo>
                    <a:pt x="775" y="0"/>
                  </a:moveTo>
                  <a:cubicBezTo>
                    <a:pt x="349" y="0"/>
                    <a:pt x="0" y="339"/>
                    <a:pt x="0" y="774"/>
                  </a:cubicBezTo>
                  <a:lnTo>
                    <a:pt x="116" y="774"/>
                  </a:lnTo>
                  <a:cubicBezTo>
                    <a:pt x="116" y="407"/>
                    <a:pt x="416" y="116"/>
                    <a:pt x="775" y="116"/>
                  </a:cubicBezTo>
                  <a:lnTo>
                    <a:pt x="8391" y="116"/>
                  </a:lnTo>
                  <a:cubicBezTo>
                    <a:pt x="8759" y="116"/>
                    <a:pt x="9049" y="407"/>
                    <a:pt x="9049" y="774"/>
                  </a:cubicBezTo>
                  <a:lnTo>
                    <a:pt x="9165" y="774"/>
                  </a:lnTo>
                  <a:cubicBezTo>
                    <a:pt x="9165" y="339"/>
                    <a:pt x="8826" y="0"/>
                    <a:pt x="8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2"/>
            <p:cNvSpPr/>
            <p:nvPr/>
          </p:nvSpPr>
          <p:spPr>
            <a:xfrm>
              <a:off x="10117254" y="3160954"/>
              <a:ext cx="55287" cy="55287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775" y="0"/>
                  </a:moveTo>
                  <a:cubicBezTo>
                    <a:pt x="339" y="0"/>
                    <a:pt x="1" y="339"/>
                    <a:pt x="1" y="774"/>
                  </a:cubicBezTo>
                  <a:lnTo>
                    <a:pt x="117" y="774"/>
                  </a:lnTo>
                  <a:cubicBezTo>
                    <a:pt x="117" y="407"/>
                    <a:pt x="407" y="116"/>
                    <a:pt x="775" y="116"/>
                  </a:cubicBezTo>
                  <a:lnTo>
                    <a:pt x="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2"/>
            <p:cNvSpPr/>
            <p:nvPr/>
          </p:nvSpPr>
          <p:spPr>
            <a:xfrm>
              <a:off x="9784467" y="3216169"/>
              <a:ext cx="121416" cy="103511"/>
            </a:xfrm>
            <a:custGeom>
              <a:avLst/>
              <a:gdLst/>
              <a:ahLst/>
              <a:cxnLst/>
              <a:rect l="l" t="t" r="r" b="b"/>
              <a:pathLst>
                <a:path w="1702" h="1451" extrusionOk="0">
                  <a:moveTo>
                    <a:pt x="986" y="0"/>
                  </a:moveTo>
                  <a:cubicBezTo>
                    <a:pt x="980" y="0"/>
                    <a:pt x="975" y="0"/>
                    <a:pt x="969" y="0"/>
                  </a:cubicBezTo>
                  <a:cubicBezTo>
                    <a:pt x="320" y="0"/>
                    <a:pt x="1" y="784"/>
                    <a:pt x="465" y="1239"/>
                  </a:cubicBezTo>
                  <a:cubicBezTo>
                    <a:pt x="611" y="1385"/>
                    <a:pt x="791" y="1450"/>
                    <a:pt x="967" y="1450"/>
                  </a:cubicBezTo>
                  <a:cubicBezTo>
                    <a:pt x="1341" y="1450"/>
                    <a:pt x="1701" y="1157"/>
                    <a:pt x="1695" y="716"/>
                  </a:cubicBezTo>
                  <a:cubicBezTo>
                    <a:pt x="1695" y="325"/>
                    <a:pt x="1384" y="0"/>
                    <a:pt x="986" y="0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2"/>
            <p:cNvSpPr/>
            <p:nvPr/>
          </p:nvSpPr>
          <p:spPr>
            <a:xfrm>
              <a:off x="9828696" y="3248627"/>
              <a:ext cx="44229" cy="37595"/>
            </a:xfrm>
            <a:custGeom>
              <a:avLst/>
              <a:gdLst/>
              <a:ahLst/>
              <a:cxnLst/>
              <a:rect l="l" t="t" r="r" b="b"/>
              <a:pathLst>
                <a:path w="620" h="527" extrusionOk="0">
                  <a:moveTo>
                    <a:pt x="358" y="0"/>
                  </a:moveTo>
                  <a:cubicBezTo>
                    <a:pt x="126" y="0"/>
                    <a:pt x="0" y="281"/>
                    <a:pt x="175" y="445"/>
                  </a:cubicBezTo>
                  <a:cubicBezTo>
                    <a:pt x="228" y="502"/>
                    <a:pt x="293" y="527"/>
                    <a:pt x="358" y="527"/>
                  </a:cubicBezTo>
                  <a:cubicBezTo>
                    <a:pt x="492" y="527"/>
                    <a:pt x="620" y="418"/>
                    <a:pt x="620" y="261"/>
                  </a:cubicBezTo>
                  <a:cubicBezTo>
                    <a:pt x="620" y="116"/>
                    <a:pt x="504" y="0"/>
                    <a:pt x="358" y="0"/>
                  </a:cubicBezTo>
                  <a:close/>
                </a:path>
              </a:pathLst>
            </a:custGeom>
            <a:solidFill>
              <a:srgbClr val="B7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2"/>
            <p:cNvSpPr/>
            <p:nvPr/>
          </p:nvSpPr>
          <p:spPr>
            <a:xfrm>
              <a:off x="10051696" y="3216169"/>
              <a:ext cx="121345" cy="103511"/>
            </a:xfrm>
            <a:custGeom>
              <a:avLst/>
              <a:gdLst/>
              <a:ahLst/>
              <a:cxnLst/>
              <a:rect l="l" t="t" r="r" b="b"/>
              <a:pathLst>
                <a:path w="1701" h="1451" extrusionOk="0">
                  <a:moveTo>
                    <a:pt x="968" y="0"/>
                  </a:moveTo>
                  <a:cubicBezTo>
                    <a:pt x="320" y="0"/>
                    <a:pt x="0" y="784"/>
                    <a:pt x="465" y="1239"/>
                  </a:cubicBezTo>
                  <a:cubicBezTo>
                    <a:pt x="611" y="1385"/>
                    <a:pt x="790" y="1450"/>
                    <a:pt x="967" y="1450"/>
                  </a:cubicBezTo>
                  <a:cubicBezTo>
                    <a:pt x="1341" y="1450"/>
                    <a:pt x="1700" y="1157"/>
                    <a:pt x="1694" y="716"/>
                  </a:cubicBezTo>
                  <a:cubicBezTo>
                    <a:pt x="1694" y="320"/>
                    <a:pt x="1374" y="0"/>
                    <a:pt x="968" y="0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2"/>
            <p:cNvSpPr/>
            <p:nvPr/>
          </p:nvSpPr>
          <p:spPr>
            <a:xfrm>
              <a:off x="10095853" y="3248627"/>
              <a:ext cx="44229" cy="37595"/>
            </a:xfrm>
            <a:custGeom>
              <a:avLst/>
              <a:gdLst/>
              <a:ahLst/>
              <a:cxnLst/>
              <a:rect l="l" t="t" r="r" b="b"/>
              <a:pathLst>
                <a:path w="620" h="527" extrusionOk="0">
                  <a:moveTo>
                    <a:pt x="359" y="0"/>
                  </a:moveTo>
                  <a:cubicBezTo>
                    <a:pt x="126" y="0"/>
                    <a:pt x="1" y="281"/>
                    <a:pt x="165" y="445"/>
                  </a:cubicBezTo>
                  <a:cubicBezTo>
                    <a:pt x="222" y="502"/>
                    <a:pt x="289" y="527"/>
                    <a:pt x="355" y="527"/>
                  </a:cubicBezTo>
                  <a:cubicBezTo>
                    <a:pt x="492" y="527"/>
                    <a:pt x="620" y="418"/>
                    <a:pt x="620" y="261"/>
                  </a:cubicBezTo>
                  <a:cubicBezTo>
                    <a:pt x="620" y="116"/>
                    <a:pt x="504" y="0"/>
                    <a:pt x="359" y="0"/>
                  </a:cubicBezTo>
                  <a:close/>
                </a:path>
              </a:pathLst>
            </a:custGeom>
            <a:solidFill>
              <a:srgbClr val="B7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2"/>
            <p:cNvSpPr/>
            <p:nvPr/>
          </p:nvSpPr>
          <p:spPr>
            <a:xfrm>
              <a:off x="10429996" y="3216169"/>
              <a:ext cx="121559" cy="103511"/>
            </a:xfrm>
            <a:custGeom>
              <a:avLst/>
              <a:gdLst/>
              <a:ahLst/>
              <a:cxnLst/>
              <a:rect l="l" t="t" r="r" b="b"/>
              <a:pathLst>
                <a:path w="1704" h="1451" extrusionOk="0">
                  <a:moveTo>
                    <a:pt x="995" y="0"/>
                  </a:moveTo>
                  <a:cubicBezTo>
                    <a:pt x="989" y="0"/>
                    <a:pt x="984" y="0"/>
                    <a:pt x="978" y="0"/>
                  </a:cubicBezTo>
                  <a:cubicBezTo>
                    <a:pt x="330" y="0"/>
                    <a:pt x="0" y="784"/>
                    <a:pt x="465" y="1239"/>
                  </a:cubicBezTo>
                  <a:cubicBezTo>
                    <a:pt x="611" y="1385"/>
                    <a:pt x="790" y="1450"/>
                    <a:pt x="967" y="1450"/>
                  </a:cubicBezTo>
                  <a:cubicBezTo>
                    <a:pt x="1342" y="1450"/>
                    <a:pt x="1704" y="1157"/>
                    <a:pt x="1704" y="716"/>
                  </a:cubicBezTo>
                  <a:cubicBezTo>
                    <a:pt x="1704" y="325"/>
                    <a:pt x="1384" y="0"/>
                    <a:pt x="995" y="0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2"/>
            <p:cNvSpPr/>
            <p:nvPr/>
          </p:nvSpPr>
          <p:spPr>
            <a:xfrm>
              <a:off x="10474867" y="3248627"/>
              <a:ext cx="44229" cy="37595"/>
            </a:xfrm>
            <a:custGeom>
              <a:avLst/>
              <a:gdLst/>
              <a:ahLst/>
              <a:cxnLst/>
              <a:rect l="l" t="t" r="r" b="b"/>
              <a:pathLst>
                <a:path w="620" h="527" extrusionOk="0">
                  <a:moveTo>
                    <a:pt x="349" y="0"/>
                  </a:moveTo>
                  <a:cubicBezTo>
                    <a:pt x="117" y="0"/>
                    <a:pt x="1" y="281"/>
                    <a:pt x="165" y="445"/>
                  </a:cubicBezTo>
                  <a:cubicBezTo>
                    <a:pt x="218" y="502"/>
                    <a:pt x="285" y="527"/>
                    <a:pt x="351" y="527"/>
                  </a:cubicBezTo>
                  <a:cubicBezTo>
                    <a:pt x="487" y="527"/>
                    <a:pt x="620" y="418"/>
                    <a:pt x="620" y="261"/>
                  </a:cubicBezTo>
                  <a:cubicBezTo>
                    <a:pt x="620" y="116"/>
                    <a:pt x="494" y="0"/>
                    <a:pt x="349" y="0"/>
                  </a:cubicBezTo>
                  <a:close/>
                </a:path>
              </a:pathLst>
            </a:custGeom>
            <a:solidFill>
              <a:srgbClr val="B7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2"/>
            <p:cNvSpPr/>
            <p:nvPr/>
          </p:nvSpPr>
          <p:spPr>
            <a:xfrm>
              <a:off x="10710280" y="2882740"/>
              <a:ext cx="405340" cy="404626"/>
            </a:xfrm>
            <a:custGeom>
              <a:avLst/>
              <a:gdLst/>
              <a:ahLst/>
              <a:cxnLst/>
              <a:rect l="l" t="t" r="r" b="b"/>
              <a:pathLst>
                <a:path w="5682" h="5672" extrusionOk="0">
                  <a:moveTo>
                    <a:pt x="3185" y="0"/>
                  </a:moveTo>
                  <a:lnTo>
                    <a:pt x="1" y="348"/>
                  </a:lnTo>
                  <a:lnTo>
                    <a:pt x="330" y="4355"/>
                  </a:lnTo>
                  <a:lnTo>
                    <a:pt x="301" y="5671"/>
                  </a:lnTo>
                  <a:lnTo>
                    <a:pt x="5449" y="5642"/>
                  </a:lnTo>
                  <a:cubicBezTo>
                    <a:pt x="5575" y="5642"/>
                    <a:pt x="5681" y="5536"/>
                    <a:pt x="5681" y="5410"/>
                  </a:cubicBezTo>
                  <a:cubicBezTo>
                    <a:pt x="5681" y="5323"/>
                    <a:pt x="5623" y="5236"/>
                    <a:pt x="5526" y="5207"/>
                  </a:cubicBezTo>
                  <a:lnTo>
                    <a:pt x="3310" y="4181"/>
                  </a:lnTo>
                  <a:lnTo>
                    <a:pt x="3185" y="0"/>
                  </a:ln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2"/>
            <p:cNvSpPr/>
            <p:nvPr/>
          </p:nvSpPr>
          <p:spPr>
            <a:xfrm>
              <a:off x="10711635" y="3180928"/>
              <a:ext cx="425386" cy="142960"/>
            </a:xfrm>
            <a:custGeom>
              <a:avLst/>
              <a:gdLst/>
              <a:ahLst/>
              <a:cxnLst/>
              <a:rect l="l" t="t" r="r" b="b"/>
              <a:pathLst>
                <a:path w="5963" h="2004" extrusionOk="0">
                  <a:moveTo>
                    <a:pt x="3291" y="1"/>
                  </a:moveTo>
                  <a:cubicBezTo>
                    <a:pt x="2780" y="205"/>
                    <a:pt x="2211" y="267"/>
                    <a:pt x="1708" y="267"/>
                  </a:cubicBezTo>
                  <a:cubicBezTo>
                    <a:pt x="925" y="267"/>
                    <a:pt x="301" y="117"/>
                    <a:pt x="301" y="117"/>
                  </a:cubicBezTo>
                  <a:lnTo>
                    <a:pt x="1" y="1898"/>
                  </a:lnTo>
                  <a:cubicBezTo>
                    <a:pt x="11" y="1956"/>
                    <a:pt x="59" y="2004"/>
                    <a:pt x="117" y="2004"/>
                  </a:cubicBezTo>
                  <a:lnTo>
                    <a:pt x="5856" y="2004"/>
                  </a:lnTo>
                  <a:cubicBezTo>
                    <a:pt x="5962" y="2004"/>
                    <a:pt x="5885" y="1414"/>
                    <a:pt x="5885" y="1404"/>
                  </a:cubicBezTo>
                  <a:cubicBezTo>
                    <a:pt x="5837" y="1239"/>
                    <a:pt x="5740" y="1056"/>
                    <a:pt x="5643" y="1017"/>
                  </a:cubicBezTo>
                  <a:lnTo>
                    <a:pt x="32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2"/>
            <p:cNvSpPr/>
            <p:nvPr/>
          </p:nvSpPr>
          <p:spPr>
            <a:xfrm>
              <a:off x="10955394" y="3186493"/>
              <a:ext cx="29034" cy="42874"/>
            </a:xfrm>
            <a:custGeom>
              <a:avLst/>
              <a:gdLst/>
              <a:ahLst/>
              <a:cxnLst/>
              <a:rect l="l" t="t" r="r" b="b"/>
              <a:pathLst>
                <a:path w="407" h="601" extrusionOk="0">
                  <a:moveTo>
                    <a:pt x="339" y="0"/>
                  </a:moveTo>
                  <a:cubicBezTo>
                    <a:pt x="203" y="174"/>
                    <a:pt x="87" y="358"/>
                    <a:pt x="0" y="561"/>
                  </a:cubicBezTo>
                  <a:lnTo>
                    <a:pt x="87" y="600"/>
                  </a:lnTo>
                  <a:cubicBezTo>
                    <a:pt x="174" y="407"/>
                    <a:pt x="281" y="223"/>
                    <a:pt x="407" y="49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rgbClr val="DD5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2"/>
            <p:cNvSpPr/>
            <p:nvPr/>
          </p:nvSpPr>
          <p:spPr>
            <a:xfrm>
              <a:off x="10980932" y="3198905"/>
              <a:ext cx="24897" cy="37310"/>
            </a:xfrm>
            <a:custGeom>
              <a:avLst/>
              <a:gdLst/>
              <a:ahLst/>
              <a:cxnLst/>
              <a:rect l="l" t="t" r="r" b="b"/>
              <a:pathLst>
                <a:path w="349" h="523" extrusionOk="0">
                  <a:moveTo>
                    <a:pt x="281" y="0"/>
                  </a:moveTo>
                  <a:cubicBezTo>
                    <a:pt x="165" y="145"/>
                    <a:pt x="68" y="310"/>
                    <a:pt x="0" y="484"/>
                  </a:cubicBezTo>
                  <a:lnTo>
                    <a:pt x="78" y="523"/>
                  </a:lnTo>
                  <a:cubicBezTo>
                    <a:pt x="155" y="358"/>
                    <a:pt x="242" y="194"/>
                    <a:pt x="349" y="49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DD5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2"/>
            <p:cNvSpPr/>
            <p:nvPr/>
          </p:nvSpPr>
          <p:spPr>
            <a:xfrm>
              <a:off x="11000265" y="3207894"/>
              <a:ext cx="23541" cy="34527"/>
            </a:xfrm>
            <a:custGeom>
              <a:avLst/>
              <a:gdLst/>
              <a:ahLst/>
              <a:cxnLst/>
              <a:rect l="l" t="t" r="r" b="b"/>
              <a:pathLst>
                <a:path w="330" h="484" extrusionOk="0">
                  <a:moveTo>
                    <a:pt x="261" y="0"/>
                  </a:moveTo>
                  <a:cubicBezTo>
                    <a:pt x="155" y="145"/>
                    <a:pt x="68" y="290"/>
                    <a:pt x="0" y="445"/>
                  </a:cubicBezTo>
                  <a:lnTo>
                    <a:pt x="78" y="484"/>
                  </a:lnTo>
                  <a:cubicBezTo>
                    <a:pt x="145" y="339"/>
                    <a:pt x="232" y="194"/>
                    <a:pt x="329" y="58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DD5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2"/>
            <p:cNvSpPr/>
            <p:nvPr/>
          </p:nvSpPr>
          <p:spPr>
            <a:xfrm>
              <a:off x="10725474" y="3231363"/>
              <a:ext cx="110502" cy="64917"/>
            </a:xfrm>
            <a:custGeom>
              <a:avLst/>
              <a:gdLst/>
              <a:ahLst/>
              <a:cxnLst/>
              <a:rect l="l" t="t" r="r" b="b"/>
              <a:pathLst>
                <a:path w="1549" h="910" extrusionOk="0">
                  <a:moveTo>
                    <a:pt x="1" y="0"/>
                  </a:moveTo>
                  <a:lnTo>
                    <a:pt x="1" y="87"/>
                  </a:lnTo>
                  <a:cubicBezTo>
                    <a:pt x="10" y="97"/>
                    <a:pt x="1346" y="126"/>
                    <a:pt x="1452" y="910"/>
                  </a:cubicBezTo>
                  <a:lnTo>
                    <a:pt x="1549" y="900"/>
                  </a:lnTo>
                  <a:cubicBezTo>
                    <a:pt x="1423" y="39"/>
                    <a:pt x="59" y="0"/>
                    <a:pt x="1" y="0"/>
                  </a:cubicBezTo>
                  <a:close/>
                </a:path>
              </a:pathLst>
            </a:custGeom>
            <a:solidFill>
              <a:srgbClr val="DD5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2"/>
            <p:cNvSpPr/>
            <p:nvPr/>
          </p:nvSpPr>
          <p:spPr>
            <a:xfrm>
              <a:off x="11043709" y="3236856"/>
              <a:ext cx="38094" cy="58782"/>
            </a:xfrm>
            <a:custGeom>
              <a:avLst/>
              <a:gdLst/>
              <a:ahLst/>
              <a:cxnLst/>
              <a:rect l="l" t="t" r="r" b="b"/>
              <a:pathLst>
                <a:path w="534" h="824" extrusionOk="0">
                  <a:moveTo>
                    <a:pt x="456" y="1"/>
                  </a:moveTo>
                  <a:cubicBezTo>
                    <a:pt x="446" y="20"/>
                    <a:pt x="69" y="543"/>
                    <a:pt x="1" y="804"/>
                  </a:cubicBezTo>
                  <a:lnTo>
                    <a:pt x="88" y="823"/>
                  </a:lnTo>
                  <a:cubicBezTo>
                    <a:pt x="156" y="591"/>
                    <a:pt x="533" y="49"/>
                    <a:pt x="533" y="49"/>
                  </a:cubicBezTo>
                  <a:lnTo>
                    <a:pt x="456" y="1"/>
                  </a:lnTo>
                  <a:close/>
                </a:path>
              </a:pathLst>
            </a:custGeom>
            <a:solidFill>
              <a:srgbClr val="DD5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2"/>
            <p:cNvSpPr/>
            <p:nvPr/>
          </p:nvSpPr>
          <p:spPr>
            <a:xfrm>
              <a:off x="10536288" y="2882740"/>
              <a:ext cx="386007" cy="404626"/>
            </a:xfrm>
            <a:custGeom>
              <a:avLst/>
              <a:gdLst/>
              <a:ahLst/>
              <a:cxnLst/>
              <a:rect l="l" t="t" r="r" b="b"/>
              <a:pathLst>
                <a:path w="5411" h="5672" extrusionOk="0">
                  <a:moveTo>
                    <a:pt x="3175" y="0"/>
                  </a:moveTo>
                  <a:lnTo>
                    <a:pt x="1" y="348"/>
                  </a:lnTo>
                  <a:lnTo>
                    <a:pt x="69" y="4355"/>
                  </a:lnTo>
                  <a:lnTo>
                    <a:pt x="30" y="5671"/>
                  </a:lnTo>
                  <a:lnTo>
                    <a:pt x="30" y="5671"/>
                  </a:lnTo>
                  <a:lnTo>
                    <a:pt x="5188" y="5642"/>
                  </a:lnTo>
                  <a:cubicBezTo>
                    <a:pt x="5314" y="5642"/>
                    <a:pt x="5411" y="5536"/>
                    <a:pt x="5411" y="5410"/>
                  </a:cubicBezTo>
                  <a:cubicBezTo>
                    <a:pt x="5411" y="5323"/>
                    <a:pt x="5353" y="5236"/>
                    <a:pt x="5265" y="5207"/>
                  </a:cubicBezTo>
                  <a:lnTo>
                    <a:pt x="3040" y="4181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2"/>
            <p:cNvSpPr/>
            <p:nvPr/>
          </p:nvSpPr>
          <p:spPr>
            <a:xfrm>
              <a:off x="10519025" y="3180928"/>
              <a:ext cx="424672" cy="142960"/>
            </a:xfrm>
            <a:custGeom>
              <a:avLst/>
              <a:gdLst/>
              <a:ahLst/>
              <a:cxnLst/>
              <a:rect l="l" t="t" r="r" b="b"/>
              <a:pathLst>
                <a:path w="5953" h="2004" extrusionOk="0">
                  <a:moveTo>
                    <a:pt x="3282" y="1"/>
                  </a:moveTo>
                  <a:cubicBezTo>
                    <a:pt x="2774" y="205"/>
                    <a:pt x="2207" y="267"/>
                    <a:pt x="1706" y="267"/>
                  </a:cubicBezTo>
                  <a:cubicBezTo>
                    <a:pt x="925" y="267"/>
                    <a:pt x="301" y="117"/>
                    <a:pt x="301" y="117"/>
                  </a:cubicBezTo>
                  <a:lnTo>
                    <a:pt x="1" y="1898"/>
                  </a:lnTo>
                  <a:cubicBezTo>
                    <a:pt x="1" y="1956"/>
                    <a:pt x="49" y="2004"/>
                    <a:pt x="107" y="2004"/>
                  </a:cubicBezTo>
                  <a:lnTo>
                    <a:pt x="5846" y="2004"/>
                  </a:lnTo>
                  <a:cubicBezTo>
                    <a:pt x="5953" y="2004"/>
                    <a:pt x="5885" y="1414"/>
                    <a:pt x="5875" y="1404"/>
                  </a:cubicBezTo>
                  <a:cubicBezTo>
                    <a:pt x="5827" y="1239"/>
                    <a:pt x="5730" y="1056"/>
                    <a:pt x="5633" y="1017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2"/>
            <p:cNvSpPr/>
            <p:nvPr/>
          </p:nvSpPr>
          <p:spPr>
            <a:xfrm>
              <a:off x="10762784" y="3186493"/>
              <a:ext cx="29034" cy="42874"/>
            </a:xfrm>
            <a:custGeom>
              <a:avLst/>
              <a:gdLst/>
              <a:ahLst/>
              <a:cxnLst/>
              <a:rect l="l" t="t" r="r" b="b"/>
              <a:pathLst>
                <a:path w="407" h="601" extrusionOk="0">
                  <a:moveTo>
                    <a:pt x="339" y="0"/>
                  </a:moveTo>
                  <a:cubicBezTo>
                    <a:pt x="203" y="174"/>
                    <a:pt x="87" y="358"/>
                    <a:pt x="0" y="561"/>
                  </a:cubicBezTo>
                  <a:lnTo>
                    <a:pt x="78" y="600"/>
                  </a:lnTo>
                  <a:cubicBezTo>
                    <a:pt x="165" y="407"/>
                    <a:pt x="271" y="223"/>
                    <a:pt x="407" y="49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rgbClr val="ED8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2"/>
            <p:cNvSpPr/>
            <p:nvPr/>
          </p:nvSpPr>
          <p:spPr>
            <a:xfrm>
              <a:off x="10787609" y="3198905"/>
              <a:ext cx="25610" cy="37310"/>
            </a:xfrm>
            <a:custGeom>
              <a:avLst/>
              <a:gdLst/>
              <a:ahLst/>
              <a:cxnLst/>
              <a:rect l="l" t="t" r="r" b="b"/>
              <a:pathLst>
                <a:path w="359" h="523" extrusionOk="0">
                  <a:moveTo>
                    <a:pt x="281" y="0"/>
                  </a:moveTo>
                  <a:cubicBezTo>
                    <a:pt x="175" y="145"/>
                    <a:pt x="78" y="310"/>
                    <a:pt x="0" y="484"/>
                  </a:cubicBezTo>
                  <a:lnTo>
                    <a:pt x="88" y="523"/>
                  </a:lnTo>
                  <a:cubicBezTo>
                    <a:pt x="155" y="358"/>
                    <a:pt x="252" y="194"/>
                    <a:pt x="359" y="49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D8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2"/>
            <p:cNvSpPr/>
            <p:nvPr/>
          </p:nvSpPr>
          <p:spPr>
            <a:xfrm>
              <a:off x="10806941" y="3207894"/>
              <a:ext cx="23541" cy="34527"/>
            </a:xfrm>
            <a:custGeom>
              <a:avLst/>
              <a:gdLst/>
              <a:ahLst/>
              <a:cxnLst/>
              <a:rect l="l" t="t" r="r" b="b"/>
              <a:pathLst>
                <a:path w="330" h="484" extrusionOk="0">
                  <a:moveTo>
                    <a:pt x="262" y="0"/>
                  </a:moveTo>
                  <a:cubicBezTo>
                    <a:pt x="165" y="145"/>
                    <a:pt x="78" y="290"/>
                    <a:pt x="0" y="445"/>
                  </a:cubicBezTo>
                  <a:lnTo>
                    <a:pt x="88" y="484"/>
                  </a:lnTo>
                  <a:cubicBezTo>
                    <a:pt x="155" y="339"/>
                    <a:pt x="242" y="194"/>
                    <a:pt x="329" y="58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ED8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2"/>
            <p:cNvSpPr/>
            <p:nvPr/>
          </p:nvSpPr>
          <p:spPr>
            <a:xfrm>
              <a:off x="10532864" y="3231363"/>
              <a:ext cx="109860" cy="64917"/>
            </a:xfrm>
            <a:custGeom>
              <a:avLst/>
              <a:gdLst/>
              <a:ahLst/>
              <a:cxnLst/>
              <a:rect l="l" t="t" r="r" b="b"/>
              <a:pathLst>
                <a:path w="1540" h="910" extrusionOk="0">
                  <a:moveTo>
                    <a:pt x="0" y="0"/>
                  </a:moveTo>
                  <a:lnTo>
                    <a:pt x="0" y="87"/>
                  </a:lnTo>
                  <a:cubicBezTo>
                    <a:pt x="10" y="97"/>
                    <a:pt x="1336" y="126"/>
                    <a:pt x="1452" y="910"/>
                  </a:cubicBezTo>
                  <a:lnTo>
                    <a:pt x="1539" y="900"/>
                  </a:lnTo>
                  <a:cubicBezTo>
                    <a:pt x="1423" y="39"/>
                    <a:pt x="59" y="0"/>
                    <a:pt x="0" y="0"/>
                  </a:cubicBezTo>
                  <a:close/>
                </a:path>
              </a:pathLst>
            </a:custGeom>
            <a:solidFill>
              <a:srgbClr val="ED8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2"/>
            <p:cNvSpPr/>
            <p:nvPr/>
          </p:nvSpPr>
          <p:spPr>
            <a:xfrm>
              <a:off x="10851099" y="3236856"/>
              <a:ext cx="38094" cy="58782"/>
            </a:xfrm>
            <a:custGeom>
              <a:avLst/>
              <a:gdLst/>
              <a:ahLst/>
              <a:cxnLst/>
              <a:rect l="l" t="t" r="r" b="b"/>
              <a:pathLst>
                <a:path w="534" h="824" extrusionOk="0">
                  <a:moveTo>
                    <a:pt x="456" y="1"/>
                  </a:moveTo>
                  <a:cubicBezTo>
                    <a:pt x="446" y="20"/>
                    <a:pt x="69" y="543"/>
                    <a:pt x="1" y="804"/>
                  </a:cubicBezTo>
                  <a:lnTo>
                    <a:pt x="88" y="823"/>
                  </a:lnTo>
                  <a:cubicBezTo>
                    <a:pt x="156" y="591"/>
                    <a:pt x="533" y="49"/>
                    <a:pt x="533" y="49"/>
                  </a:cubicBezTo>
                  <a:lnTo>
                    <a:pt x="456" y="1"/>
                  </a:lnTo>
                  <a:close/>
                </a:path>
              </a:pathLst>
            </a:custGeom>
            <a:solidFill>
              <a:srgbClr val="ED8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2"/>
            <p:cNvSpPr/>
            <p:nvPr/>
          </p:nvSpPr>
          <p:spPr>
            <a:xfrm>
              <a:off x="9899106" y="2009363"/>
              <a:ext cx="1082547" cy="1104661"/>
            </a:xfrm>
            <a:custGeom>
              <a:avLst/>
              <a:gdLst/>
              <a:ahLst/>
              <a:cxnLst/>
              <a:rect l="l" t="t" r="r" b="b"/>
              <a:pathLst>
                <a:path w="15175" h="15485" extrusionOk="0">
                  <a:moveTo>
                    <a:pt x="920" y="1"/>
                  </a:moveTo>
                  <a:lnTo>
                    <a:pt x="920" y="1"/>
                  </a:lnTo>
                  <a:cubicBezTo>
                    <a:pt x="920" y="1"/>
                    <a:pt x="0" y="3543"/>
                    <a:pt x="1268" y="5295"/>
                  </a:cubicBezTo>
                  <a:cubicBezTo>
                    <a:pt x="1820" y="6069"/>
                    <a:pt x="2778" y="6088"/>
                    <a:pt x="3697" y="6088"/>
                  </a:cubicBezTo>
                  <a:lnTo>
                    <a:pt x="9146" y="6088"/>
                  </a:lnTo>
                  <a:cubicBezTo>
                    <a:pt x="9601" y="6088"/>
                    <a:pt x="9988" y="6436"/>
                    <a:pt x="10017" y="6891"/>
                  </a:cubicBezTo>
                  <a:lnTo>
                    <a:pt x="10752" y="15485"/>
                  </a:lnTo>
                  <a:lnTo>
                    <a:pt x="15175" y="15485"/>
                  </a:lnTo>
                  <a:cubicBezTo>
                    <a:pt x="15175" y="15485"/>
                    <a:pt x="14730" y="8082"/>
                    <a:pt x="14614" y="6620"/>
                  </a:cubicBezTo>
                  <a:cubicBezTo>
                    <a:pt x="14517" y="5430"/>
                    <a:pt x="14304" y="3824"/>
                    <a:pt x="13830" y="2778"/>
                  </a:cubicBezTo>
                  <a:cubicBezTo>
                    <a:pt x="13210" y="1385"/>
                    <a:pt x="12039" y="678"/>
                    <a:pt x="10859" y="678"/>
                  </a:cubicBezTo>
                  <a:lnTo>
                    <a:pt x="8817" y="678"/>
                  </a:lnTo>
                  <a:cubicBezTo>
                    <a:pt x="8710" y="678"/>
                    <a:pt x="8623" y="591"/>
                    <a:pt x="8623" y="485"/>
                  </a:cubicBezTo>
                  <a:lnTo>
                    <a:pt x="8623" y="40"/>
                  </a:lnTo>
                  <a:lnTo>
                    <a:pt x="9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2"/>
            <p:cNvSpPr/>
            <p:nvPr/>
          </p:nvSpPr>
          <p:spPr>
            <a:xfrm>
              <a:off x="10670259" y="3045602"/>
              <a:ext cx="307251" cy="6278"/>
            </a:xfrm>
            <a:custGeom>
              <a:avLst/>
              <a:gdLst/>
              <a:ahLst/>
              <a:cxnLst/>
              <a:rect l="l" t="t" r="r" b="b"/>
              <a:pathLst>
                <a:path w="4307" h="88" extrusionOk="0">
                  <a:moveTo>
                    <a:pt x="0" y="1"/>
                  </a:moveTo>
                  <a:lnTo>
                    <a:pt x="0" y="88"/>
                  </a:lnTo>
                  <a:lnTo>
                    <a:pt x="4307" y="88"/>
                  </a:ln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2"/>
            <p:cNvSpPr/>
            <p:nvPr/>
          </p:nvSpPr>
          <p:spPr>
            <a:xfrm>
              <a:off x="9712702" y="1997664"/>
              <a:ext cx="1082547" cy="1116361"/>
            </a:xfrm>
            <a:custGeom>
              <a:avLst/>
              <a:gdLst/>
              <a:ahLst/>
              <a:cxnLst/>
              <a:rect l="l" t="t" r="r" b="b"/>
              <a:pathLst>
                <a:path w="15175" h="15649" extrusionOk="0">
                  <a:moveTo>
                    <a:pt x="6407" y="0"/>
                  </a:moveTo>
                  <a:lnTo>
                    <a:pt x="920" y="165"/>
                  </a:lnTo>
                  <a:cubicBezTo>
                    <a:pt x="920" y="165"/>
                    <a:pt x="0" y="3707"/>
                    <a:pt x="1268" y="5459"/>
                  </a:cubicBezTo>
                  <a:cubicBezTo>
                    <a:pt x="1820" y="6233"/>
                    <a:pt x="2778" y="6252"/>
                    <a:pt x="3697" y="6252"/>
                  </a:cubicBezTo>
                  <a:lnTo>
                    <a:pt x="9146" y="6252"/>
                  </a:lnTo>
                  <a:cubicBezTo>
                    <a:pt x="9601" y="6252"/>
                    <a:pt x="9978" y="6600"/>
                    <a:pt x="10026" y="7055"/>
                  </a:cubicBezTo>
                  <a:lnTo>
                    <a:pt x="10752" y="15649"/>
                  </a:lnTo>
                  <a:lnTo>
                    <a:pt x="15175" y="15649"/>
                  </a:lnTo>
                  <a:cubicBezTo>
                    <a:pt x="15175" y="15649"/>
                    <a:pt x="14691" y="8255"/>
                    <a:pt x="14614" y="6784"/>
                  </a:cubicBezTo>
                  <a:cubicBezTo>
                    <a:pt x="14536" y="5304"/>
                    <a:pt x="14401" y="3929"/>
                    <a:pt x="13830" y="2942"/>
                  </a:cubicBezTo>
                  <a:cubicBezTo>
                    <a:pt x="12939" y="1404"/>
                    <a:pt x="11372" y="862"/>
                    <a:pt x="9659" y="862"/>
                  </a:cubicBezTo>
                  <a:lnTo>
                    <a:pt x="6407" y="862"/>
                  </a:lnTo>
                  <a:lnTo>
                    <a:pt x="64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2"/>
            <p:cNvSpPr/>
            <p:nvPr/>
          </p:nvSpPr>
          <p:spPr>
            <a:xfrm>
              <a:off x="9792100" y="2028695"/>
              <a:ext cx="750471" cy="1086042"/>
            </a:xfrm>
            <a:custGeom>
              <a:avLst/>
              <a:gdLst/>
              <a:ahLst/>
              <a:cxnLst/>
              <a:rect l="l" t="t" r="r" b="b"/>
              <a:pathLst>
                <a:path w="10520" h="15224" extrusionOk="0">
                  <a:moveTo>
                    <a:pt x="562" y="1"/>
                  </a:moveTo>
                  <a:lnTo>
                    <a:pt x="562" y="1"/>
                  </a:lnTo>
                  <a:cubicBezTo>
                    <a:pt x="542" y="136"/>
                    <a:pt x="0" y="3243"/>
                    <a:pt x="891" y="4298"/>
                  </a:cubicBezTo>
                  <a:cubicBezTo>
                    <a:pt x="1375" y="4849"/>
                    <a:pt x="2217" y="4898"/>
                    <a:pt x="2971" y="4898"/>
                  </a:cubicBezTo>
                  <a:lnTo>
                    <a:pt x="8884" y="4898"/>
                  </a:lnTo>
                  <a:cubicBezTo>
                    <a:pt x="9291" y="4898"/>
                    <a:pt x="9639" y="5217"/>
                    <a:pt x="9678" y="5633"/>
                  </a:cubicBezTo>
                  <a:lnTo>
                    <a:pt x="10433" y="15224"/>
                  </a:lnTo>
                  <a:lnTo>
                    <a:pt x="10520" y="15224"/>
                  </a:lnTo>
                  <a:lnTo>
                    <a:pt x="9765" y="5633"/>
                  </a:lnTo>
                  <a:cubicBezTo>
                    <a:pt x="9726" y="5169"/>
                    <a:pt x="9339" y="4811"/>
                    <a:pt x="8875" y="4811"/>
                  </a:cubicBezTo>
                  <a:lnTo>
                    <a:pt x="2971" y="4811"/>
                  </a:lnTo>
                  <a:cubicBezTo>
                    <a:pt x="2236" y="4811"/>
                    <a:pt x="1413" y="4772"/>
                    <a:pt x="968" y="4230"/>
                  </a:cubicBezTo>
                  <a:cubicBezTo>
                    <a:pt x="97" y="3214"/>
                    <a:pt x="649" y="49"/>
                    <a:pt x="649" y="20"/>
                  </a:cubicBezTo>
                  <a:lnTo>
                    <a:pt x="5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2"/>
            <p:cNvSpPr/>
            <p:nvPr/>
          </p:nvSpPr>
          <p:spPr>
            <a:xfrm>
              <a:off x="10474154" y="3045602"/>
              <a:ext cx="316310" cy="6278"/>
            </a:xfrm>
            <a:custGeom>
              <a:avLst/>
              <a:gdLst/>
              <a:ahLst/>
              <a:cxnLst/>
              <a:rect l="l" t="t" r="r" b="b"/>
              <a:pathLst>
                <a:path w="4434" h="88" extrusionOk="0">
                  <a:moveTo>
                    <a:pt x="1" y="1"/>
                  </a:moveTo>
                  <a:lnTo>
                    <a:pt x="1" y="88"/>
                  </a:lnTo>
                  <a:lnTo>
                    <a:pt x="4433" y="88"/>
                  </a:lnTo>
                  <a:lnTo>
                    <a:pt x="44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2"/>
            <p:cNvSpPr/>
            <p:nvPr/>
          </p:nvSpPr>
          <p:spPr>
            <a:xfrm>
              <a:off x="9825200" y="2041821"/>
              <a:ext cx="161651" cy="70481"/>
            </a:xfrm>
            <a:custGeom>
              <a:avLst/>
              <a:gdLst/>
              <a:ahLst/>
              <a:cxnLst/>
              <a:rect l="l" t="t" r="r" b="b"/>
              <a:pathLst>
                <a:path w="2266" h="988" extrusionOk="0">
                  <a:moveTo>
                    <a:pt x="2178" y="1"/>
                  </a:moveTo>
                  <a:cubicBezTo>
                    <a:pt x="1814" y="840"/>
                    <a:pt x="432" y="892"/>
                    <a:pt x="82" y="892"/>
                  </a:cubicBezTo>
                  <a:cubicBezTo>
                    <a:pt x="32" y="892"/>
                    <a:pt x="3" y="891"/>
                    <a:pt x="1" y="891"/>
                  </a:cubicBezTo>
                  <a:lnTo>
                    <a:pt x="1" y="988"/>
                  </a:lnTo>
                  <a:lnTo>
                    <a:pt x="107" y="988"/>
                  </a:lnTo>
                  <a:cubicBezTo>
                    <a:pt x="504" y="988"/>
                    <a:pt x="1878" y="920"/>
                    <a:pt x="2265" y="39"/>
                  </a:cubicBezTo>
                  <a:lnTo>
                    <a:pt x="2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2"/>
            <p:cNvSpPr/>
            <p:nvPr/>
          </p:nvSpPr>
          <p:spPr>
            <a:xfrm>
              <a:off x="10054406" y="986892"/>
              <a:ext cx="28392" cy="54217"/>
            </a:xfrm>
            <a:custGeom>
              <a:avLst/>
              <a:gdLst/>
              <a:ahLst/>
              <a:cxnLst/>
              <a:rect l="l" t="t" r="r" b="b"/>
              <a:pathLst>
                <a:path w="398" h="760" extrusionOk="0">
                  <a:moveTo>
                    <a:pt x="261" y="0"/>
                  </a:moveTo>
                  <a:cubicBezTo>
                    <a:pt x="255" y="0"/>
                    <a:pt x="249" y="1"/>
                    <a:pt x="243" y="2"/>
                  </a:cubicBezTo>
                  <a:cubicBezTo>
                    <a:pt x="165" y="21"/>
                    <a:pt x="88" y="69"/>
                    <a:pt x="59" y="147"/>
                  </a:cubicBezTo>
                  <a:cubicBezTo>
                    <a:pt x="20" y="224"/>
                    <a:pt x="1" y="311"/>
                    <a:pt x="11" y="389"/>
                  </a:cubicBezTo>
                  <a:cubicBezTo>
                    <a:pt x="1" y="466"/>
                    <a:pt x="11" y="543"/>
                    <a:pt x="49" y="621"/>
                  </a:cubicBezTo>
                  <a:cubicBezTo>
                    <a:pt x="99" y="706"/>
                    <a:pt x="190" y="760"/>
                    <a:pt x="288" y="760"/>
                  </a:cubicBezTo>
                  <a:cubicBezTo>
                    <a:pt x="324" y="760"/>
                    <a:pt x="361" y="753"/>
                    <a:pt x="398" y="737"/>
                  </a:cubicBezTo>
                  <a:lnTo>
                    <a:pt x="378" y="89"/>
                  </a:lnTo>
                  <a:cubicBezTo>
                    <a:pt x="378" y="37"/>
                    <a:pt x="316" y="0"/>
                    <a:pt x="261" y="0"/>
                  </a:cubicBezTo>
                  <a:close/>
                </a:path>
              </a:pathLst>
            </a:custGeom>
            <a:solidFill>
              <a:srgbClr val="F9B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2"/>
            <p:cNvSpPr/>
            <p:nvPr/>
          </p:nvSpPr>
          <p:spPr>
            <a:xfrm>
              <a:off x="10053051" y="909990"/>
              <a:ext cx="185763" cy="204168"/>
            </a:xfrm>
            <a:custGeom>
              <a:avLst/>
              <a:gdLst/>
              <a:ahLst/>
              <a:cxnLst/>
              <a:rect l="l" t="t" r="r" b="b"/>
              <a:pathLst>
                <a:path w="2604" h="2862" extrusionOk="0">
                  <a:moveTo>
                    <a:pt x="1018" y="1"/>
                  </a:moveTo>
                  <a:cubicBezTo>
                    <a:pt x="791" y="1"/>
                    <a:pt x="596" y="51"/>
                    <a:pt x="484" y="160"/>
                  </a:cubicBezTo>
                  <a:cubicBezTo>
                    <a:pt x="484" y="160"/>
                    <a:pt x="1" y="1989"/>
                    <a:pt x="272" y="2367"/>
                  </a:cubicBezTo>
                  <a:cubicBezTo>
                    <a:pt x="517" y="2714"/>
                    <a:pt x="970" y="2861"/>
                    <a:pt x="1373" y="2861"/>
                  </a:cubicBezTo>
                  <a:cubicBezTo>
                    <a:pt x="1622" y="2861"/>
                    <a:pt x="1852" y="2805"/>
                    <a:pt x="2004" y="2705"/>
                  </a:cubicBezTo>
                  <a:cubicBezTo>
                    <a:pt x="2333" y="2492"/>
                    <a:pt x="2604" y="1331"/>
                    <a:pt x="2604" y="1021"/>
                  </a:cubicBezTo>
                  <a:cubicBezTo>
                    <a:pt x="2604" y="418"/>
                    <a:pt x="1675" y="1"/>
                    <a:pt x="1018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2"/>
            <p:cNvSpPr/>
            <p:nvPr/>
          </p:nvSpPr>
          <p:spPr>
            <a:xfrm>
              <a:off x="10083726" y="966703"/>
              <a:ext cx="9559" cy="13839"/>
            </a:xfrm>
            <a:custGeom>
              <a:avLst/>
              <a:gdLst/>
              <a:ahLst/>
              <a:cxnLst/>
              <a:rect l="l" t="t" r="r" b="b"/>
              <a:pathLst>
                <a:path w="134" h="194" extrusionOk="0">
                  <a:moveTo>
                    <a:pt x="85" y="1"/>
                  </a:moveTo>
                  <a:cubicBezTo>
                    <a:pt x="69" y="1"/>
                    <a:pt x="52" y="10"/>
                    <a:pt x="45" y="33"/>
                  </a:cubicBezTo>
                  <a:cubicBezTo>
                    <a:pt x="35" y="62"/>
                    <a:pt x="16" y="101"/>
                    <a:pt x="6" y="139"/>
                  </a:cubicBezTo>
                  <a:cubicBezTo>
                    <a:pt x="0" y="173"/>
                    <a:pt x="27" y="194"/>
                    <a:pt x="55" y="194"/>
                  </a:cubicBezTo>
                  <a:cubicBezTo>
                    <a:pt x="75" y="194"/>
                    <a:pt x="95" y="183"/>
                    <a:pt x="103" y="159"/>
                  </a:cubicBezTo>
                  <a:cubicBezTo>
                    <a:pt x="112" y="130"/>
                    <a:pt x="122" y="91"/>
                    <a:pt x="122" y="52"/>
                  </a:cubicBezTo>
                  <a:cubicBezTo>
                    <a:pt x="134" y="23"/>
                    <a:pt x="110" y="1"/>
                    <a:pt x="85" y="1"/>
                  </a:cubicBezTo>
                  <a:close/>
                </a:path>
              </a:pathLst>
            </a:custGeom>
            <a:solidFill>
              <a:srgbClr val="002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2"/>
            <p:cNvSpPr/>
            <p:nvPr/>
          </p:nvSpPr>
          <p:spPr>
            <a:xfrm>
              <a:off x="10075808" y="947228"/>
              <a:ext cx="27037" cy="10843"/>
            </a:xfrm>
            <a:custGeom>
              <a:avLst/>
              <a:gdLst/>
              <a:ahLst/>
              <a:cxnLst/>
              <a:rect l="l" t="t" r="r" b="b"/>
              <a:pathLst>
                <a:path w="379" h="152" extrusionOk="0">
                  <a:moveTo>
                    <a:pt x="173" y="0"/>
                  </a:moveTo>
                  <a:cubicBezTo>
                    <a:pt x="119" y="0"/>
                    <a:pt x="65" y="18"/>
                    <a:pt x="20" y="54"/>
                  </a:cubicBezTo>
                  <a:cubicBezTo>
                    <a:pt x="11" y="64"/>
                    <a:pt x="1" y="83"/>
                    <a:pt x="11" y="93"/>
                  </a:cubicBezTo>
                  <a:cubicBezTo>
                    <a:pt x="16" y="104"/>
                    <a:pt x="25" y="109"/>
                    <a:pt x="36" y="109"/>
                  </a:cubicBezTo>
                  <a:cubicBezTo>
                    <a:pt x="43" y="109"/>
                    <a:pt x="51" y="107"/>
                    <a:pt x="59" y="103"/>
                  </a:cubicBezTo>
                  <a:cubicBezTo>
                    <a:pt x="93" y="73"/>
                    <a:pt x="136" y="58"/>
                    <a:pt x="179" y="58"/>
                  </a:cubicBezTo>
                  <a:cubicBezTo>
                    <a:pt x="233" y="58"/>
                    <a:pt x="288" y="83"/>
                    <a:pt x="320" y="132"/>
                  </a:cubicBezTo>
                  <a:cubicBezTo>
                    <a:pt x="330" y="141"/>
                    <a:pt x="330" y="151"/>
                    <a:pt x="349" y="151"/>
                  </a:cubicBezTo>
                  <a:cubicBezTo>
                    <a:pt x="349" y="151"/>
                    <a:pt x="359" y="141"/>
                    <a:pt x="369" y="141"/>
                  </a:cubicBezTo>
                  <a:cubicBezTo>
                    <a:pt x="378" y="132"/>
                    <a:pt x="378" y="112"/>
                    <a:pt x="369" y="103"/>
                  </a:cubicBezTo>
                  <a:cubicBezTo>
                    <a:pt x="324" y="35"/>
                    <a:pt x="249" y="0"/>
                    <a:pt x="173" y="0"/>
                  </a:cubicBezTo>
                  <a:close/>
                </a:path>
              </a:pathLst>
            </a:custGeom>
            <a:solidFill>
              <a:srgbClr val="002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2"/>
            <p:cNvSpPr/>
            <p:nvPr/>
          </p:nvSpPr>
          <p:spPr>
            <a:xfrm>
              <a:off x="10153422" y="983111"/>
              <a:ext cx="9203" cy="13768"/>
            </a:xfrm>
            <a:custGeom>
              <a:avLst/>
              <a:gdLst/>
              <a:ahLst/>
              <a:cxnLst/>
              <a:rect l="l" t="t" r="r" b="b"/>
              <a:pathLst>
                <a:path w="129" h="193" extrusionOk="0">
                  <a:moveTo>
                    <a:pt x="84" y="1"/>
                  </a:moveTo>
                  <a:cubicBezTo>
                    <a:pt x="67" y="1"/>
                    <a:pt x="49" y="9"/>
                    <a:pt x="45" y="25"/>
                  </a:cubicBezTo>
                  <a:cubicBezTo>
                    <a:pt x="26" y="64"/>
                    <a:pt x="16" y="93"/>
                    <a:pt x="6" y="132"/>
                  </a:cubicBezTo>
                  <a:cubicBezTo>
                    <a:pt x="0" y="168"/>
                    <a:pt x="31" y="193"/>
                    <a:pt x="61" y="193"/>
                  </a:cubicBezTo>
                  <a:cubicBezTo>
                    <a:pt x="79" y="193"/>
                    <a:pt x="96" y="183"/>
                    <a:pt x="103" y="161"/>
                  </a:cubicBezTo>
                  <a:cubicBezTo>
                    <a:pt x="113" y="113"/>
                    <a:pt x="123" y="74"/>
                    <a:pt x="123" y="35"/>
                  </a:cubicBezTo>
                  <a:cubicBezTo>
                    <a:pt x="128" y="13"/>
                    <a:pt x="106" y="1"/>
                    <a:pt x="84" y="1"/>
                  </a:cubicBezTo>
                  <a:close/>
                </a:path>
              </a:pathLst>
            </a:custGeom>
            <a:solidFill>
              <a:srgbClr val="002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2"/>
            <p:cNvSpPr/>
            <p:nvPr/>
          </p:nvSpPr>
          <p:spPr>
            <a:xfrm>
              <a:off x="10151068" y="959427"/>
              <a:ext cx="33885" cy="17264"/>
            </a:xfrm>
            <a:custGeom>
              <a:avLst/>
              <a:gdLst/>
              <a:ahLst/>
              <a:cxnLst/>
              <a:rect l="l" t="t" r="r" b="b"/>
              <a:pathLst>
                <a:path w="475" h="242" extrusionOk="0">
                  <a:moveTo>
                    <a:pt x="96" y="1"/>
                  </a:moveTo>
                  <a:cubicBezTo>
                    <a:pt x="52" y="1"/>
                    <a:pt x="23" y="9"/>
                    <a:pt x="20" y="9"/>
                  </a:cubicBezTo>
                  <a:cubicBezTo>
                    <a:pt x="10" y="9"/>
                    <a:pt x="1" y="28"/>
                    <a:pt x="1" y="48"/>
                  </a:cubicBezTo>
                  <a:cubicBezTo>
                    <a:pt x="10" y="57"/>
                    <a:pt x="20" y="67"/>
                    <a:pt x="39" y="67"/>
                  </a:cubicBezTo>
                  <a:cubicBezTo>
                    <a:pt x="43" y="67"/>
                    <a:pt x="65" y="60"/>
                    <a:pt x="102" y="60"/>
                  </a:cubicBezTo>
                  <a:cubicBezTo>
                    <a:pt x="171" y="60"/>
                    <a:pt x="290" y="85"/>
                    <a:pt x="417" y="232"/>
                  </a:cubicBezTo>
                  <a:cubicBezTo>
                    <a:pt x="417" y="232"/>
                    <a:pt x="427" y="241"/>
                    <a:pt x="436" y="241"/>
                  </a:cubicBezTo>
                  <a:cubicBezTo>
                    <a:pt x="446" y="241"/>
                    <a:pt x="456" y="241"/>
                    <a:pt x="456" y="232"/>
                  </a:cubicBezTo>
                  <a:cubicBezTo>
                    <a:pt x="475" y="222"/>
                    <a:pt x="475" y="203"/>
                    <a:pt x="456" y="193"/>
                  </a:cubicBezTo>
                  <a:cubicBezTo>
                    <a:pt x="317" y="29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002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2"/>
            <p:cNvSpPr/>
            <p:nvPr/>
          </p:nvSpPr>
          <p:spPr>
            <a:xfrm>
              <a:off x="10097209" y="1020135"/>
              <a:ext cx="180983" cy="215439"/>
            </a:xfrm>
            <a:custGeom>
              <a:avLst/>
              <a:gdLst/>
              <a:ahLst/>
              <a:cxnLst/>
              <a:rect l="l" t="t" r="r" b="b"/>
              <a:pathLst>
                <a:path w="2537" h="3020" extrusionOk="0">
                  <a:moveTo>
                    <a:pt x="2227" y="0"/>
                  </a:moveTo>
                  <a:lnTo>
                    <a:pt x="165" y="1036"/>
                  </a:lnTo>
                  <a:lnTo>
                    <a:pt x="1" y="2419"/>
                  </a:lnTo>
                  <a:cubicBezTo>
                    <a:pt x="1" y="2419"/>
                    <a:pt x="78" y="3019"/>
                    <a:pt x="978" y="3019"/>
                  </a:cubicBezTo>
                  <a:cubicBezTo>
                    <a:pt x="1888" y="3019"/>
                    <a:pt x="2536" y="2371"/>
                    <a:pt x="2536" y="2371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2"/>
            <p:cNvSpPr/>
            <p:nvPr/>
          </p:nvSpPr>
          <p:spPr>
            <a:xfrm>
              <a:off x="10111761" y="1058086"/>
              <a:ext cx="113926" cy="58853"/>
            </a:xfrm>
            <a:custGeom>
              <a:avLst/>
              <a:gdLst/>
              <a:ahLst/>
              <a:cxnLst/>
              <a:rect l="l" t="t" r="r" b="b"/>
              <a:pathLst>
                <a:path w="1597" h="825" extrusionOk="0">
                  <a:moveTo>
                    <a:pt x="1481" y="0"/>
                  </a:moveTo>
                  <a:cubicBezTo>
                    <a:pt x="1481" y="0"/>
                    <a:pt x="1365" y="397"/>
                    <a:pt x="1045" y="571"/>
                  </a:cubicBezTo>
                  <a:cubicBezTo>
                    <a:pt x="855" y="676"/>
                    <a:pt x="617" y="703"/>
                    <a:pt x="418" y="703"/>
                  </a:cubicBezTo>
                  <a:cubicBezTo>
                    <a:pt x="194" y="703"/>
                    <a:pt x="19" y="668"/>
                    <a:pt x="19" y="668"/>
                  </a:cubicBezTo>
                  <a:lnTo>
                    <a:pt x="0" y="794"/>
                  </a:lnTo>
                  <a:cubicBezTo>
                    <a:pt x="136" y="813"/>
                    <a:pt x="261" y="823"/>
                    <a:pt x="397" y="823"/>
                  </a:cubicBezTo>
                  <a:cubicBezTo>
                    <a:pt x="418" y="824"/>
                    <a:pt x="439" y="824"/>
                    <a:pt x="460" y="824"/>
                  </a:cubicBezTo>
                  <a:cubicBezTo>
                    <a:pt x="689" y="824"/>
                    <a:pt x="908" y="775"/>
                    <a:pt x="1103" y="678"/>
                  </a:cubicBezTo>
                  <a:cubicBezTo>
                    <a:pt x="1345" y="523"/>
                    <a:pt x="1520" y="300"/>
                    <a:pt x="1597" y="29"/>
                  </a:cubicBezTo>
                  <a:lnTo>
                    <a:pt x="1481" y="0"/>
                  </a:lnTo>
                  <a:close/>
                </a:path>
              </a:pathLst>
            </a:custGeom>
            <a:solidFill>
              <a:srgbClr val="F7A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2"/>
            <p:cNvSpPr/>
            <p:nvPr/>
          </p:nvSpPr>
          <p:spPr>
            <a:xfrm>
              <a:off x="10099278" y="975192"/>
              <a:ext cx="26324" cy="48081"/>
            </a:xfrm>
            <a:custGeom>
              <a:avLst/>
              <a:gdLst/>
              <a:ahLst/>
              <a:cxnLst/>
              <a:rect l="l" t="t" r="r" b="b"/>
              <a:pathLst>
                <a:path w="369" h="674" extrusionOk="0">
                  <a:moveTo>
                    <a:pt x="320" y="1"/>
                  </a:moveTo>
                  <a:cubicBezTo>
                    <a:pt x="243" y="107"/>
                    <a:pt x="1" y="446"/>
                    <a:pt x="40" y="553"/>
                  </a:cubicBezTo>
                  <a:cubicBezTo>
                    <a:pt x="78" y="659"/>
                    <a:pt x="204" y="669"/>
                    <a:pt x="282" y="669"/>
                  </a:cubicBezTo>
                  <a:cubicBezTo>
                    <a:pt x="288" y="672"/>
                    <a:pt x="296" y="673"/>
                    <a:pt x="303" y="673"/>
                  </a:cubicBezTo>
                  <a:cubicBezTo>
                    <a:pt x="319" y="673"/>
                    <a:pt x="336" y="669"/>
                    <a:pt x="349" y="669"/>
                  </a:cubicBezTo>
                  <a:lnTo>
                    <a:pt x="340" y="611"/>
                  </a:lnTo>
                  <a:cubicBezTo>
                    <a:pt x="340" y="611"/>
                    <a:pt x="313" y="614"/>
                    <a:pt x="278" y="614"/>
                  </a:cubicBezTo>
                  <a:cubicBezTo>
                    <a:pt x="212" y="614"/>
                    <a:pt x="116" y="602"/>
                    <a:pt x="98" y="533"/>
                  </a:cubicBezTo>
                  <a:cubicBezTo>
                    <a:pt x="78" y="485"/>
                    <a:pt x="224" y="233"/>
                    <a:pt x="369" y="40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F7A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2"/>
            <p:cNvSpPr/>
            <p:nvPr/>
          </p:nvSpPr>
          <p:spPr>
            <a:xfrm>
              <a:off x="10053051" y="855846"/>
              <a:ext cx="232703" cy="268800"/>
            </a:xfrm>
            <a:custGeom>
              <a:avLst/>
              <a:gdLst/>
              <a:ahLst/>
              <a:cxnLst/>
              <a:rect l="l" t="t" r="r" b="b"/>
              <a:pathLst>
                <a:path w="3262" h="3768" extrusionOk="0">
                  <a:moveTo>
                    <a:pt x="609" y="1"/>
                  </a:moveTo>
                  <a:cubicBezTo>
                    <a:pt x="515" y="1"/>
                    <a:pt x="425" y="14"/>
                    <a:pt x="349" y="58"/>
                  </a:cubicBezTo>
                  <a:cubicBezTo>
                    <a:pt x="1" y="251"/>
                    <a:pt x="117" y="861"/>
                    <a:pt x="475" y="968"/>
                  </a:cubicBezTo>
                  <a:cubicBezTo>
                    <a:pt x="606" y="1010"/>
                    <a:pt x="761" y="1023"/>
                    <a:pt x="925" y="1023"/>
                  </a:cubicBezTo>
                  <a:cubicBezTo>
                    <a:pt x="1166" y="1023"/>
                    <a:pt x="1426" y="995"/>
                    <a:pt x="1654" y="995"/>
                  </a:cubicBezTo>
                  <a:cubicBezTo>
                    <a:pt x="1730" y="995"/>
                    <a:pt x="1802" y="998"/>
                    <a:pt x="1868" y="1006"/>
                  </a:cubicBezTo>
                  <a:cubicBezTo>
                    <a:pt x="2149" y="1045"/>
                    <a:pt x="2149" y="1451"/>
                    <a:pt x="2149" y="1500"/>
                  </a:cubicBezTo>
                  <a:cubicBezTo>
                    <a:pt x="2168" y="1751"/>
                    <a:pt x="2101" y="2003"/>
                    <a:pt x="1965" y="2206"/>
                  </a:cubicBezTo>
                  <a:cubicBezTo>
                    <a:pt x="1849" y="2371"/>
                    <a:pt x="1665" y="2468"/>
                    <a:pt x="1462" y="2477"/>
                  </a:cubicBezTo>
                  <a:cubicBezTo>
                    <a:pt x="1412" y="2483"/>
                    <a:pt x="1361" y="2486"/>
                    <a:pt x="1309" y="2486"/>
                  </a:cubicBezTo>
                  <a:cubicBezTo>
                    <a:pt x="986" y="2486"/>
                    <a:pt x="641" y="2384"/>
                    <a:pt x="319" y="2384"/>
                  </a:cubicBezTo>
                  <a:cubicBezTo>
                    <a:pt x="277" y="2384"/>
                    <a:pt x="235" y="2386"/>
                    <a:pt x="194" y="2390"/>
                  </a:cubicBezTo>
                  <a:cubicBezTo>
                    <a:pt x="97" y="2400"/>
                    <a:pt x="97" y="2816"/>
                    <a:pt x="97" y="2951"/>
                  </a:cubicBezTo>
                  <a:cubicBezTo>
                    <a:pt x="97" y="3116"/>
                    <a:pt x="136" y="3271"/>
                    <a:pt x="223" y="3416"/>
                  </a:cubicBezTo>
                  <a:cubicBezTo>
                    <a:pt x="310" y="3542"/>
                    <a:pt x="436" y="3639"/>
                    <a:pt x="591" y="3677"/>
                  </a:cubicBezTo>
                  <a:cubicBezTo>
                    <a:pt x="784" y="3738"/>
                    <a:pt x="986" y="3768"/>
                    <a:pt x="1187" y="3768"/>
                  </a:cubicBezTo>
                  <a:cubicBezTo>
                    <a:pt x="1308" y="3768"/>
                    <a:pt x="1429" y="3757"/>
                    <a:pt x="1549" y="3735"/>
                  </a:cubicBezTo>
                  <a:cubicBezTo>
                    <a:pt x="1694" y="3726"/>
                    <a:pt x="1839" y="3677"/>
                    <a:pt x="1975" y="3609"/>
                  </a:cubicBezTo>
                  <a:cubicBezTo>
                    <a:pt x="2110" y="3532"/>
                    <a:pt x="2236" y="3435"/>
                    <a:pt x="2333" y="3319"/>
                  </a:cubicBezTo>
                  <a:cubicBezTo>
                    <a:pt x="2459" y="3174"/>
                    <a:pt x="2546" y="3009"/>
                    <a:pt x="2701" y="2903"/>
                  </a:cubicBezTo>
                  <a:cubicBezTo>
                    <a:pt x="2884" y="2787"/>
                    <a:pt x="3078" y="2797"/>
                    <a:pt x="3175" y="2564"/>
                  </a:cubicBezTo>
                  <a:cubicBezTo>
                    <a:pt x="3223" y="2419"/>
                    <a:pt x="3252" y="2274"/>
                    <a:pt x="3252" y="2119"/>
                  </a:cubicBezTo>
                  <a:cubicBezTo>
                    <a:pt x="3262" y="1819"/>
                    <a:pt x="3262" y="1529"/>
                    <a:pt x="3243" y="1229"/>
                  </a:cubicBezTo>
                  <a:cubicBezTo>
                    <a:pt x="3204" y="503"/>
                    <a:pt x="2604" y="164"/>
                    <a:pt x="2004" y="97"/>
                  </a:cubicBezTo>
                  <a:cubicBezTo>
                    <a:pt x="1743" y="58"/>
                    <a:pt x="1346" y="48"/>
                    <a:pt x="1075" y="38"/>
                  </a:cubicBezTo>
                  <a:cubicBezTo>
                    <a:pt x="936" y="38"/>
                    <a:pt x="766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2"/>
            <p:cNvSpPr/>
            <p:nvPr/>
          </p:nvSpPr>
          <p:spPr>
            <a:xfrm>
              <a:off x="10079945" y="1049097"/>
              <a:ext cx="50507" cy="34028"/>
            </a:xfrm>
            <a:custGeom>
              <a:avLst/>
              <a:gdLst/>
              <a:ahLst/>
              <a:cxnLst/>
              <a:rect l="l" t="t" r="r" b="b"/>
              <a:pathLst>
                <a:path w="708" h="477" extrusionOk="0">
                  <a:moveTo>
                    <a:pt x="107" y="0"/>
                  </a:moveTo>
                  <a:cubicBezTo>
                    <a:pt x="107" y="1"/>
                    <a:pt x="1" y="446"/>
                    <a:pt x="369" y="475"/>
                  </a:cubicBezTo>
                  <a:cubicBezTo>
                    <a:pt x="380" y="476"/>
                    <a:pt x="391" y="476"/>
                    <a:pt x="401" y="476"/>
                  </a:cubicBezTo>
                  <a:cubicBezTo>
                    <a:pt x="707" y="476"/>
                    <a:pt x="707" y="78"/>
                    <a:pt x="707" y="78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2"/>
            <p:cNvSpPr/>
            <p:nvPr/>
          </p:nvSpPr>
          <p:spPr>
            <a:xfrm>
              <a:off x="10202859" y="997949"/>
              <a:ext cx="58639" cy="57427"/>
            </a:xfrm>
            <a:custGeom>
              <a:avLst/>
              <a:gdLst/>
              <a:ahLst/>
              <a:cxnLst/>
              <a:rect l="l" t="t" r="r" b="b"/>
              <a:pathLst>
                <a:path w="822" h="805" extrusionOk="0">
                  <a:moveTo>
                    <a:pt x="439" y="1"/>
                  </a:moveTo>
                  <a:cubicBezTo>
                    <a:pt x="384" y="1"/>
                    <a:pt x="329" y="25"/>
                    <a:pt x="291" y="69"/>
                  </a:cubicBezTo>
                  <a:cubicBezTo>
                    <a:pt x="49" y="388"/>
                    <a:pt x="1" y="717"/>
                    <a:pt x="126" y="776"/>
                  </a:cubicBezTo>
                  <a:cubicBezTo>
                    <a:pt x="173" y="796"/>
                    <a:pt x="221" y="805"/>
                    <a:pt x="268" y="805"/>
                  </a:cubicBezTo>
                  <a:cubicBezTo>
                    <a:pt x="559" y="805"/>
                    <a:pt x="821" y="451"/>
                    <a:pt x="688" y="176"/>
                  </a:cubicBezTo>
                  <a:cubicBezTo>
                    <a:pt x="649" y="98"/>
                    <a:pt x="601" y="50"/>
                    <a:pt x="523" y="21"/>
                  </a:cubicBezTo>
                  <a:cubicBezTo>
                    <a:pt x="497" y="7"/>
                    <a:pt x="468" y="1"/>
                    <a:pt x="439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2"/>
            <p:cNvSpPr/>
            <p:nvPr/>
          </p:nvSpPr>
          <p:spPr>
            <a:xfrm>
              <a:off x="10432065" y="1480543"/>
              <a:ext cx="414328" cy="441294"/>
            </a:xfrm>
            <a:custGeom>
              <a:avLst/>
              <a:gdLst/>
              <a:ahLst/>
              <a:cxnLst/>
              <a:rect l="l" t="t" r="r" b="b"/>
              <a:pathLst>
                <a:path w="5808" h="6186" extrusionOk="0">
                  <a:moveTo>
                    <a:pt x="2507" y="1"/>
                  </a:moveTo>
                  <a:lnTo>
                    <a:pt x="49" y="524"/>
                  </a:lnTo>
                  <a:cubicBezTo>
                    <a:pt x="49" y="524"/>
                    <a:pt x="1" y="3562"/>
                    <a:pt x="1026" y="5275"/>
                  </a:cubicBezTo>
                  <a:cubicBezTo>
                    <a:pt x="1499" y="6050"/>
                    <a:pt x="3106" y="6185"/>
                    <a:pt x="4172" y="6185"/>
                  </a:cubicBezTo>
                  <a:cubicBezTo>
                    <a:pt x="4743" y="6185"/>
                    <a:pt x="5159" y="6146"/>
                    <a:pt x="5159" y="6146"/>
                  </a:cubicBezTo>
                  <a:lnTo>
                    <a:pt x="5807" y="4356"/>
                  </a:lnTo>
                  <a:lnTo>
                    <a:pt x="5807" y="4356"/>
                  </a:lnTo>
                  <a:cubicBezTo>
                    <a:pt x="5807" y="4356"/>
                    <a:pt x="5752" y="4358"/>
                    <a:pt x="5659" y="4358"/>
                  </a:cubicBezTo>
                  <a:cubicBezTo>
                    <a:pt x="5183" y="4358"/>
                    <a:pt x="3703" y="4297"/>
                    <a:pt x="3388" y="3553"/>
                  </a:cubicBezTo>
                  <a:cubicBezTo>
                    <a:pt x="3020" y="2653"/>
                    <a:pt x="2507" y="1"/>
                    <a:pt x="2507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2"/>
            <p:cNvSpPr/>
            <p:nvPr/>
          </p:nvSpPr>
          <p:spPr>
            <a:xfrm>
              <a:off x="10724761" y="1791143"/>
              <a:ext cx="276219" cy="131332"/>
            </a:xfrm>
            <a:custGeom>
              <a:avLst/>
              <a:gdLst/>
              <a:ahLst/>
              <a:cxnLst/>
              <a:rect l="l" t="t" r="r" b="b"/>
              <a:pathLst>
                <a:path w="3872" h="1841" extrusionOk="0">
                  <a:moveTo>
                    <a:pt x="2121" y="0"/>
                  </a:moveTo>
                  <a:cubicBezTo>
                    <a:pt x="1356" y="0"/>
                    <a:pt x="301" y="41"/>
                    <a:pt x="301" y="41"/>
                  </a:cubicBezTo>
                  <a:lnTo>
                    <a:pt x="1" y="1841"/>
                  </a:lnTo>
                  <a:cubicBezTo>
                    <a:pt x="1336" y="1744"/>
                    <a:pt x="3349" y="1589"/>
                    <a:pt x="3349" y="1482"/>
                  </a:cubicBezTo>
                  <a:cubicBezTo>
                    <a:pt x="3359" y="1376"/>
                    <a:pt x="2846" y="1337"/>
                    <a:pt x="2565" y="1337"/>
                  </a:cubicBezTo>
                  <a:cubicBezTo>
                    <a:pt x="3011" y="1299"/>
                    <a:pt x="3591" y="1279"/>
                    <a:pt x="3601" y="1163"/>
                  </a:cubicBezTo>
                  <a:cubicBezTo>
                    <a:pt x="3620" y="1047"/>
                    <a:pt x="3040" y="989"/>
                    <a:pt x="2672" y="989"/>
                  </a:cubicBezTo>
                  <a:cubicBezTo>
                    <a:pt x="3001" y="941"/>
                    <a:pt x="3853" y="931"/>
                    <a:pt x="3862" y="815"/>
                  </a:cubicBezTo>
                  <a:cubicBezTo>
                    <a:pt x="3872" y="660"/>
                    <a:pt x="2759" y="621"/>
                    <a:pt x="2759" y="621"/>
                  </a:cubicBezTo>
                  <a:cubicBezTo>
                    <a:pt x="2759" y="621"/>
                    <a:pt x="3775" y="602"/>
                    <a:pt x="3736" y="428"/>
                  </a:cubicBezTo>
                  <a:cubicBezTo>
                    <a:pt x="3717" y="302"/>
                    <a:pt x="2594" y="350"/>
                    <a:pt x="2527" y="263"/>
                  </a:cubicBezTo>
                  <a:cubicBezTo>
                    <a:pt x="2459" y="176"/>
                    <a:pt x="2943" y="166"/>
                    <a:pt x="2894" y="50"/>
                  </a:cubicBezTo>
                  <a:cubicBezTo>
                    <a:pt x="2874" y="12"/>
                    <a:pt x="2541" y="0"/>
                    <a:pt x="2121" y="0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2"/>
            <p:cNvSpPr/>
            <p:nvPr/>
          </p:nvSpPr>
          <p:spPr>
            <a:xfrm>
              <a:off x="10276051" y="1163664"/>
              <a:ext cx="355617" cy="415042"/>
            </a:xfrm>
            <a:custGeom>
              <a:avLst/>
              <a:gdLst/>
              <a:ahLst/>
              <a:cxnLst/>
              <a:rect l="l" t="t" r="r" b="b"/>
              <a:pathLst>
                <a:path w="4985" h="5818" extrusionOk="0">
                  <a:moveTo>
                    <a:pt x="0" y="1"/>
                  </a:moveTo>
                  <a:lnTo>
                    <a:pt x="542" y="1753"/>
                  </a:lnTo>
                  <a:lnTo>
                    <a:pt x="2139" y="5817"/>
                  </a:lnTo>
                  <a:lnTo>
                    <a:pt x="4984" y="4888"/>
                  </a:lnTo>
                  <a:cubicBezTo>
                    <a:pt x="4984" y="4888"/>
                    <a:pt x="4017" y="7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2"/>
            <p:cNvSpPr/>
            <p:nvPr/>
          </p:nvSpPr>
          <p:spPr>
            <a:xfrm>
              <a:off x="9739596" y="1163664"/>
              <a:ext cx="794700" cy="892860"/>
            </a:xfrm>
            <a:custGeom>
              <a:avLst/>
              <a:gdLst/>
              <a:ahLst/>
              <a:cxnLst/>
              <a:rect l="l" t="t" r="r" b="b"/>
              <a:pathLst>
                <a:path w="11140" h="12516" extrusionOk="0">
                  <a:moveTo>
                    <a:pt x="7704" y="1"/>
                  </a:moveTo>
                  <a:lnTo>
                    <a:pt x="6340" y="669"/>
                  </a:lnTo>
                  <a:lnTo>
                    <a:pt x="4840" y="98"/>
                  </a:lnTo>
                  <a:cubicBezTo>
                    <a:pt x="4840" y="98"/>
                    <a:pt x="3185" y="620"/>
                    <a:pt x="1598" y="2856"/>
                  </a:cubicBezTo>
                  <a:cubicBezTo>
                    <a:pt x="1" y="5091"/>
                    <a:pt x="349" y="12369"/>
                    <a:pt x="349" y="12369"/>
                  </a:cubicBezTo>
                  <a:cubicBezTo>
                    <a:pt x="349" y="12369"/>
                    <a:pt x="2402" y="12515"/>
                    <a:pt x="5046" y="12515"/>
                  </a:cubicBezTo>
                  <a:cubicBezTo>
                    <a:pt x="6860" y="12515"/>
                    <a:pt x="8951" y="12446"/>
                    <a:pt x="10849" y="12214"/>
                  </a:cubicBezTo>
                  <a:cubicBezTo>
                    <a:pt x="11140" y="9340"/>
                    <a:pt x="11111" y="6040"/>
                    <a:pt x="10549" y="3427"/>
                  </a:cubicBezTo>
                  <a:cubicBezTo>
                    <a:pt x="10220" y="1878"/>
                    <a:pt x="9156" y="601"/>
                    <a:pt x="7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2"/>
            <p:cNvSpPr/>
            <p:nvPr/>
          </p:nvSpPr>
          <p:spPr>
            <a:xfrm>
              <a:off x="10051696" y="1906495"/>
              <a:ext cx="394282" cy="20831"/>
            </a:xfrm>
            <a:custGeom>
              <a:avLst/>
              <a:gdLst/>
              <a:ahLst/>
              <a:cxnLst/>
              <a:rect l="l" t="t" r="r" b="b"/>
              <a:pathLst>
                <a:path w="5527" h="292" extrusionOk="0">
                  <a:moveTo>
                    <a:pt x="291" y="1"/>
                  </a:moveTo>
                  <a:cubicBezTo>
                    <a:pt x="126" y="1"/>
                    <a:pt x="0" y="136"/>
                    <a:pt x="0" y="291"/>
                  </a:cubicBezTo>
                  <a:lnTo>
                    <a:pt x="5526" y="291"/>
                  </a:lnTo>
                  <a:lnTo>
                    <a:pt x="5526" y="1"/>
                  </a:lnTo>
                  <a:close/>
                </a:path>
              </a:pathLst>
            </a:custGeom>
            <a:solidFill>
              <a:srgbClr val="91A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2"/>
            <p:cNvSpPr/>
            <p:nvPr/>
          </p:nvSpPr>
          <p:spPr>
            <a:xfrm>
              <a:off x="10376850" y="1577918"/>
              <a:ext cx="629696" cy="349411"/>
            </a:xfrm>
            <a:custGeom>
              <a:avLst/>
              <a:gdLst/>
              <a:ahLst/>
              <a:cxnLst/>
              <a:rect l="l" t="t" r="r" b="b"/>
              <a:pathLst>
                <a:path w="8827" h="4898" extrusionOk="0">
                  <a:moveTo>
                    <a:pt x="1926" y="0"/>
                  </a:moveTo>
                  <a:cubicBezTo>
                    <a:pt x="1684" y="0"/>
                    <a:pt x="1471" y="155"/>
                    <a:pt x="1394" y="388"/>
                  </a:cubicBezTo>
                  <a:lnTo>
                    <a:pt x="0" y="4897"/>
                  </a:lnTo>
                  <a:lnTo>
                    <a:pt x="7336" y="4897"/>
                  </a:lnTo>
                  <a:lnTo>
                    <a:pt x="8778" y="281"/>
                  </a:lnTo>
                  <a:cubicBezTo>
                    <a:pt x="8826" y="146"/>
                    <a:pt x="8720" y="0"/>
                    <a:pt x="8565" y="0"/>
                  </a:cubicBezTo>
                  <a:close/>
                </a:path>
              </a:pathLst>
            </a:custGeom>
            <a:solidFill>
              <a:srgbClr val="91A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2"/>
            <p:cNvSpPr/>
            <p:nvPr/>
          </p:nvSpPr>
          <p:spPr>
            <a:xfrm>
              <a:off x="10399607" y="1577918"/>
              <a:ext cx="630409" cy="349411"/>
            </a:xfrm>
            <a:custGeom>
              <a:avLst/>
              <a:gdLst/>
              <a:ahLst/>
              <a:cxnLst/>
              <a:rect l="l" t="t" r="r" b="b"/>
              <a:pathLst>
                <a:path w="8837" h="4898" extrusionOk="0">
                  <a:moveTo>
                    <a:pt x="1936" y="0"/>
                  </a:moveTo>
                  <a:cubicBezTo>
                    <a:pt x="1694" y="0"/>
                    <a:pt x="1481" y="155"/>
                    <a:pt x="1404" y="388"/>
                  </a:cubicBezTo>
                  <a:lnTo>
                    <a:pt x="1" y="4897"/>
                  </a:lnTo>
                  <a:lnTo>
                    <a:pt x="7356" y="4897"/>
                  </a:lnTo>
                  <a:lnTo>
                    <a:pt x="8788" y="281"/>
                  </a:lnTo>
                  <a:cubicBezTo>
                    <a:pt x="8836" y="146"/>
                    <a:pt x="8730" y="0"/>
                    <a:pt x="8585" y="0"/>
                  </a:cubicBezTo>
                  <a:close/>
                </a:path>
              </a:pathLst>
            </a:custGeom>
            <a:solidFill>
              <a:srgbClr val="C7D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2"/>
            <p:cNvSpPr/>
            <p:nvPr/>
          </p:nvSpPr>
          <p:spPr>
            <a:xfrm>
              <a:off x="10695798" y="1729651"/>
              <a:ext cx="77401" cy="54930"/>
            </a:xfrm>
            <a:custGeom>
              <a:avLst/>
              <a:gdLst/>
              <a:ahLst/>
              <a:cxnLst/>
              <a:rect l="l" t="t" r="r" b="b"/>
              <a:pathLst>
                <a:path w="1085" h="770" extrusionOk="0">
                  <a:moveTo>
                    <a:pt x="616" y="0"/>
                  </a:moveTo>
                  <a:cubicBezTo>
                    <a:pt x="561" y="0"/>
                    <a:pt x="504" y="7"/>
                    <a:pt x="446" y="22"/>
                  </a:cubicBezTo>
                  <a:cubicBezTo>
                    <a:pt x="175" y="99"/>
                    <a:pt x="0" y="322"/>
                    <a:pt x="49" y="515"/>
                  </a:cubicBezTo>
                  <a:cubicBezTo>
                    <a:pt x="94" y="675"/>
                    <a:pt x="266" y="769"/>
                    <a:pt x="468" y="769"/>
                  </a:cubicBezTo>
                  <a:cubicBezTo>
                    <a:pt x="524" y="769"/>
                    <a:pt x="581" y="762"/>
                    <a:pt x="639" y="748"/>
                  </a:cubicBezTo>
                  <a:cubicBezTo>
                    <a:pt x="910" y="670"/>
                    <a:pt x="1084" y="448"/>
                    <a:pt x="1026" y="254"/>
                  </a:cubicBezTo>
                  <a:cubicBezTo>
                    <a:pt x="988" y="94"/>
                    <a:pt x="819" y="0"/>
                    <a:pt x="616" y="0"/>
                  </a:cubicBezTo>
                  <a:close/>
                </a:path>
              </a:pathLst>
            </a:custGeom>
            <a:solidFill>
              <a:srgbClr val="91A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2"/>
            <p:cNvSpPr/>
            <p:nvPr/>
          </p:nvSpPr>
          <p:spPr>
            <a:xfrm>
              <a:off x="9564249" y="1493027"/>
              <a:ext cx="657304" cy="434303"/>
            </a:xfrm>
            <a:custGeom>
              <a:avLst/>
              <a:gdLst/>
              <a:ahLst/>
              <a:cxnLst/>
              <a:rect l="l" t="t" r="r" b="b"/>
              <a:pathLst>
                <a:path w="9214" h="6088" extrusionOk="0">
                  <a:moveTo>
                    <a:pt x="2333" y="0"/>
                  </a:moveTo>
                  <a:cubicBezTo>
                    <a:pt x="2333" y="0"/>
                    <a:pt x="1" y="6087"/>
                    <a:pt x="2517" y="6087"/>
                  </a:cubicBezTo>
                  <a:cubicBezTo>
                    <a:pt x="4501" y="6087"/>
                    <a:pt x="9088" y="6058"/>
                    <a:pt x="9088" y="6058"/>
                  </a:cubicBezTo>
                  <a:lnTo>
                    <a:pt x="9214" y="4036"/>
                  </a:lnTo>
                  <a:cubicBezTo>
                    <a:pt x="9214" y="4036"/>
                    <a:pt x="5120" y="3755"/>
                    <a:pt x="4956" y="3368"/>
                  </a:cubicBezTo>
                  <a:cubicBezTo>
                    <a:pt x="4801" y="2981"/>
                    <a:pt x="5759" y="765"/>
                    <a:pt x="5759" y="765"/>
                  </a:cubicBezTo>
                  <a:lnTo>
                    <a:pt x="2333" y="0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2"/>
            <p:cNvSpPr/>
            <p:nvPr/>
          </p:nvSpPr>
          <p:spPr>
            <a:xfrm>
              <a:off x="10090360" y="1773951"/>
              <a:ext cx="339709" cy="153946"/>
            </a:xfrm>
            <a:custGeom>
              <a:avLst/>
              <a:gdLst/>
              <a:ahLst/>
              <a:cxnLst/>
              <a:rect l="l" t="t" r="r" b="b"/>
              <a:pathLst>
                <a:path w="4762" h="2158" extrusionOk="0">
                  <a:moveTo>
                    <a:pt x="552" y="1"/>
                  </a:moveTo>
                  <a:lnTo>
                    <a:pt x="0" y="2120"/>
                  </a:lnTo>
                  <a:cubicBezTo>
                    <a:pt x="775" y="2139"/>
                    <a:pt x="1743" y="2158"/>
                    <a:pt x="2537" y="2158"/>
                  </a:cubicBezTo>
                  <a:cubicBezTo>
                    <a:pt x="3379" y="2158"/>
                    <a:pt x="4026" y="2137"/>
                    <a:pt x="4036" y="2072"/>
                  </a:cubicBezTo>
                  <a:cubicBezTo>
                    <a:pt x="4055" y="1936"/>
                    <a:pt x="3455" y="1849"/>
                    <a:pt x="3116" y="1811"/>
                  </a:cubicBezTo>
                  <a:cubicBezTo>
                    <a:pt x="3333" y="1811"/>
                    <a:pt x="3573" y="1818"/>
                    <a:pt x="3786" y="1818"/>
                  </a:cubicBezTo>
                  <a:cubicBezTo>
                    <a:pt x="4104" y="1818"/>
                    <a:pt x="4361" y="1801"/>
                    <a:pt x="4384" y="1714"/>
                  </a:cubicBezTo>
                  <a:cubicBezTo>
                    <a:pt x="4413" y="1578"/>
                    <a:pt x="3716" y="1433"/>
                    <a:pt x="3291" y="1404"/>
                  </a:cubicBezTo>
                  <a:cubicBezTo>
                    <a:pt x="3340" y="1402"/>
                    <a:pt x="3399" y="1401"/>
                    <a:pt x="3465" y="1401"/>
                  </a:cubicBezTo>
                  <a:cubicBezTo>
                    <a:pt x="3663" y="1401"/>
                    <a:pt x="3919" y="1409"/>
                    <a:pt x="4149" y="1409"/>
                  </a:cubicBezTo>
                  <a:cubicBezTo>
                    <a:pt x="4457" y="1409"/>
                    <a:pt x="4718" y="1394"/>
                    <a:pt x="4732" y="1327"/>
                  </a:cubicBezTo>
                  <a:cubicBezTo>
                    <a:pt x="4761" y="1133"/>
                    <a:pt x="3436" y="969"/>
                    <a:pt x="3436" y="969"/>
                  </a:cubicBezTo>
                  <a:lnTo>
                    <a:pt x="3436" y="969"/>
                  </a:lnTo>
                  <a:cubicBezTo>
                    <a:pt x="3436" y="969"/>
                    <a:pt x="3683" y="986"/>
                    <a:pt x="3952" y="986"/>
                  </a:cubicBezTo>
                  <a:cubicBezTo>
                    <a:pt x="4280" y="986"/>
                    <a:pt x="4642" y="960"/>
                    <a:pt x="4626" y="843"/>
                  </a:cubicBezTo>
                  <a:cubicBezTo>
                    <a:pt x="4607" y="688"/>
                    <a:pt x="3261" y="620"/>
                    <a:pt x="3194" y="514"/>
                  </a:cubicBezTo>
                  <a:cubicBezTo>
                    <a:pt x="3126" y="398"/>
                    <a:pt x="3707" y="446"/>
                    <a:pt x="3658" y="301"/>
                  </a:cubicBezTo>
                  <a:cubicBezTo>
                    <a:pt x="3600" y="165"/>
                    <a:pt x="552" y="1"/>
                    <a:pt x="552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2"/>
            <p:cNvSpPr/>
            <p:nvPr/>
          </p:nvSpPr>
          <p:spPr>
            <a:xfrm>
              <a:off x="9702358" y="1175435"/>
              <a:ext cx="388076" cy="403271"/>
            </a:xfrm>
            <a:custGeom>
              <a:avLst/>
              <a:gdLst/>
              <a:ahLst/>
              <a:cxnLst/>
              <a:rect l="l" t="t" r="r" b="b"/>
              <a:pathLst>
                <a:path w="5440" h="5653" extrusionOk="0">
                  <a:moveTo>
                    <a:pt x="5120" y="0"/>
                  </a:moveTo>
                  <a:cubicBezTo>
                    <a:pt x="1022" y="0"/>
                    <a:pt x="0" y="4878"/>
                    <a:pt x="0" y="4878"/>
                  </a:cubicBezTo>
                  <a:lnTo>
                    <a:pt x="3958" y="5652"/>
                  </a:lnTo>
                  <a:lnTo>
                    <a:pt x="4617" y="2981"/>
                  </a:lnTo>
                  <a:lnTo>
                    <a:pt x="5439" y="10"/>
                  </a:lnTo>
                  <a:cubicBezTo>
                    <a:pt x="5331" y="4"/>
                    <a:pt x="5224" y="0"/>
                    <a:pt x="5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2"/>
            <p:cNvSpPr/>
            <p:nvPr/>
          </p:nvSpPr>
          <p:spPr>
            <a:xfrm>
              <a:off x="10058544" y="1148541"/>
              <a:ext cx="133330" cy="129834"/>
            </a:xfrm>
            <a:custGeom>
              <a:avLst/>
              <a:gdLst/>
              <a:ahLst/>
              <a:cxnLst/>
              <a:rect l="l" t="t" r="r" b="b"/>
              <a:pathLst>
                <a:path w="1869" h="1820" extrusionOk="0">
                  <a:moveTo>
                    <a:pt x="620" y="0"/>
                  </a:moveTo>
                  <a:cubicBezTo>
                    <a:pt x="407" y="116"/>
                    <a:pt x="204" y="242"/>
                    <a:pt x="1" y="387"/>
                  </a:cubicBezTo>
                  <a:cubicBezTo>
                    <a:pt x="359" y="1036"/>
                    <a:pt x="1365" y="1819"/>
                    <a:pt x="1365" y="1819"/>
                  </a:cubicBezTo>
                  <a:cubicBezTo>
                    <a:pt x="1627" y="1374"/>
                    <a:pt x="1869" y="900"/>
                    <a:pt x="1869" y="890"/>
                  </a:cubicBezTo>
                  <a:cubicBezTo>
                    <a:pt x="1414" y="648"/>
                    <a:pt x="998" y="348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2"/>
            <p:cNvSpPr/>
            <p:nvPr/>
          </p:nvSpPr>
          <p:spPr>
            <a:xfrm>
              <a:off x="10191802" y="1137484"/>
              <a:ext cx="111929" cy="135327"/>
            </a:xfrm>
            <a:custGeom>
              <a:avLst/>
              <a:gdLst/>
              <a:ahLst/>
              <a:cxnLst/>
              <a:rect l="l" t="t" r="r" b="b"/>
              <a:pathLst>
                <a:path w="1569" h="1897" extrusionOk="0">
                  <a:moveTo>
                    <a:pt x="1114" y="0"/>
                  </a:moveTo>
                  <a:cubicBezTo>
                    <a:pt x="843" y="358"/>
                    <a:pt x="1" y="1036"/>
                    <a:pt x="1" y="1036"/>
                  </a:cubicBezTo>
                  <a:lnTo>
                    <a:pt x="610" y="1897"/>
                  </a:lnTo>
                  <a:cubicBezTo>
                    <a:pt x="610" y="1897"/>
                    <a:pt x="1162" y="1587"/>
                    <a:pt x="1568" y="426"/>
                  </a:cubicBezTo>
                  <a:cubicBezTo>
                    <a:pt x="1443" y="262"/>
                    <a:pt x="1288" y="116"/>
                    <a:pt x="1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2"/>
            <p:cNvSpPr/>
            <p:nvPr/>
          </p:nvSpPr>
          <p:spPr>
            <a:xfrm>
              <a:off x="9972298" y="1430892"/>
              <a:ext cx="62848" cy="147098"/>
            </a:xfrm>
            <a:custGeom>
              <a:avLst/>
              <a:gdLst/>
              <a:ahLst/>
              <a:cxnLst/>
              <a:rect l="l" t="t" r="r" b="b"/>
              <a:pathLst>
                <a:path w="881" h="2062" extrusionOk="0">
                  <a:moveTo>
                    <a:pt x="765" y="0"/>
                  </a:moveTo>
                  <a:lnTo>
                    <a:pt x="0" y="2023"/>
                  </a:lnTo>
                  <a:lnTo>
                    <a:pt x="107" y="2061"/>
                  </a:lnTo>
                  <a:lnTo>
                    <a:pt x="881" y="39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E26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2"/>
            <p:cNvSpPr/>
            <p:nvPr/>
          </p:nvSpPr>
          <p:spPr>
            <a:xfrm>
              <a:off x="10458317" y="1350068"/>
              <a:ext cx="64917" cy="198960"/>
            </a:xfrm>
            <a:custGeom>
              <a:avLst/>
              <a:gdLst/>
              <a:ahLst/>
              <a:cxnLst/>
              <a:rect l="l" t="t" r="r" b="b"/>
              <a:pathLst>
                <a:path w="910" h="2789" extrusionOk="0">
                  <a:moveTo>
                    <a:pt x="107" y="1"/>
                  </a:moveTo>
                  <a:lnTo>
                    <a:pt x="0" y="59"/>
                  </a:lnTo>
                  <a:cubicBezTo>
                    <a:pt x="368" y="930"/>
                    <a:pt x="639" y="1849"/>
                    <a:pt x="794" y="2788"/>
                  </a:cubicBezTo>
                  <a:lnTo>
                    <a:pt x="910" y="2769"/>
                  </a:lnTo>
                  <a:cubicBezTo>
                    <a:pt x="755" y="1820"/>
                    <a:pt x="484" y="891"/>
                    <a:pt x="107" y="1"/>
                  </a:cubicBezTo>
                  <a:close/>
                </a:path>
              </a:pathLst>
            </a:custGeom>
            <a:solidFill>
              <a:srgbClr val="E26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2"/>
            <p:cNvSpPr/>
            <p:nvPr/>
          </p:nvSpPr>
          <p:spPr>
            <a:xfrm>
              <a:off x="11576026" y="1990744"/>
              <a:ext cx="8346" cy="1335937"/>
            </a:xfrm>
            <a:custGeom>
              <a:avLst/>
              <a:gdLst/>
              <a:ahLst/>
              <a:cxnLst/>
              <a:rect l="l" t="t" r="r" b="b"/>
              <a:pathLst>
                <a:path w="117" h="18727" extrusionOk="0">
                  <a:moveTo>
                    <a:pt x="0" y="1"/>
                  </a:moveTo>
                  <a:lnTo>
                    <a:pt x="0" y="18727"/>
                  </a:lnTo>
                  <a:lnTo>
                    <a:pt x="116" y="18727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2"/>
            <p:cNvSpPr/>
            <p:nvPr/>
          </p:nvSpPr>
          <p:spPr>
            <a:xfrm>
              <a:off x="11030583" y="1628995"/>
              <a:ext cx="187903" cy="162293"/>
            </a:xfrm>
            <a:custGeom>
              <a:avLst/>
              <a:gdLst/>
              <a:ahLst/>
              <a:cxnLst/>
              <a:rect l="l" t="t" r="r" b="b"/>
              <a:pathLst>
                <a:path w="2634" h="2275" extrusionOk="0">
                  <a:moveTo>
                    <a:pt x="272" y="2275"/>
                  </a:moveTo>
                  <a:cubicBezTo>
                    <a:pt x="311" y="2265"/>
                    <a:pt x="349" y="2246"/>
                    <a:pt x="378" y="2217"/>
                  </a:cubicBezTo>
                  <a:cubicBezTo>
                    <a:pt x="436" y="2130"/>
                    <a:pt x="340" y="2043"/>
                    <a:pt x="272" y="2004"/>
                  </a:cubicBezTo>
                  <a:cubicBezTo>
                    <a:pt x="204" y="1955"/>
                    <a:pt x="69" y="1926"/>
                    <a:pt x="30" y="1820"/>
                  </a:cubicBezTo>
                  <a:cubicBezTo>
                    <a:pt x="1" y="1704"/>
                    <a:pt x="49" y="1578"/>
                    <a:pt x="156" y="1520"/>
                  </a:cubicBezTo>
                  <a:cubicBezTo>
                    <a:pt x="243" y="1462"/>
                    <a:pt x="330" y="1423"/>
                    <a:pt x="427" y="1394"/>
                  </a:cubicBezTo>
                  <a:cubicBezTo>
                    <a:pt x="533" y="1355"/>
                    <a:pt x="630" y="1288"/>
                    <a:pt x="688" y="1201"/>
                  </a:cubicBezTo>
                  <a:cubicBezTo>
                    <a:pt x="766" y="1075"/>
                    <a:pt x="746" y="930"/>
                    <a:pt x="756" y="794"/>
                  </a:cubicBezTo>
                  <a:cubicBezTo>
                    <a:pt x="795" y="272"/>
                    <a:pt x="1337" y="10"/>
                    <a:pt x="1782" y="1"/>
                  </a:cubicBezTo>
                  <a:cubicBezTo>
                    <a:pt x="2004" y="1"/>
                    <a:pt x="2353" y="78"/>
                    <a:pt x="2507" y="252"/>
                  </a:cubicBezTo>
                  <a:cubicBezTo>
                    <a:pt x="2566" y="310"/>
                    <a:pt x="2595" y="378"/>
                    <a:pt x="2614" y="455"/>
                  </a:cubicBezTo>
                  <a:cubicBezTo>
                    <a:pt x="2633" y="572"/>
                    <a:pt x="2595" y="688"/>
                    <a:pt x="2507" y="775"/>
                  </a:cubicBezTo>
                  <a:cubicBezTo>
                    <a:pt x="2430" y="852"/>
                    <a:pt x="2333" y="920"/>
                    <a:pt x="2246" y="988"/>
                  </a:cubicBezTo>
                  <a:cubicBezTo>
                    <a:pt x="2159" y="1075"/>
                    <a:pt x="2217" y="1162"/>
                    <a:pt x="2198" y="1259"/>
                  </a:cubicBezTo>
                  <a:cubicBezTo>
                    <a:pt x="2178" y="1355"/>
                    <a:pt x="2101" y="1414"/>
                    <a:pt x="2004" y="1472"/>
                  </a:cubicBezTo>
                  <a:cubicBezTo>
                    <a:pt x="1811" y="1578"/>
                    <a:pt x="1578" y="1607"/>
                    <a:pt x="1356" y="1665"/>
                  </a:cubicBezTo>
                  <a:cubicBezTo>
                    <a:pt x="1288" y="1685"/>
                    <a:pt x="1220" y="1714"/>
                    <a:pt x="1162" y="1752"/>
                  </a:cubicBezTo>
                  <a:cubicBezTo>
                    <a:pt x="1104" y="1820"/>
                    <a:pt x="1046" y="1888"/>
                    <a:pt x="998" y="1975"/>
                  </a:cubicBezTo>
                  <a:cubicBezTo>
                    <a:pt x="901" y="2101"/>
                    <a:pt x="756" y="2197"/>
                    <a:pt x="591" y="22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2"/>
            <p:cNvSpPr/>
            <p:nvPr/>
          </p:nvSpPr>
          <p:spPr>
            <a:xfrm>
              <a:off x="11109339" y="1795352"/>
              <a:ext cx="62848" cy="89814"/>
            </a:xfrm>
            <a:custGeom>
              <a:avLst/>
              <a:gdLst/>
              <a:ahLst/>
              <a:cxnLst/>
              <a:rect l="l" t="t" r="r" b="b"/>
              <a:pathLst>
                <a:path w="881" h="1259" extrusionOk="0">
                  <a:moveTo>
                    <a:pt x="0" y="1"/>
                  </a:moveTo>
                  <a:lnTo>
                    <a:pt x="0" y="204"/>
                  </a:lnTo>
                  <a:lnTo>
                    <a:pt x="426" y="204"/>
                  </a:lnTo>
                  <a:cubicBezTo>
                    <a:pt x="562" y="204"/>
                    <a:pt x="678" y="311"/>
                    <a:pt x="678" y="456"/>
                  </a:cubicBezTo>
                  <a:lnTo>
                    <a:pt x="678" y="804"/>
                  </a:lnTo>
                  <a:cubicBezTo>
                    <a:pt x="678" y="940"/>
                    <a:pt x="562" y="1056"/>
                    <a:pt x="426" y="1056"/>
                  </a:cubicBezTo>
                  <a:lnTo>
                    <a:pt x="0" y="1056"/>
                  </a:lnTo>
                  <a:lnTo>
                    <a:pt x="0" y="1259"/>
                  </a:lnTo>
                  <a:lnTo>
                    <a:pt x="426" y="1259"/>
                  </a:lnTo>
                  <a:cubicBezTo>
                    <a:pt x="678" y="1259"/>
                    <a:pt x="881" y="1056"/>
                    <a:pt x="881" y="804"/>
                  </a:cubicBezTo>
                  <a:lnTo>
                    <a:pt x="881" y="456"/>
                  </a:lnTo>
                  <a:cubicBezTo>
                    <a:pt x="881" y="204"/>
                    <a:pt x="678" y="1"/>
                    <a:pt x="426" y="1"/>
                  </a:cubicBezTo>
                  <a:close/>
                </a:path>
              </a:pathLst>
            </a:custGeom>
            <a:solidFill>
              <a:srgbClr val="E8E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2"/>
            <p:cNvSpPr/>
            <p:nvPr/>
          </p:nvSpPr>
          <p:spPr>
            <a:xfrm>
              <a:off x="11009182" y="1774665"/>
              <a:ext cx="122986" cy="148525"/>
            </a:xfrm>
            <a:custGeom>
              <a:avLst/>
              <a:gdLst/>
              <a:ahLst/>
              <a:cxnLst/>
              <a:rect l="l" t="t" r="r" b="b"/>
              <a:pathLst>
                <a:path w="1724" h="2082" extrusionOk="0">
                  <a:moveTo>
                    <a:pt x="1" y="1"/>
                  </a:moveTo>
                  <a:lnTo>
                    <a:pt x="1" y="1346"/>
                  </a:lnTo>
                  <a:cubicBezTo>
                    <a:pt x="1" y="1752"/>
                    <a:pt x="330" y="2081"/>
                    <a:pt x="736" y="2081"/>
                  </a:cubicBezTo>
                  <a:lnTo>
                    <a:pt x="978" y="2081"/>
                  </a:lnTo>
                  <a:cubicBezTo>
                    <a:pt x="1395" y="2081"/>
                    <a:pt x="1724" y="1752"/>
                    <a:pt x="1724" y="1346"/>
                  </a:cubicBezTo>
                  <a:lnTo>
                    <a:pt x="1724" y="1"/>
                  </a:lnTo>
                  <a:close/>
                </a:path>
              </a:pathLst>
            </a:custGeom>
            <a:solidFill>
              <a:srgbClr val="E8E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2"/>
            <p:cNvSpPr/>
            <p:nvPr/>
          </p:nvSpPr>
          <p:spPr>
            <a:xfrm>
              <a:off x="10989207" y="1902358"/>
              <a:ext cx="163006" cy="29106"/>
            </a:xfrm>
            <a:custGeom>
              <a:avLst/>
              <a:gdLst/>
              <a:ahLst/>
              <a:cxnLst/>
              <a:rect l="l" t="t" r="r" b="b"/>
              <a:pathLst>
                <a:path w="2285" h="408" extrusionOk="0">
                  <a:moveTo>
                    <a:pt x="0" y="1"/>
                  </a:moveTo>
                  <a:cubicBezTo>
                    <a:pt x="0" y="1"/>
                    <a:pt x="20" y="407"/>
                    <a:pt x="649" y="407"/>
                  </a:cubicBezTo>
                  <a:lnTo>
                    <a:pt x="1636" y="407"/>
                  </a:lnTo>
                  <a:cubicBezTo>
                    <a:pt x="2265" y="407"/>
                    <a:pt x="2284" y="1"/>
                    <a:pt x="2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2"/>
            <p:cNvSpPr/>
            <p:nvPr/>
          </p:nvSpPr>
          <p:spPr>
            <a:xfrm>
              <a:off x="9332975" y="1927254"/>
              <a:ext cx="2319753" cy="77401"/>
            </a:xfrm>
            <a:custGeom>
              <a:avLst/>
              <a:gdLst/>
              <a:ahLst/>
              <a:cxnLst/>
              <a:rect l="l" t="t" r="r" b="b"/>
              <a:pathLst>
                <a:path w="32518" h="1085" extrusionOk="0">
                  <a:moveTo>
                    <a:pt x="1" y="0"/>
                  </a:moveTo>
                  <a:lnTo>
                    <a:pt x="1" y="1084"/>
                  </a:lnTo>
                  <a:lnTo>
                    <a:pt x="32517" y="1084"/>
                  </a:lnTo>
                  <a:lnTo>
                    <a:pt x="32517" y="0"/>
                  </a:lnTo>
                  <a:close/>
                </a:path>
              </a:pathLst>
            </a:custGeom>
            <a:solidFill>
              <a:srgbClr val="F0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2"/>
            <p:cNvSpPr/>
            <p:nvPr/>
          </p:nvSpPr>
          <p:spPr>
            <a:xfrm>
              <a:off x="11087938" y="1578631"/>
              <a:ext cx="140178" cy="348698"/>
            </a:xfrm>
            <a:custGeom>
              <a:avLst/>
              <a:gdLst/>
              <a:ahLst/>
              <a:cxnLst/>
              <a:rect l="l" t="t" r="r" b="b"/>
              <a:pathLst>
                <a:path w="1965" h="4888" extrusionOk="0">
                  <a:moveTo>
                    <a:pt x="165" y="0"/>
                  </a:moveTo>
                  <a:cubicBezTo>
                    <a:pt x="68" y="0"/>
                    <a:pt x="0" y="97"/>
                    <a:pt x="39" y="184"/>
                  </a:cubicBezTo>
                  <a:lnTo>
                    <a:pt x="1616" y="4887"/>
                  </a:lnTo>
                  <a:lnTo>
                    <a:pt x="1965" y="4887"/>
                  </a:lnTo>
                  <a:lnTo>
                    <a:pt x="378" y="136"/>
                  </a:lnTo>
                  <a:cubicBezTo>
                    <a:pt x="339" y="49"/>
                    <a:pt x="252" y="0"/>
                    <a:pt x="165" y="0"/>
                  </a:cubicBezTo>
                  <a:close/>
                </a:path>
              </a:pathLst>
            </a:custGeom>
            <a:solidFill>
              <a:srgbClr val="7D9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2"/>
            <p:cNvSpPr/>
            <p:nvPr/>
          </p:nvSpPr>
          <p:spPr>
            <a:xfrm>
              <a:off x="11215631" y="1906495"/>
              <a:ext cx="437798" cy="20831"/>
            </a:xfrm>
            <a:custGeom>
              <a:avLst/>
              <a:gdLst/>
              <a:ahLst/>
              <a:cxnLst/>
              <a:rect l="l" t="t" r="r" b="b"/>
              <a:pathLst>
                <a:path w="6137" h="292" extrusionOk="0">
                  <a:moveTo>
                    <a:pt x="1" y="1"/>
                  </a:moveTo>
                  <a:lnTo>
                    <a:pt x="1" y="291"/>
                  </a:lnTo>
                  <a:lnTo>
                    <a:pt x="6136" y="291"/>
                  </a:lnTo>
                  <a:cubicBezTo>
                    <a:pt x="6136" y="136"/>
                    <a:pt x="6001" y="1"/>
                    <a:pt x="5836" y="1"/>
                  </a:cubicBezTo>
                  <a:close/>
                </a:path>
              </a:pathLst>
            </a:custGeom>
            <a:solidFill>
              <a:srgbClr val="7D9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73"/>
          <p:cNvSpPr/>
          <p:nvPr/>
        </p:nvSpPr>
        <p:spPr>
          <a:xfrm>
            <a:off x="1902143" y="1581829"/>
            <a:ext cx="5259487" cy="2849683"/>
          </a:xfrm>
          <a:prstGeom prst="roundRect">
            <a:avLst>
              <a:gd name="adj" fmla="val 1712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8" name="Google Shape;2578;p73"/>
          <p:cNvGrpSpPr/>
          <p:nvPr/>
        </p:nvGrpSpPr>
        <p:grpSpPr>
          <a:xfrm>
            <a:off x="1764675" y="540000"/>
            <a:ext cx="5614800" cy="915675"/>
            <a:chOff x="1764675" y="540000"/>
            <a:chExt cx="5614800" cy="915675"/>
          </a:xfrm>
        </p:grpSpPr>
        <p:sp>
          <p:nvSpPr>
            <p:cNvPr id="2579" name="Google Shape;2579;p73"/>
            <p:cNvSpPr/>
            <p:nvPr/>
          </p:nvSpPr>
          <p:spPr>
            <a:xfrm>
              <a:off x="1764675" y="540000"/>
              <a:ext cx="56148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580" name="Google Shape;2580;p73"/>
            <p:cNvSpPr/>
            <p:nvPr/>
          </p:nvSpPr>
          <p:spPr>
            <a:xfrm rot="-3604631">
              <a:off x="4416245" y="1119070"/>
              <a:ext cx="31152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3" name="Google Shape;2583;p73"/>
          <p:cNvSpPr txBox="1">
            <a:spLocks noGrp="1"/>
          </p:cNvSpPr>
          <p:nvPr>
            <p:ph type="title"/>
          </p:nvPr>
        </p:nvSpPr>
        <p:spPr>
          <a:xfrm>
            <a:off x="1804825" y="649224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grpSp>
        <p:nvGrpSpPr>
          <p:cNvPr id="2588" name="Google Shape;2588;p73"/>
          <p:cNvGrpSpPr/>
          <p:nvPr/>
        </p:nvGrpSpPr>
        <p:grpSpPr>
          <a:xfrm flipH="1">
            <a:off x="725846" y="1884738"/>
            <a:ext cx="1266505" cy="2654963"/>
            <a:chOff x="5643774" y="1681431"/>
            <a:chExt cx="1363446" cy="2858180"/>
          </a:xfrm>
        </p:grpSpPr>
        <p:grpSp>
          <p:nvGrpSpPr>
            <p:cNvPr id="2589" name="Google Shape;2589;p73"/>
            <p:cNvGrpSpPr/>
            <p:nvPr/>
          </p:nvGrpSpPr>
          <p:grpSpPr>
            <a:xfrm>
              <a:off x="5643774" y="1681431"/>
              <a:ext cx="1363446" cy="2858160"/>
              <a:chOff x="-3554500" y="-441836"/>
              <a:chExt cx="2601499" cy="5453463"/>
            </a:xfrm>
          </p:grpSpPr>
          <p:sp>
            <p:nvSpPr>
              <p:cNvPr id="2590" name="Google Shape;2590;p73"/>
              <p:cNvSpPr/>
              <p:nvPr/>
            </p:nvSpPr>
            <p:spPr>
              <a:xfrm>
                <a:off x="-1469267" y="695851"/>
                <a:ext cx="516266" cy="1098357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6591" extrusionOk="0">
                    <a:moveTo>
                      <a:pt x="2140" y="0"/>
                    </a:moveTo>
                    <a:lnTo>
                      <a:pt x="1" y="881"/>
                    </a:lnTo>
                    <a:cubicBezTo>
                      <a:pt x="1" y="881"/>
                      <a:pt x="727" y="1994"/>
                      <a:pt x="727" y="2797"/>
                    </a:cubicBezTo>
                    <a:cubicBezTo>
                      <a:pt x="727" y="3591"/>
                      <a:pt x="330" y="5846"/>
                      <a:pt x="330" y="5846"/>
                    </a:cubicBezTo>
                    <a:lnTo>
                      <a:pt x="1607" y="6591"/>
                    </a:lnTo>
                    <a:cubicBezTo>
                      <a:pt x="1607" y="6591"/>
                      <a:pt x="3098" y="3571"/>
                      <a:pt x="2933" y="2507"/>
                    </a:cubicBezTo>
                    <a:cubicBezTo>
                      <a:pt x="2769" y="1433"/>
                      <a:pt x="2140" y="0"/>
                      <a:pt x="2140" y="0"/>
                    </a:cubicBezTo>
                    <a:close/>
                  </a:path>
                </a:pathLst>
              </a:custGeom>
              <a:solidFill>
                <a:srgbClr val="FFCB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73"/>
              <p:cNvSpPr/>
              <p:nvPr/>
            </p:nvSpPr>
            <p:spPr>
              <a:xfrm>
                <a:off x="-1548257" y="1642562"/>
                <a:ext cx="375951" cy="4517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711" extrusionOk="0">
                    <a:moveTo>
                      <a:pt x="872" y="0"/>
                    </a:moveTo>
                    <a:cubicBezTo>
                      <a:pt x="707" y="494"/>
                      <a:pt x="1" y="1848"/>
                      <a:pt x="69" y="1926"/>
                    </a:cubicBezTo>
                    <a:cubicBezTo>
                      <a:pt x="74" y="1932"/>
                      <a:pt x="81" y="1934"/>
                      <a:pt x="89" y="1934"/>
                    </a:cubicBezTo>
                    <a:cubicBezTo>
                      <a:pt x="175" y="1934"/>
                      <a:pt x="366" y="1598"/>
                      <a:pt x="432" y="1598"/>
                    </a:cubicBezTo>
                    <a:cubicBezTo>
                      <a:pt x="437" y="1598"/>
                      <a:pt x="442" y="1601"/>
                      <a:pt x="446" y="1607"/>
                    </a:cubicBezTo>
                    <a:cubicBezTo>
                      <a:pt x="494" y="1684"/>
                      <a:pt x="156" y="2439"/>
                      <a:pt x="243" y="2497"/>
                    </a:cubicBezTo>
                    <a:cubicBezTo>
                      <a:pt x="249" y="2500"/>
                      <a:pt x="255" y="2502"/>
                      <a:pt x="261" y="2502"/>
                    </a:cubicBezTo>
                    <a:cubicBezTo>
                      <a:pt x="397" y="2502"/>
                      <a:pt x="678" y="1781"/>
                      <a:pt x="678" y="1781"/>
                    </a:cubicBezTo>
                    <a:lnTo>
                      <a:pt x="678" y="1781"/>
                    </a:lnTo>
                    <a:cubicBezTo>
                      <a:pt x="678" y="1781"/>
                      <a:pt x="388" y="2671"/>
                      <a:pt x="514" y="2710"/>
                    </a:cubicBezTo>
                    <a:cubicBezTo>
                      <a:pt x="515" y="2710"/>
                      <a:pt x="517" y="2710"/>
                      <a:pt x="518" y="2710"/>
                    </a:cubicBezTo>
                    <a:cubicBezTo>
                      <a:pt x="618" y="2710"/>
                      <a:pt x="864" y="2068"/>
                      <a:pt x="998" y="1829"/>
                    </a:cubicBezTo>
                    <a:lnTo>
                      <a:pt x="998" y="1829"/>
                    </a:lnTo>
                    <a:cubicBezTo>
                      <a:pt x="891" y="2100"/>
                      <a:pt x="765" y="2584"/>
                      <a:pt x="862" y="2603"/>
                    </a:cubicBezTo>
                    <a:cubicBezTo>
                      <a:pt x="865" y="2604"/>
                      <a:pt x="868" y="2605"/>
                      <a:pt x="871" y="2605"/>
                    </a:cubicBezTo>
                    <a:cubicBezTo>
                      <a:pt x="970" y="2605"/>
                      <a:pt x="1148" y="2167"/>
                      <a:pt x="1307" y="1848"/>
                    </a:cubicBezTo>
                    <a:lnTo>
                      <a:pt x="1307" y="1848"/>
                    </a:lnTo>
                    <a:cubicBezTo>
                      <a:pt x="1220" y="2061"/>
                      <a:pt x="1104" y="2468"/>
                      <a:pt x="1181" y="2497"/>
                    </a:cubicBezTo>
                    <a:cubicBezTo>
                      <a:pt x="1183" y="2497"/>
                      <a:pt x="1184" y="2497"/>
                      <a:pt x="1185" y="2497"/>
                    </a:cubicBezTo>
                    <a:cubicBezTo>
                      <a:pt x="1283" y="2497"/>
                      <a:pt x="1807" y="1448"/>
                      <a:pt x="2256" y="445"/>
                    </a:cubicBez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CB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73"/>
              <p:cNvSpPr/>
              <p:nvPr/>
            </p:nvSpPr>
            <p:spPr>
              <a:xfrm>
                <a:off x="-1590085" y="2391799"/>
                <a:ext cx="606754" cy="2535504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15215" extrusionOk="0">
                    <a:moveTo>
                      <a:pt x="1455" y="0"/>
                    </a:moveTo>
                    <a:cubicBezTo>
                      <a:pt x="847" y="0"/>
                      <a:pt x="331" y="496"/>
                      <a:pt x="271" y="1872"/>
                    </a:cubicBezTo>
                    <a:cubicBezTo>
                      <a:pt x="116" y="5453"/>
                      <a:pt x="1103" y="14414"/>
                      <a:pt x="1103" y="14414"/>
                    </a:cubicBezTo>
                    <a:lnTo>
                      <a:pt x="0" y="15120"/>
                    </a:lnTo>
                    <a:cubicBezTo>
                      <a:pt x="0" y="15120"/>
                      <a:pt x="1945" y="15214"/>
                      <a:pt x="2937" y="15214"/>
                    </a:cubicBezTo>
                    <a:cubicBezTo>
                      <a:pt x="3258" y="15214"/>
                      <a:pt x="3480" y="15205"/>
                      <a:pt x="3503" y="15178"/>
                    </a:cubicBezTo>
                    <a:cubicBezTo>
                      <a:pt x="3610" y="15082"/>
                      <a:pt x="3387" y="14395"/>
                      <a:pt x="3387" y="14395"/>
                    </a:cubicBezTo>
                    <a:cubicBezTo>
                      <a:pt x="3387" y="14395"/>
                      <a:pt x="3484" y="3807"/>
                      <a:pt x="3581" y="2240"/>
                    </a:cubicBezTo>
                    <a:cubicBezTo>
                      <a:pt x="3640" y="1274"/>
                      <a:pt x="2430" y="0"/>
                      <a:pt x="1455" y="0"/>
                    </a:cubicBezTo>
                    <a:close/>
                  </a:path>
                </a:pathLst>
              </a:custGeom>
              <a:solidFill>
                <a:srgbClr val="FFCB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73"/>
              <p:cNvSpPr/>
              <p:nvPr/>
            </p:nvSpPr>
            <p:spPr>
              <a:xfrm>
                <a:off x="-1690072" y="4806654"/>
                <a:ext cx="693576" cy="203307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1220" extrusionOk="0">
                    <a:moveTo>
                      <a:pt x="4007" y="0"/>
                    </a:moveTo>
                    <a:lnTo>
                      <a:pt x="2942" y="678"/>
                    </a:lnTo>
                    <a:lnTo>
                      <a:pt x="2603" y="678"/>
                    </a:lnTo>
                    <a:lnTo>
                      <a:pt x="1423" y="97"/>
                    </a:lnTo>
                    <a:lnTo>
                      <a:pt x="145" y="900"/>
                    </a:lnTo>
                    <a:cubicBezTo>
                      <a:pt x="0" y="987"/>
                      <a:pt x="58" y="1220"/>
                      <a:pt x="242" y="1220"/>
                    </a:cubicBezTo>
                    <a:lnTo>
                      <a:pt x="1965" y="1220"/>
                    </a:lnTo>
                    <a:lnTo>
                      <a:pt x="2507" y="842"/>
                    </a:lnTo>
                    <a:lnTo>
                      <a:pt x="2671" y="842"/>
                    </a:lnTo>
                    <a:lnTo>
                      <a:pt x="2671" y="1220"/>
                    </a:lnTo>
                    <a:lnTo>
                      <a:pt x="4162" y="1220"/>
                    </a:lnTo>
                    <a:lnTo>
                      <a:pt x="4162" y="687"/>
                    </a:lnTo>
                    <a:lnTo>
                      <a:pt x="3252" y="678"/>
                    </a:lnTo>
                    <a:lnTo>
                      <a:pt x="4065" y="233"/>
                    </a:lnTo>
                    <a:lnTo>
                      <a:pt x="40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73"/>
              <p:cNvSpPr/>
              <p:nvPr/>
            </p:nvSpPr>
            <p:spPr>
              <a:xfrm>
                <a:off x="-2512634" y="2273647"/>
                <a:ext cx="808395" cy="2651655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15912" extrusionOk="0">
                    <a:moveTo>
                      <a:pt x="2946" y="0"/>
                    </a:moveTo>
                    <a:cubicBezTo>
                      <a:pt x="2156" y="0"/>
                      <a:pt x="1373" y="904"/>
                      <a:pt x="1259" y="3191"/>
                    </a:cubicBezTo>
                    <a:cubicBezTo>
                      <a:pt x="1017" y="8223"/>
                      <a:pt x="1104" y="15123"/>
                      <a:pt x="1104" y="15123"/>
                    </a:cubicBezTo>
                    <a:lnTo>
                      <a:pt x="1" y="15829"/>
                    </a:lnTo>
                    <a:cubicBezTo>
                      <a:pt x="1" y="15829"/>
                      <a:pt x="1917" y="15911"/>
                      <a:pt x="2920" y="15911"/>
                    </a:cubicBezTo>
                    <a:cubicBezTo>
                      <a:pt x="3254" y="15911"/>
                      <a:pt x="3487" y="15902"/>
                      <a:pt x="3514" y="15878"/>
                    </a:cubicBezTo>
                    <a:cubicBezTo>
                      <a:pt x="3610" y="15781"/>
                      <a:pt x="3378" y="15094"/>
                      <a:pt x="3378" y="15094"/>
                    </a:cubicBezTo>
                    <a:cubicBezTo>
                      <a:pt x="3378" y="15094"/>
                      <a:pt x="4326" y="6355"/>
                      <a:pt x="4665" y="3084"/>
                    </a:cubicBezTo>
                    <a:cubicBezTo>
                      <a:pt x="4850" y="1304"/>
                      <a:pt x="3894" y="0"/>
                      <a:pt x="2946" y="0"/>
                    </a:cubicBezTo>
                    <a:close/>
                  </a:path>
                </a:pathLst>
              </a:custGeom>
              <a:solidFill>
                <a:srgbClr val="FFCB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73"/>
              <p:cNvSpPr/>
              <p:nvPr/>
            </p:nvSpPr>
            <p:spPr>
              <a:xfrm>
                <a:off x="-2610954" y="4804987"/>
                <a:ext cx="691910" cy="206640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1240" extrusionOk="0">
                    <a:moveTo>
                      <a:pt x="3997" y="1"/>
                    </a:moveTo>
                    <a:lnTo>
                      <a:pt x="2942" y="688"/>
                    </a:lnTo>
                    <a:lnTo>
                      <a:pt x="2604" y="688"/>
                    </a:lnTo>
                    <a:lnTo>
                      <a:pt x="1423" y="107"/>
                    </a:lnTo>
                    <a:lnTo>
                      <a:pt x="145" y="910"/>
                    </a:lnTo>
                    <a:cubicBezTo>
                      <a:pt x="0" y="1007"/>
                      <a:pt x="68" y="1230"/>
                      <a:pt x="242" y="1239"/>
                    </a:cubicBezTo>
                    <a:lnTo>
                      <a:pt x="1965" y="1220"/>
                    </a:lnTo>
                    <a:lnTo>
                      <a:pt x="2516" y="833"/>
                    </a:lnTo>
                    <a:lnTo>
                      <a:pt x="2671" y="833"/>
                    </a:lnTo>
                    <a:lnTo>
                      <a:pt x="2671" y="1210"/>
                    </a:lnTo>
                    <a:lnTo>
                      <a:pt x="4152" y="1210"/>
                    </a:lnTo>
                    <a:lnTo>
                      <a:pt x="4152" y="678"/>
                    </a:lnTo>
                    <a:lnTo>
                      <a:pt x="3252" y="678"/>
                    </a:lnTo>
                    <a:lnTo>
                      <a:pt x="4065" y="233"/>
                    </a:lnTo>
                    <a:lnTo>
                      <a:pt x="39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73"/>
              <p:cNvSpPr/>
              <p:nvPr/>
            </p:nvSpPr>
            <p:spPr>
              <a:xfrm>
                <a:off x="-2331990" y="1436089"/>
                <a:ext cx="1369322" cy="1491973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8953" extrusionOk="0">
                    <a:moveTo>
                      <a:pt x="6339" y="0"/>
                    </a:moveTo>
                    <a:lnTo>
                      <a:pt x="1288" y="10"/>
                    </a:lnTo>
                    <a:cubicBezTo>
                      <a:pt x="813" y="726"/>
                      <a:pt x="504" y="1539"/>
                      <a:pt x="359" y="2391"/>
                    </a:cubicBezTo>
                    <a:cubicBezTo>
                      <a:pt x="49" y="4384"/>
                      <a:pt x="0" y="8952"/>
                      <a:pt x="0" y="8952"/>
                    </a:cubicBezTo>
                    <a:lnTo>
                      <a:pt x="8217" y="8952"/>
                    </a:lnTo>
                    <a:cubicBezTo>
                      <a:pt x="8217" y="8952"/>
                      <a:pt x="8207" y="4200"/>
                      <a:pt x="7568" y="2052"/>
                    </a:cubicBezTo>
                    <a:cubicBezTo>
                      <a:pt x="7288" y="1133"/>
                      <a:pt x="6639" y="204"/>
                      <a:pt x="63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73"/>
              <p:cNvSpPr/>
              <p:nvPr/>
            </p:nvSpPr>
            <p:spPr>
              <a:xfrm>
                <a:off x="-2243335" y="1419924"/>
                <a:ext cx="208306" cy="1508137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9050" extrusionOk="0">
                    <a:moveTo>
                      <a:pt x="1191" y="1"/>
                    </a:moveTo>
                    <a:cubicBezTo>
                      <a:pt x="930" y="213"/>
                      <a:pt x="514" y="988"/>
                      <a:pt x="398" y="1878"/>
                    </a:cubicBezTo>
                    <a:cubicBezTo>
                      <a:pt x="1" y="4801"/>
                      <a:pt x="88" y="9010"/>
                      <a:pt x="88" y="9049"/>
                    </a:cubicBezTo>
                    <a:lnTo>
                      <a:pt x="175" y="9049"/>
                    </a:lnTo>
                    <a:cubicBezTo>
                      <a:pt x="175" y="9010"/>
                      <a:pt x="98" y="4801"/>
                      <a:pt x="485" y="1888"/>
                    </a:cubicBezTo>
                    <a:cubicBezTo>
                      <a:pt x="601" y="1036"/>
                      <a:pt x="1007" y="272"/>
                      <a:pt x="1249" y="68"/>
                    </a:cubicBez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0F1D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73"/>
              <p:cNvSpPr/>
              <p:nvPr/>
            </p:nvSpPr>
            <p:spPr>
              <a:xfrm>
                <a:off x="-1609416" y="195915"/>
                <a:ext cx="545262" cy="737071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4423" extrusionOk="0">
                    <a:moveTo>
                      <a:pt x="0" y="0"/>
                    </a:moveTo>
                    <a:lnTo>
                      <a:pt x="1539" y="4423"/>
                    </a:lnTo>
                    <a:lnTo>
                      <a:pt x="3271" y="3223"/>
                    </a:lnTo>
                    <a:cubicBezTo>
                      <a:pt x="3271" y="3223"/>
                      <a:pt x="2458" y="15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73"/>
              <p:cNvSpPr/>
              <p:nvPr/>
            </p:nvSpPr>
            <p:spPr>
              <a:xfrm>
                <a:off x="-1233798" y="662022"/>
                <a:ext cx="151814" cy="108153"/>
              </a:xfrm>
              <a:custGeom>
                <a:avLst/>
                <a:gdLst/>
                <a:ahLst/>
                <a:cxnLst/>
                <a:rect l="l" t="t" r="r" b="b"/>
                <a:pathLst>
                  <a:path w="911" h="649" extrusionOk="0">
                    <a:moveTo>
                      <a:pt x="862" y="0"/>
                    </a:moveTo>
                    <a:lnTo>
                      <a:pt x="1" y="571"/>
                    </a:lnTo>
                    <a:lnTo>
                      <a:pt x="49" y="649"/>
                    </a:lnTo>
                    <a:lnTo>
                      <a:pt x="911" y="68"/>
                    </a:lnTo>
                    <a:lnTo>
                      <a:pt x="862" y="0"/>
                    </a:lnTo>
                    <a:close/>
                  </a:path>
                </a:pathLst>
              </a:custGeom>
              <a:solidFill>
                <a:srgbClr val="0F1D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73"/>
              <p:cNvSpPr/>
              <p:nvPr/>
            </p:nvSpPr>
            <p:spPr>
              <a:xfrm>
                <a:off x="-3359358" y="310401"/>
                <a:ext cx="1248504" cy="809728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4859" extrusionOk="0">
                    <a:moveTo>
                      <a:pt x="1240" y="0"/>
                    </a:moveTo>
                    <a:lnTo>
                      <a:pt x="1" y="1452"/>
                    </a:lnTo>
                    <a:cubicBezTo>
                      <a:pt x="1" y="1452"/>
                      <a:pt x="2488" y="4859"/>
                      <a:pt x="3823" y="4859"/>
                    </a:cubicBezTo>
                    <a:cubicBezTo>
                      <a:pt x="5604" y="4859"/>
                      <a:pt x="7491" y="2904"/>
                      <a:pt x="7491" y="2904"/>
                    </a:cubicBezTo>
                    <a:lnTo>
                      <a:pt x="6040" y="784"/>
                    </a:lnTo>
                    <a:cubicBezTo>
                      <a:pt x="6040" y="784"/>
                      <a:pt x="4201" y="2197"/>
                      <a:pt x="3911" y="2197"/>
                    </a:cubicBezTo>
                    <a:cubicBezTo>
                      <a:pt x="3910" y="2197"/>
                      <a:pt x="3909" y="2197"/>
                      <a:pt x="3909" y="2197"/>
                    </a:cubicBezTo>
                    <a:cubicBezTo>
                      <a:pt x="3600" y="2197"/>
                      <a:pt x="1240" y="0"/>
                      <a:pt x="1240" y="0"/>
                    </a:cubicBezTo>
                    <a:close/>
                  </a:path>
                </a:pathLst>
              </a:custGeom>
              <a:solidFill>
                <a:srgbClr val="FFCB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73"/>
              <p:cNvSpPr/>
              <p:nvPr/>
            </p:nvSpPr>
            <p:spPr>
              <a:xfrm>
                <a:off x="-2248167" y="191083"/>
                <a:ext cx="1037198" cy="1246838"/>
              </a:xfrm>
              <a:custGeom>
                <a:avLst/>
                <a:gdLst/>
                <a:ahLst/>
                <a:cxnLst/>
                <a:rect l="l" t="t" r="r" b="b"/>
                <a:pathLst>
                  <a:path w="6224" h="7482" extrusionOk="0">
                    <a:moveTo>
                      <a:pt x="3852" y="0"/>
                    </a:moveTo>
                    <a:cubicBezTo>
                      <a:pt x="3533" y="78"/>
                      <a:pt x="3194" y="145"/>
                      <a:pt x="2865" y="184"/>
                    </a:cubicBezTo>
                    <a:cubicBezTo>
                      <a:pt x="2792" y="193"/>
                      <a:pt x="2724" y="197"/>
                      <a:pt x="2661" y="197"/>
                    </a:cubicBezTo>
                    <a:cubicBezTo>
                      <a:pt x="2244" y="197"/>
                      <a:pt x="2033" y="29"/>
                      <a:pt x="2033" y="29"/>
                    </a:cubicBezTo>
                    <a:cubicBezTo>
                      <a:pt x="2033" y="29"/>
                      <a:pt x="1" y="1220"/>
                      <a:pt x="1" y="2575"/>
                    </a:cubicBezTo>
                    <a:cubicBezTo>
                      <a:pt x="1" y="3929"/>
                      <a:pt x="785" y="7481"/>
                      <a:pt x="785" y="7481"/>
                    </a:cubicBezTo>
                    <a:lnTo>
                      <a:pt x="5846" y="7481"/>
                    </a:lnTo>
                    <a:cubicBezTo>
                      <a:pt x="6214" y="4578"/>
                      <a:pt x="6223" y="3736"/>
                      <a:pt x="6146" y="2304"/>
                    </a:cubicBezTo>
                    <a:cubicBezTo>
                      <a:pt x="6069" y="1026"/>
                      <a:pt x="3852" y="10"/>
                      <a:pt x="38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73"/>
              <p:cNvSpPr/>
              <p:nvPr/>
            </p:nvSpPr>
            <p:spPr>
              <a:xfrm>
                <a:off x="-2481971" y="195749"/>
                <a:ext cx="572592" cy="75823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4550" extrusionOk="0">
                    <a:moveTo>
                      <a:pt x="3379" y="1"/>
                    </a:moveTo>
                    <a:cubicBezTo>
                      <a:pt x="2906" y="1"/>
                      <a:pt x="2451" y="116"/>
                      <a:pt x="2033" y="330"/>
                    </a:cubicBezTo>
                    <a:cubicBezTo>
                      <a:pt x="1288" y="785"/>
                      <a:pt x="600" y="1327"/>
                      <a:pt x="0" y="1956"/>
                    </a:cubicBezTo>
                    <a:lnTo>
                      <a:pt x="1471" y="4550"/>
                    </a:lnTo>
                    <a:lnTo>
                      <a:pt x="3020" y="3466"/>
                    </a:lnTo>
                    <a:lnTo>
                      <a:pt x="3436" y="1"/>
                    </a:lnTo>
                    <a:cubicBezTo>
                      <a:pt x="3417" y="1"/>
                      <a:pt x="3398" y="1"/>
                      <a:pt x="3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73"/>
              <p:cNvSpPr/>
              <p:nvPr/>
            </p:nvSpPr>
            <p:spPr>
              <a:xfrm>
                <a:off x="-1249795" y="502376"/>
                <a:ext cx="43661" cy="33712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023" extrusionOk="0">
                    <a:moveTo>
                      <a:pt x="87" y="0"/>
                    </a:moveTo>
                    <a:lnTo>
                      <a:pt x="0" y="19"/>
                    </a:lnTo>
                    <a:cubicBezTo>
                      <a:pt x="126" y="677"/>
                      <a:pt x="174" y="1345"/>
                      <a:pt x="145" y="2023"/>
                    </a:cubicBezTo>
                    <a:lnTo>
                      <a:pt x="242" y="2023"/>
                    </a:lnTo>
                    <a:cubicBezTo>
                      <a:pt x="261" y="1345"/>
                      <a:pt x="213" y="668"/>
                      <a:pt x="87" y="0"/>
                    </a:cubicBezTo>
                    <a:close/>
                  </a:path>
                </a:pathLst>
              </a:custGeom>
              <a:solidFill>
                <a:srgbClr val="0F1D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73"/>
              <p:cNvSpPr/>
              <p:nvPr/>
            </p:nvSpPr>
            <p:spPr>
              <a:xfrm>
                <a:off x="-2427145" y="455548"/>
                <a:ext cx="264632" cy="464606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2788" extrusionOk="0">
                    <a:moveTo>
                      <a:pt x="78" y="0"/>
                    </a:moveTo>
                    <a:lnTo>
                      <a:pt x="0" y="49"/>
                    </a:lnTo>
                    <a:lnTo>
                      <a:pt x="1501" y="2788"/>
                    </a:lnTo>
                    <a:lnTo>
                      <a:pt x="1588" y="2749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F1D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73"/>
              <p:cNvSpPr/>
              <p:nvPr/>
            </p:nvSpPr>
            <p:spPr>
              <a:xfrm>
                <a:off x="-2215838" y="787672"/>
                <a:ext cx="224304" cy="164812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989" extrusionOk="0">
                    <a:moveTo>
                      <a:pt x="1297" y="1"/>
                    </a:moveTo>
                    <a:lnTo>
                      <a:pt x="0" y="911"/>
                    </a:lnTo>
                    <a:lnTo>
                      <a:pt x="49" y="988"/>
                    </a:lnTo>
                    <a:lnTo>
                      <a:pt x="1345" y="69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rgbClr val="0F1D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73"/>
              <p:cNvSpPr/>
              <p:nvPr/>
            </p:nvSpPr>
            <p:spPr>
              <a:xfrm>
                <a:off x="-3554500" y="75597"/>
                <a:ext cx="551762" cy="668746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4013" extrusionOk="0">
                    <a:moveTo>
                      <a:pt x="177" y="0"/>
                    </a:moveTo>
                    <a:cubicBezTo>
                      <a:pt x="168" y="0"/>
                      <a:pt x="161" y="2"/>
                      <a:pt x="156" y="6"/>
                    </a:cubicBezTo>
                    <a:cubicBezTo>
                      <a:pt x="1" y="113"/>
                      <a:pt x="717" y="838"/>
                      <a:pt x="717" y="838"/>
                    </a:cubicBezTo>
                    <a:cubicBezTo>
                      <a:pt x="717" y="838"/>
                      <a:pt x="631" y="783"/>
                      <a:pt x="542" y="783"/>
                    </a:cubicBezTo>
                    <a:cubicBezTo>
                      <a:pt x="498" y="783"/>
                      <a:pt x="452" y="797"/>
                      <a:pt x="417" y="838"/>
                    </a:cubicBezTo>
                    <a:cubicBezTo>
                      <a:pt x="340" y="935"/>
                      <a:pt x="562" y="1226"/>
                      <a:pt x="562" y="1226"/>
                    </a:cubicBezTo>
                    <a:cubicBezTo>
                      <a:pt x="562" y="1226"/>
                      <a:pt x="441" y="1152"/>
                      <a:pt x="347" y="1152"/>
                    </a:cubicBezTo>
                    <a:cubicBezTo>
                      <a:pt x="313" y="1152"/>
                      <a:pt x="283" y="1161"/>
                      <a:pt x="262" y="1187"/>
                    </a:cubicBezTo>
                    <a:cubicBezTo>
                      <a:pt x="185" y="1284"/>
                      <a:pt x="378" y="1584"/>
                      <a:pt x="378" y="1584"/>
                    </a:cubicBezTo>
                    <a:cubicBezTo>
                      <a:pt x="378" y="1584"/>
                      <a:pt x="306" y="1525"/>
                      <a:pt x="245" y="1525"/>
                    </a:cubicBezTo>
                    <a:cubicBezTo>
                      <a:pt x="216" y="1525"/>
                      <a:pt x="190" y="1537"/>
                      <a:pt x="175" y="1574"/>
                    </a:cubicBezTo>
                    <a:cubicBezTo>
                      <a:pt x="98" y="1738"/>
                      <a:pt x="1133" y="2948"/>
                      <a:pt x="2091" y="4013"/>
                    </a:cubicBezTo>
                    <a:lnTo>
                      <a:pt x="3311" y="2242"/>
                    </a:lnTo>
                    <a:cubicBezTo>
                      <a:pt x="3311" y="2242"/>
                      <a:pt x="1261" y="344"/>
                      <a:pt x="1099" y="344"/>
                    </a:cubicBezTo>
                    <a:cubicBezTo>
                      <a:pt x="1097" y="344"/>
                      <a:pt x="1096" y="345"/>
                      <a:pt x="1094" y="345"/>
                    </a:cubicBezTo>
                    <a:cubicBezTo>
                      <a:pt x="959" y="393"/>
                      <a:pt x="1336" y="771"/>
                      <a:pt x="1220" y="780"/>
                    </a:cubicBezTo>
                    <a:cubicBezTo>
                      <a:pt x="1219" y="781"/>
                      <a:pt x="1218" y="781"/>
                      <a:pt x="1216" y="781"/>
                    </a:cubicBezTo>
                    <a:cubicBezTo>
                      <a:pt x="1092" y="781"/>
                      <a:pt x="347" y="0"/>
                      <a:pt x="177" y="0"/>
                    </a:cubicBezTo>
                    <a:close/>
                  </a:path>
                </a:pathLst>
              </a:custGeom>
              <a:solidFill>
                <a:srgbClr val="FFCB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73"/>
              <p:cNvSpPr/>
              <p:nvPr/>
            </p:nvSpPr>
            <p:spPr>
              <a:xfrm>
                <a:off x="-1919210" y="-21890"/>
                <a:ext cx="324458" cy="300294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802" extrusionOk="0">
                    <a:moveTo>
                      <a:pt x="1753" y="1"/>
                    </a:moveTo>
                    <a:lnTo>
                      <a:pt x="1" y="523"/>
                    </a:lnTo>
                    <a:lnTo>
                      <a:pt x="49" y="1307"/>
                    </a:lnTo>
                    <a:cubicBezTo>
                      <a:pt x="399" y="1681"/>
                      <a:pt x="741" y="1801"/>
                      <a:pt x="1036" y="1801"/>
                    </a:cubicBezTo>
                    <a:cubicBezTo>
                      <a:pt x="1567" y="1801"/>
                      <a:pt x="1946" y="1414"/>
                      <a:pt x="1946" y="1414"/>
                    </a:cubicBezTo>
                    <a:lnTo>
                      <a:pt x="1753" y="1"/>
                    </a:lnTo>
                    <a:close/>
                  </a:path>
                </a:pathLst>
              </a:custGeom>
              <a:solidFill>
                <a:srgbClr val="FFCB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73"/>
              <p:cNvSpPr/>
              <p:nvPr/>
            </p:nvSpPr>
            <p:spPr>
              <a:xfrm>
                <a:off x="-2103019" y="-328350"/>
                <a:ext cx="508267" cy="444109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2665" extrusionOk="0">
                    <a:moveTo>
                      <a:pt x="1364" y="0"/>
                    </a:moveTo>
                    <a:cubicBezTo>
                      <a:pt x="1340" y="0"/>
                      <a:pt x="1327" y="1"/>
                      <a:pt x="1327" y="1"/>
                    </a:cubicBezTo>
                    <a:cubicBezTo>
                      <a:pt x="1327" y="1"/>
                      <a:pt x="1" y="1501"/>
                      <a:pt x="485" y="2121"/>
                    </a:cubicBezTo>
                    <a:cubicBezTo>
                      <a:pt x="680" y="2369"/>
                      <a:pt x="1381" y="2665"/>
                      <a:pt x="1864" y="2665"/>
                    </a:cubicBezTo>
                    <a:cubicBezTo>
                      <a:pt x="2002" y="2665"/>
                      <a:pt x="2121" y="2641"/>
                      <a:pt x="2207" y="2585"/>
                    </a:cubicBezTo>
                    <a:cubicBezTo>
                      <a:pt x="2498" y="2411"/>
                      <a:pt x="3049" y="1133"/>
                      <a:pt x="2923" y="891"/>
                    </a:cubicBezTo>
                    <a:cubicBezTo>
                      <a:pt x="2501" y="47"/>
                      <a:pt x="1564" y="0"/>
                      <a:pt x="1364" y="0"/>
                    </a:cubicBezTo>
                    <a:close/>
                  </a:path>
                </a:pathLst>
              </a:custGeom>
              <a:solidFill>
                <a:srgbClr val="FFCB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73"/>
              <p:cNvSpPr/>
              <p:nvPr/>
            </p:nvSpPr>
            <p:spPr>
              <a:xfrm>
                <a:off x="-1946539" y="-382010"/>
                <a:ext cx="535597" cy="693243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160" extrusionOk="0">
                    <a:moveTo>
                      <a:pt x="979" y="0"/>
                    </a:moveTo>
                    <a:cubicBezTo>
                      <a:pt x="601" y="0"/>
                      <a:pt x="254" y="98"/>
                      <a:pt x="0" y="255"/>
                    </a:cubicBezTo>
                    <a:cubicBezTo>
                      <a:pt x="49" y="372"/>
                      <a:pt x="136" y="459"/>
                      <a:pt x="252" y="507"/>
                    </a:cubicBezTo>
                    <a:lnTo>
                      <a:pt x="465" y="594"/>
                    </a:lnTo>
                    <a:lnTo>
                      <a:pt x="446" y="594"/>
                    </a:lnTo>
                    <a:cubicBezTo>
                      <a:pt x="358" y="1465"/>
                      <a:pt x="620" y="1910"/>
                      <a:pt x="620" y="1910"/>
                    </a:cubicBezTo>
                    <a:cubicBezTo>
                      <a:pt x="620" y="1910"/>
                      <a:pt x="39" y="3730"/>
                      <a:pt x="165" y="3904"/>
                    </a:cubicBezTo>
                    <a:cubicBezTo>
                      <a:pt x="244" y="4013"/>
                      <a:pt x="1004" y="4160"/>
                      <a:pt x="1785" y="4160"/>
                    </a:cubicBezTo>
                    <a:cubicBezTo>
                      <a:pt x="2252" y="4160"/>
                      <a:pt x="2727" y="4107"/>
                      <a:pt x="3068" y="3962"/>
                    </a:cubicBezTo>
                    <a:cubicBezTo>
                      <a:pt x="3068" y="3962"/>
                      <a:pt x="3213" y="1213"/>
                      <a:pt x="2381" y="507"/>
                    </a:cubicBezTo>
                    <a:cubicBezTo>
                      <a:pt x="1945" y="146"/>
                      <a:pt x="1440" y="0"/>
                      <a:pt x="9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73"/>
              <p:cNvSpPr/>
              <p:nvPr/>
            </p:nvSpPr>
            <p:spPr>
              <a:xfrm>
                <a:off x="-1899712" y="-125710"/>
                <a:ext cx="103320" cy="11265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76" extrusionOk="0">
                    <a:moveTo>
                      <a:pt x="384" y="1"/>
                    </a:moveTo>
                    <a:cubicBezTo>
                      <a:pt x="319" y="1"/>
                      <a:pt x="241" y="43"/>
                      <a:pt x="155" y="150"/>
                    </a:cubicBezTo>
                    <a:lnTo>
                      <a:pt x="0" y="556"/>
                    </a:lnTo>
                    <a:cubicBezTo>
                      <a:pt x="5" y="637"/>
                      <a:pt x="53" y="676"/>
                      <a:pt x="126" y="676"/>
                    </a:cubicBezTo>
                    <a:cubicBezTo>
                      <a:pt x="184" y="676"/>
                      <a:pt x="258" y="652"/>
                      <a:pt x="339" y="604"/>
                    </a:cubicBezTo>
                    <a:cubicBezTo>
                      <a:pt x="426" y="556"/>
                      <a:pt x="619" y="237"/>
                      <a:pt x="523" y="92"/>
                    </a:cubicBezTo>
                    <a:cubicBezTo>
                      <a:pt x="490" y="36"/>
                      <a:pt x="443" y="1"/>
                      <a:pt x="384" y="1"/>
                    </a:cubicBezTo>
                    <a:close/>
                  </a:path>
                </a:pathLst>
              </a:custGeom>
              <a:solidFill>
                <a:srgbClr val="FFCB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73"/>
              <p:cNvSpPr/>
              <p:nvPr/>
            </p:nvSpPr>
            <p:spPr>
              <a:xfrm>
                <a:off x="-1919210" y="58766"/>
                <a:ext cx="46994" cy="33996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04" extrusionOk="0">
                    <a:moveTo>
                      <a:pt x="224" y="1"/>
                    </a:moveTo>
                    <a:cubicBezTo>
                      <a:pt x="188" y="81"/>
                      <a:pt x="110" y="137"/>
                      <a:pt x="22" y="137"/>
                    </a:cubicBezTo>
                    <a:cubicBezTo>
                      <a:pt x="15" y="137"/>
                      <a:pt x="8" y="137"/>
                      <a:pt x="1" y="136"/>
                    </a:cubicBezTo>
                    <a:lnTo>
                      <a:pt x="1" y="204"/>
                    </a:lnTo>
                    <a:cubicBezTo>
                      <a:pt x="127" y="204"/>
                      <a:pt x="233" y="136"/>
                      <a:pt x="282" y="20"/>
                    </a:cubicBez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E888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73"/>
              <p:cNvSpPr/>
              <p:nvPr/>
            </p:nvSpPr>
            <p:spPr>
              <a:xfrm>
                <a:off x="-1957871" y="-189535"/>
                <a:ext cx="35662" cy="38828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3" extrusionOk="0">
                    <a:moveTo>
                      <a:pt x="148" y="0"/>
                    </a:moveTo>
                    <a:cubicBezTo>
                      <a:pt x="137" y="0"/>
                      <a:pt x="124" y="6"/>
                      <a:pt x="107" y="20"/>
                    </a:cubicBezTo>
                    <a:cubicBezTo>
                      <a:pt x="49" y="58"/>
                      <a:pt x="1" y="146"/>
                      <a:pt x="30" y="204"/>
                    </a:cubicBezTo>
                    <a:cubicBezTo>
                      <a:pt x="30" y="223"/>
                      <a:pt x="49" y="233"/>
                      <a:pt x="68" y="233"/>
                    </a:cubicBezTo>
                    <a:cubicBezTo>
                      <a:pt x="176" y="216"/>
                      <a:pt x="213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73"/>
              <p:cNvSpPr/>
              <p:nvPr/>
            </p:nvSpPr>
            <p:spPr>
              <a:xfrm>
                <a:off x="-1940040" y="-231530"/>
                <a:ext cx="50160" cy="42161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53" extrusionOk="0">
                    <a:moveTo>
                      <a:pt x="29" y="1"/>
                    </a:moveTo>
                    <a:lnTo>
                      <a:pt x="0" y="78"/>
                    </a:lnTo>
                    <a:cubicBezTo>
                      <a:pt x="87" y="107"/>
                      <a:pt x="165" y="175"/>
                      <a:pt x="223" y="252"/>
                    </a:cubicBezTo>
                    <a:lnTo>
                      <a:pt x="300" y="214"/>
                    </a:lnTo>
                    <a:cubicBezTo>
                      <a:pt x="242" y="107"/>
                      <a:pt x="145" y="30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73"/>
              <p:cNvSpPr/>
              <p:nvPr/>
            </p:nvSpPr>
            <p:spPr>
              <a:xfrm>
                <a:off x="-2040028" y="-99213"/>
                <a:ext cx="74324" cy="69824"/>
              </a:xfrm>
              <a:custGeom>
                <a:avLst/>
                <a:gdLst/>
                <a:ahLst/>
                <a:cxnLst/>
                <a:rect l="l" t="t" r="r" b="b"/>
                <a:pathLst>
                  <a:path w="446" h="419" extrusionOk="0">
                    <a:moveTo>
                      <a:pt x="174" y="0"/>
                    </a:moveTo>
                    <a:cubicBezTo>
                      <a:pt x="174" y="0"/>
                      <a:pt x="0" y="339"/>
                      <a:pt x="126" y="407"/>
                    </a:cubicBezTo>
                    <a:cubicBezTo>
                      <a:pt x="139" y="415"/>
                      <a:pt x="153" y="419"/>
                      <a:pt x="168" y="419"/>
                    </a:cubicBezTo>
                    <a:cubicBezTo>
                      <a:pt x="290" y="419"/>
                      <a:pt x="445" y="155"/>
                      <a:pt x="445" y="155"/>
                    </a:cubicBez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73"/>
              <p:cNvSpPr/>
              <p:nvPr/>
            </p:nvSpPr>
            <p:spPr>
              <a:xfrm>
                <a:off x="-1661076" y="-441836"/>
                <a:ext cx="135649" cy="120984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6" extrusionOk="0">
                    <a:moveTo>
                      <a:pt x="400" y="1"/>
                    </a:moveTo>
                    <a:cubicBezTo>
                      <a:pt x="329" y="1"/>
                      <a:pt x="258" y="18"/>
                      <a:pt x="194" y="53"/>
                    </a:cubicBezTo>
                    <a:cubicBezTo>
                      <a:pt x="87" y="101"/>
                      <a:pt x="10" y="218"/>
                      <a:pt x="0" y="334"/>
                    </a:cubicBezTo>
                    <a:cubicBezTo>
                      <a:pt x="0" y="460"/>
                      <a:pt x="78" y="576"/>
                      <a:pt x="204" y="614"/>
                    </a:cubicBezTo>
                    <a:lnTo>
                      <a:pt x="329" y="643"/>
                    </a:lnTo>
                    <a:cubicBezTo>
                      <a:pt x="361" y="691"/>
                      <a:pt x="426" y="726"/>
                      <a:pt x="485" y="726"/>
                    </a:cubicBezTo>
                    <a:cubicBezTo>
                      <a:pt x="498" y="726"/>
                      <a:pt x="511" y="724"/>
                      <a:pt x="523" y="721"/>
                    </a:cubicBezTo>
                    <a:cubicBezTo>
                      <a:pt x="600" y="701"/>
                      <a:pt x="668" y="653"/>
                      <a:pt x="707" y="585"/>
                    </a:cubicBezTo>
                    <a:cubicBezTo>
                      <a:pt x="813" y="431"/>
                      <a:pt x="813" y="189"/>
                      <a:pt x="668" y="72"/>
                    </a:cubicBezTo>
                    <a:cubicBezTo>
                      <a:pt x="629" y="53"/>
                      <a:pt x="591" y="34"/>
                      <a:pt x="542" y="24"/>
                    </a:cubicBezTo>
                    <a:cubicBezTo>
                      <a:pt x="496" y="9"/>
                      <a:pt x="448" y="1"/>
                      <a:pt x="400" y="1"/>
                    </a:cubicBezTo>
                    <a:close/>
                  </a:path>
                </a:pathLst>
              </a:custGeom>
              <a:solidFill>
                <a:srgbClr val="011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16" name="Google Shape;2616;p73"/>
            <p:cNvCxnSpPr/>
            <p:nvPr/>
          </p:nvCxnSpPr>
          <p:spPr>
            <a:xfrm>
              <a:off x="5929425" y="4539610"/>
              <a:ext cx="10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17" name="Google Shape;2617;p73"/>
          <p:cNvGrpSpPr/>
          <p:nvPr/>
        </p:nvGrpSpPr>
        <p:grpSpPr>
          <a:xfrm flipH="1">
            <a:off x="7241037" y="1902644"/>
            <a:ext cx="1177117" cy="2619152"/>
            <a:chOff x="1781837" y="1700708"/>
            <a:chExt cx="1267216" cy="2819627"/>
          </a:xfrm>
        </p:grpSpPr>
        <p:grpSp>
          <p:nvGrpSpPr>
            <p:cNvPr id="2618" name="Google Shape;2618;p73"/>
            <p:cNvGrpSpPr/>
            <p:nvPr/>
          </p:nvGrpSpPr>
          <p:grpSpPr>
            <a:xfrm>
              <a:off x="1781837" y="1700708"/>
              <a:ext cx="1267216" cy="2819617"/>
              <a:chOff x="-927486" y="-445299"/>
              <a:chExt cx="2417889" cy="5379921"/>
            </a:xfrm>
          </p:grpSpPr>
          <p:sp>
            <p:nvSpPr>
              <p:cNvPr id="2619" name="Google Shape;2619;p73"/>
              <p:cNvSpPr/>
              <p:nvPr/>
            </p:nvSpPr>
            <p:spPr>
              <a:xfrm>
                <a:off x="355647" y="4084922"/>
                <a:ext cx="718789" cy="782118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150" extrusionOk="0">
                    <a:moveTo>
                      <a:pt x="3068" y="1"/>
                    </a:moveTo>
                    <a:lnTo>
                      <a:pt x="271" y="310"/>
                    </a:lnTo>
                    <a:lnTo>
                      <a:pt x="29" y="3988"/>
                    </a:lnTo>
                    <a:lnTo>
                      <a:pt x="0" y="5149"/>
                    </a:lnTo>
                    <a:lnTo>
                      <a:pt x="4529" y="5120"/>
                    </a:lnTo>
                    <a:cubicBezTo>
                      <a:pt x="4646" y="5120"/>
                      <a:pt x="4733" y="5033"/>
                      <a:pt x="4733" y="4917"/>
                    </a:cubicBezTo>
                    <a:cubicBezTo>
                      <a:pt x="4733" y="4839"/>
                      <a:pt x="4684" y="4762"/>
                      <a:pt x="4607" y="4733"/>
                    </a:cubicBezTo>
                    <a:lnTo>
                      <a:pt x="2652" y="3833"/>
                    </a:lnTo>
                    <a:lnTo>
                      <a:pt x="3068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73"/>
              <p:cNvSpPr/>
              <p:nvPr/>
            </p:nvSpPr>
            <p:spPr>
              <a:xfrm>
                <a:off x="318895" y="4666880"/>
                <a:ext cx="796697" cy="267742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763" extrusionOk="0">
                    <a:moveTo>
                      <a:pt x="2884" y="1"/>
                    </a:moveTo>
                    <a:cubicBezTo>
                      <a:pt x="2435" y="184"/>
                      <a:pt x="1933" y="239"/>
                      <a:pt x="1490" y="239"/>
                    </a:cubicBezTo>
                    <a:cubicBezTo>
                      <a:pt x="806" y="239"/>
                      <a:pt x="262" y="107"/>
                      <a:pt x="262" y="107"/>
                    </a:cubicBezTo>
                    <a:lnTo>
                      <a:pt x="0" y="1665"/>
                    </a:lnTo>
                    <a:cubicBezTo>
                      <a:pt x="0" y="1724"/>
                      <a:pt x="39" y="1762"/>
                      <a:pt x="97" y="1762"/>
                    </a:cubicBezTo>
                    <a:lnTo>
                      <a:pt x="5139" y="1762"/>
                    </a:lnTo>
                    <a:cubicBezTo>
                      <a:pt x="5246" y="1762"/>
                      <a:pt x="5178" y="1240"/>
                      <a:pt x="5178" y="1240"/>
                    </a:cubicBezTo>
                    <a:cubicBezTo>
                      <a:pt x="5130" y="1094"/>
                      <a:pt x="5042" y="930"/>
                      <a:pt x="4955" y="891"/>
                    </a:cubicBezTo>
                    <a:lnTo>
                      <a:pt x="28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73"/>
              <p:cNvSpPr/>
              <p:nvPr/>
            </p:nvSpPr>
            <p:spPr>
              <a:xfrm>
                <a:off x="343801" y="4761038"/>
                <a:ext cx="207451" cy="12210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04" extrusionOk="0">
                    <a:moveTo>
                      <a:pt x="1" y="0"/>
                    </a:moveTo>
                    <a:lnTo>
                      <a:pt x="1" y="87"/>
                    </a:lnTo>
                    <a:cubicBezTo>
                      <a:pt x="20" y="87"/>
                      <a:pt x="1182" y="116"/>
                      <a:pt x="1278" y="804"/>
                    </a:cubicBezTo>
                    <a:lnTo>
                      <a:pt x="1365" y="794"/>
                    </a:lnTo>
                    <a:cubicBezTo>
                      <a:pt x="1259" y="29"/>
                      <a:pt x="59" y="0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73"/>
              <p:cNvSpPr/>
              <p:nvPr/>
            </p:nvSpPr>
            <p:spPr>
              <a:xfrm>
                <a:off x="-145518" y="1465959"/>
                <a:ext cx="996555" cy="3127711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205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4" y="407"/>
                      <a:pt x="58" y="3494"/>
                      <a:pt x="1781" y="6339"/>
                    </a:cubicBezTo>
                    <a:cubicBezTo>
                      <a:pt x="2313" y="12688"/>
                      <a:pt x="2662" y="20594"/>
                      <a:pt x="2662" y="20594"/>
                    </a:cubicBezTo>
                    <a:lnTo>
                      <a:pt x="6562" y="20594"/>
                    </a:lnTo>
                    <a:cubicBezTo>
                      <a:pt x="6562" y="20594"/>
                      <a:pt x="6204" y="7887"/>
                      <a:pt x="5691" y="17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73"/>
              <p:cNvSpPr/>
              <p:nvPr/>
            </p:nvSpPr>
            <p:spPr>
              <a:xfrm>
                <a:off x="174924" y="2294855"/>
                <a:ext cx="172066" cy="2298818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5137" extrusionOk="0">
                    <a:moveTo>
                      <a:pt x="87" y="0"/>
                    </a:moveTo>
                    <a:lnTo>
                      <a:pt x="0" y="10"/>
                    </a:lnTo>
                    <a:cubicBezTo>
                      <a:pt x="677" y="5933"/>
                      <a:pt x="1036" y="15039"/>
                      <a:pt x="1036" y="15136"/>
                    </a:cubicBezTo>
                    <a:lnTo>
                      <a:pt x="1132" y="15126"/>
                    </a:lnTo>
                    <a:cubicBezTo>
                      <a:pt x="1123" y="15030"/>
                      <a:pt x="765" y="5923"/>
                      <a:pt x="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73"/>
              <p:cNvSpPr/>
              <p:nvPr/>
            </p:nvSpPr>
            <p:spPr>
              <a:xfrm>
                <a:off x="-555561" y="4086441"/>
                <a:ext cx="762830" cy="780599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140" extrusionOk="0">
                    <a:moveTo>
                      <a:pt x="2797" y="0"/>
                    </a:moveTo>
                    <a:lnTo>
                      <a:pt x="0" y="300"/>
                    </a:lnTo>
                    <a:lnTo>
                      <a:pt x="320" y="3978"/>
                    </a:lnTo>
                    <a:lnTo>
                      <a:pt x="281" y="5139"/>
                    </a:lnTo>
                    <a:lnTo>
                      <a:pt x="4820" y="5110"/>
                    </a:lnTo>
                    <a:cubicBezTo>
                      <a:pt x="4926" y="5110"/>
                      <a:pt x="5023" y="5023"/>
                      <a:pt x="5023" y="4907"/>
                    </a:cubicBezTo>
                    <a:cubicBezTo>
                      <a:pt x="5023" y="4829"/>
                      <a:pt x="4965" y="4752"/>
                      <a:pt x="4887" y="4723"/>
                    </a:cubicBezTo>
                    <a:lnTo>
                      <a:pt x="2933" y="3823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73"/>
              <p:cNvSpPr/>
              <p:nvPr/>
            </p:nvSpPr>
            <p:spPr>
              <a:xfrm>
                <a:off x="-549791" y="4666880"/>
                <a:ext cx="796849" cy="267742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1763" extrusionOk="0">
                    <a:moveTo>
                      <a:pt x="2885" y="1"/>
                    </a:moveTo>
                    <a:cubicBezTo>
                      <a:pt x="2436" y="184"/>
                      <a:pt x="1934" y="239"/>
                      <a:pt x="1491" y="239"/>
                    </a:cubicBezTo>
                    <a:cubicBezTo>
                      <a:pt x="807" y="239"/>
                      <a:pt x="262" y="107"/>
                      <a:pt x="262" y="107"/>
                    </a:cubicBezTo>
                    <a:lnTo>
                      <a:pt x="1" y="1665"/>
                    </a:lnTo>
                    <a:cubicBezTo>
                      <a:pt x="1" y="1724"/>
                      <a:pt x="40" y="1762"/>
                      <a:pt x="98" y="1762"/>
                    </a:cubicBezTo>
                    <a:lnTo>
                      <a:pt x="5149" y="1762"/>
                    </a:lnTo>
                    <a:cubicBezTo>
                      <a:pt x="5246" y="1762"/>
                      <a:pt x="5178" y="1240"/>
                      <a:pt x="5178" y="1240"/>
                    </a:cubicBezTo>
                    <a:cubicBezTo>
                      <a:pt x="5130" y="1094"/>
                      <a:pt x="5053" y="930"/>
                      <a:pt x="4966" y="891"/>
                    </a:cubicBezTo>
                    <a:lnTo>
                      <a:pt x="28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73"/>
              <p:cNvSpPr/>
              <p:nvPr/>
            </p:nvSpPr>
            <p:spPr>
              <a:xfrm>
                <a:off x="-94034" y="4675840"/>
                <a:ext cx="57406" cy="82312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42" extrusionOk="0">
                    <a:moveTo>
                      <a:pt x="300" y="0"/>
                    </a:moveTo>
                    <a:cubicBezTo>
                      <a:pt x="184" y="155"/>
                      <a:pt x="87" y="329"/>
                      <a:pt x="0" y="503"/>
                    </a:cubicBezTo>
                    <a:lnTo>
                      <a:pt x="87" y="542"/>
                    </a:lnTo>
                    <a:cubicBezTo>
                      <a:pt x="165" y="368"/>
                      <a:pt x="261" y="203"/>
                      <a:pt x="377" y="58"/>
                    </a:cubicBez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73"/>
              <p:cNvSpPr/>
              <p:nvPr/>
            </p:nvSpPr>
            <p:spPr>
              <a:xfrm>
                <a:off x="-45589" y="4699228"/>
                <a:ext cx="47231" cy="7077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66" extrusionOk="0">
                    <a:moveTo>
                      <a:pt x="242" y="1"/>
                    </a:moveTo>
                    <a:cubicBezTo>
                      <a:pt x="146" y="136"/>
                      <a:pt x="58" y="281"/>
                      <a:pt x="0" y="427"/>
                    </a:cubicBezTo>
                    <a:lnTo>
                      <a:pt x="78" y="465"/>
                    </a:lnTo>
                    <a:cubicBezTo>
                      <a:pt x="146" y="320"/>
                      <a:pt x="223" y="185"/>
                      <a:pt x="310" y="59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73"/>
              <p:cNvSpPr/>
              <p:nvPr/>
            </p:nvSpPr>
            <p:spPr>
              <a:xfrm>
                <a:off x="-10355" y="4716844"/>
                <a:ext cx="45712" cy="66366"/>
              </a:xfrm>
              <a:custGeom>
                <a:avLst/>
                <a:gdLst/>
                <a:ahLst/>
                <a:cxnLst/>
                <a:rect l="l" t="t" r="r" b="b"/>
                <a:pathLst>
                  <a:path w="301" h="437" extrusionOk="0">
                    <a:moveTo>
                      <a:pt x="233" y="1"/>
                    </a:moveTo>
                    <a:cubicBezTo>
                      <a:pt x="146" y="127"/>
                      <a:pt x="68" y="253"/>
                      <a:pt x="1" y="388"/>
                    </a:cubicBezTo>
                    <a:lnTo>
                      <a:pt x="78" y="436"/>
                    </a:lnTo>
                    <a:cubicBezTo>
                      <a:pt x="146" y="301"/>
                      <a:pt x="223" y="175"/>
                      <a:pt x="301" y="59"/>
                    </a:cubicBez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73"/>
              <p:cNvSpPr/>
              <p:nvPr/>
            </p:nvSpPr>
            <p:spPr>
              <a:xfrm>
                <a:off x="-523214" y="4761038"/>
                <a:ext cx="207299" cy="122101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804" extrusionOk="0">
                    <a:moveTo>
                      <a:pt x="0" y="0"/>
                    </a:moveTo>
                    <a:lnTo>
                      <a:pt x="0" y="87"/>
                    </a:lnTo>
                    <a:cubicBezTo>
                      <a:pt x="10" y="87"/>
                      <a:pt x="1171" y="116"/>
                      <a:pt x="1268" y="804"/>
                    </a:cubicBezTo>
                    <a:lnTo>
                      <a:pt x="1365" y="794"/>
                    </a:lnTo>
                    <a:cubicBezTo>
                      <a:pt x="1249" y="29"/>
                      <a:pt x="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73"/>
              <p:cNvSpPr/>
              <p:nvPr/>
            </p:nvSpPr>
            <p:spPr>
              <a:xfrm>
                <a:off x="71957" y="4771365"/>
                <a:ext cx="73656" cy="110256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26" extrusionOk="0">
                    <a:moveTo>
                      <a:pt x="407" y="0"/>
                    </a:moveTo>
                    <a:cubicBezTo>
                      <a:pt x="397" y="10"/>
                      <a:pt x="68" y="484"/>
                      <a:pt x="1" y="707"/>
                    </a:cubicBezTo>
                    <a:lnTo>
                      <a:pt x="88" y="726"/>
                    </a:lnTo>
                    <a:cubicBezTo>
                      <a:pt x="146" y="523"/>
                      <a:pt x="484" y="48"/>
                      <a:pt x="484" y="48"/>
                    </a:cubicBez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73"/>
              <p:cNvSpPr/>
              <p:nvPr/>
            </p:nvSpPr>
            <p:spPr>
              <a:xfrm>
                <a:off x="-573178" y="1637874"/>
                <a:ext cx="821603" cy="2955797"/>
              </a:xfrm>
              <a:custGeom>
                <a:avLst/>
                <a:gdLst/>
                <a:ahLst/>
                <a:cxnLst/>
                <a:rect l="l" t="t" r="r" b="b"/>
                <a:pathLst>
                  <a:path w="5410" h="19463" extrusionOk="0">
                    <a:moveTo>
                      <a:pt x="5410" y="1"/>
                    </a:moveTo>
                    <a:lnTo>
                      <a:pt x="232" y="107"/>
                    </a:lnTo>
                    <a:cubicBezTo>
                      <a:pt x="116" y="1568"/>
                      <a:pt x="155" y="3030"/>
                      <a:pt x="329" y="4481"/>
                    </a:cubicBezTo>
                    <a:cubicBezTo>
                      <a:pt x="0" y="11226"/>
                      <a:pt x="19" y="19462"/>
                      <a:pt x="19" y="19462"/>
                    </a:cubicBezTo>
                    <a:lnTo>
                      <a:pt x="3929" y="19462"/>
                    </a:lnTo>
                    <a:cubicBezTo>
                      <a:pt x="3929" y="19462"/>
                      <a:pt x="5032" y="4897"/>
                      <a:pt x="5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73"/>
              <p:cNvSpPr/>
              <p:nvPr/>
            </p:nvSpPr>
            <p:spPr>
              <a:xfrm>
                <a:off x="-479172" y="1653972"/>
                <a:ext cx="64847" cy="2939699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9357" extrusionOk="0">
                    <a:moveTo>
                      <a:pt x="233" y="1"/>
                    </a:moveTo>
                    <a:lnTo>
                      <a:pt x="233" y="1"/>
                    </a:lnTo>
                    <a:cubicBezTo>
                      <a:pt x="126" y="1453"/>
                      <a:pt x="155" y="2924"/>
                      <a:pt x="330" y="4375"/>
                    </a:cubicBezTo>
                    <a:cubicBezTo>
                      <a:pt x="0" y="11043"/>
                      <a:pt x="20" y="19269"/>
                      <a:pt x="20" y="19356"/>
                    </a:cubicBezTo>
                    <a:lnTo>
                      <a:pt x="117" y="19356"/>
                    </a:lnTo>
                    <a:cubicBezTo>
                      <a:pt x="117" y="19269"/>
                      <a:pt x="97" y="11043"/>
                      <a:pt x="426" y="4375"/>
                    </a:cubicBezTo>
                    <a:cubicBezTo>
                      <a:pt x="242" y="2924"/>
                      <a:pt x="213" y="1462"/>
                      <a:pt x="330" y="11"/>
                    </a:cubicBez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73"/>
              <p:cNvSpPr/>
              <p:nvPr/>
            </p:nvSpPr>
            <p:spPr>
              <a:xfrm>
                <a:off x="145461" y="1778959"/>
                <a:ext cx="111774" cy="1059883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979" extrusionOk="0">
                    <a:moveTo>
                      <a:pt x="639" y="1"/>
                    </a:moveTo>
                    <a:cubicBezTo>
                      <a:pt x="600" y="1694"/>
                      <a:pt x="0" y="6910"/>
                      <a:pt x="0" y="6968"/>
                    </a:cubicBezTo>
                    <a:lnTo>
                      <a:pt x="97" y="6978"/>
                    </a:lnTo>
                    <a:cubicBezTo>
                      <a:pt x="97" y="6920"/>
                      <a:pt x="688" y="1704"/>
                      <a:pt x="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73"/>
              <p:cNvSpPr/>
              <p:nvPr/>
            </p:nvSpPr>
            <p:spPr>
              <a:xfrm>
                <a:off x="-443938" y="1834847"/>
                <a:ext cx="272147" cy="238280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69" extrusionOk="0">
                    <a:moveTo>
                      <a:pt x="1704" y="0"/>
                    </a:moveTo>
                    <a:cubicBezTo>
                      <a:pt x="1394" y="813"/>
                      <a:pt x="949" y="1171"/>
                      <a:pt x="630" y="1326"/>
                    </a:cubicBezTo>
                    <a:cubicBezTo>
                      <a:pt x="436" y="1423"/>
                      <a:pt x="223" y="1481"/>
                      <a:pt x="10" y="1481"/>
                    </a:cubicBezTo>
                    <a:lnTo>
                      <a:pt x="1" y="1568"/>
                    </a:lnTo>
                    <a:lnTo>
                      <a:pt x="39" y="1568"/>
                    </a:lnTo>
                    <a:cubicBezTo>
                      <a:pt x="262" y="1558"/>
                      <a:pt x="475" y="1510"/>
                      <a:pt x="669" y="1413"/>
                    </a:cubicBezTo>
                    <a:cubicBezTo>
                      <a:pt x="998" y="1249"/>
                      <a:pt x="1462" y="871"/>
                      <a:pt x="1791" y="39"/>
                    </a:cubicBezTo>
                    <a:lnTo>
                      <a:pt x="1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73"/>
              <p:cNvSpPr/>
              <p:nvPr/>
            </p:nvSpPr>
            <p:spPr>
              <a:xfrm>
                <a:off x="229293" y="1790805"/>
                <a:ext cx="88235" cy="279284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839" extrusionOk="0">
                    <a:moveTo>
                      <a:pt x="494" y="0"/>
                    </a:moveTo>
                    <a:cubicBezTo>
                      <a:pt x="445" y="581"/>
                      <a:pt x="378" y="1481"/>
                      <a:pt x="348" y="1568"/>
                    </a:cubicBezTo>
                    <a:cubicBezTo>
                      <a:pt x="329" y="1636"/>
                      <a:pt x="136" y="1713"/>
                      <a:pt x="0" y="1752"/>
                    </a:cubicBezTo>
                    <a:lnTo>
                      <a:pt x="29" y="1839"/>
                    </a:lnTo>
                    <a:cubicBezTo>
                      <a:pt x="87" y="1819"/>
                      <a:pt x="397" y="1713"/>
                      <a:pt x="436" y="1597"/>
                    </a:cubicBezTo>
                    <a:cubicBezTo>
                      <a:pt x="474" y="1471"/>
                      <a:pt x="571" y="165"/>
                      <a:pt x="581" y="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73"/>
              <p:cNvSpPr/>
              <p:nvPr/>
            </p:nvSpPr>
            <p:spPr>
              <a:xfrm>
                <a:off x="521639" y="1837732"/>
                <a:ext cx="223549" cy="232357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530" extrusionOk="0">
                    <a:moveTo>
                      <a:pt x="1" y="1"/>
                    </a:moveTo>
                    <a:cubicBezTo>
                      <a:pt x="1" y="10"/>
                      <a:pt x="1" y="1327"/>
                      <a:pt x="1453" y="1530"/>
                    </a:cubicBezTo>
                    <a:lnTo>
                      <a:pt x="1472" y="1443"/>
                    </a:lnTo>
                    <a:cubicBezTo>
                      <a:pt x="88" y="1249"/>
                      <a:pt x="88" y="49"/>
                      <a:pt x="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73"/>
              <p:cNvSpPr/>
              <p:nvPr/>
            </p:nvSpPr>
            <p:spPr>
              <a:xfrm>
                <a:off x="-10355" y="-56669"/>
                <a:ext cx="347017" cy="327882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159" extrusionOk="0">
                    <a:moveTo>
                      <a:pt x="426" y="0"/>
                    </a:moveTo>
                    <a:lnTo>
                      <a:pt x="1" y="1694"/>
                    </a:lnTo>
                    <a:cubicBezTo>
                      <a:pt x="1" y="1694"/>
                      <a:pt x="720" y="2159"/>
                      <a:pt x="1402" y="2159"/>
                    </a:cubicBezTo>
                    <a:cubicBezTo>
                      <a:pt x="1734" y="2159"/>
                      <a:pt x="2057" y="2049"/>
                      <a:pt x="2285" y="1723"/>
                    </a:cubicBezTo>
                    <a:lnTo>
                      <a:pt x="2188" y="552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73"/>
              <p:cNvSpPr/>
              <p:nvPr/>
            </p:nvSpPr>
            <p:spPr>
              <a:xfrm>
                <a:off x="58745" y="-289938"/>
                <a:ext cx="411713" cy="376631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480" extrusionOk="0">
                    <a:moveTo>
                      <a:pt x="1469" y="1"/>
                    </a:moveTo>
                    <a:cubicBezTo>
                      <a:pt x="1041" y="1"/>
                      <a:pt x="465" y="105"/>
                      <a:pt x="146" y="598"/>
                    </a:cubicBezTo>
                    <a:cubicBezTo>
                      <a:pt x="0" y="820"/>
                      <a:pt x="378" y="2098"/>
                      <a:pt x="639" y="2301"/>
                    </a:cubicBezTo>
                    <a:cubicBezTo>
                      <a:pt x="793" y="2425"/>
                      <a:pt x="1032" y="2479"/>
                      <a:pt x="1277" y="2479"/>
                    </a:cubicBezTo>
                    <a:cubicBezTo>
                      <a:pt x="1586" y="2479"/>
                      <a:pt x="1904" y="2393"/>
                      <a:pt x="2071" y="2252"/>
                    </a:cubicBezTo>
                    <a:cubicBezTo>
                      <a:pt x="2710" y="1720"/>
                      <a:pt x="2013" y="56"/>
                      <a:pt x="2013" y="56"/>
                    </a:cubicBezTo>
                    <a:cubicBezTo>
                      <a:pt x="2013" y="56"/>
                      <a:pt x="1780" y="1"/>
                      <a:pt x="1469" y="1"/>
                    </a:cubicBez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73"/>
              <p:cNvSpPr/>
              <p:nvPr/>
            </p:nvSpPr>
            <p:spPr>
              <a:xfrm>
                <a:off x="310086" y="-164039"/>
                <a:ext cx="56039" cy="109041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18" extrusionOk="0">
                    <a:moveTo>
                      <a:pt x="39" y="1"/>
                    </a:moveTo>
                    <a:lnTo>
                      <a:pt x="0" y="30"/>
                    </a:lnTo>
                    <a:cubicBezTo>
                      <a:pt x="116" y="175"/>
                      <a:pt x="310" y="446"/>
                      <a:pt x="300" y="514"/>
                    </a:cubicBezTo>
                    <a:cubicBezTo>
                      <a:pt x="291" y="591"/>
                      <a:pt x="136" y="640"/>
                      <a:pt x="29" y="659"/>
                    </a:cubicBezTo>
                    <a:lnTo>
                      <a:pt x="39" y="717"/>
                    </a:lnTo>
                    <a:cubicBezTo>
                      <a:pt x="78" y="707"/>
                      <a:pt x="339" y="659"/>
                      <a:pt x="358" y="533"/>
                    </a:cubicBezTo>
                    <a:cubicBezTo>
                      <a:pt x="368" y="407"/>
                      <a:pt x="97" y="59"/>
                      <a:pt x="39" y="1"/>
                    </a:cubicBezTo>
                    <a:close/>
                  </a:path>
                </a:pathLst>
              </a:custGeom>
              <a:solidFill>
                <a:srgbClr val="F7A7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73"/>
              <p:cNvSpPr/>
              <p:nvPr/>
            </p:nvSpPr>
            <p:spPr>
              <a:xfrm>
                <a:off x="251313" y="-43456"/>
                <a:ext cx="133795" cy="70163"/>
              </a:xfrm>
              <a:custGeom>
                <a:avLst/>
                <a:gdLst/>
                <a:ahLst/>
                <a:cxnLst/>
                <a:rect l="l" t="t" r="r" b="b"/>
                <a:pathLst>
                  <a:path w="881" h="462" extrusionOk="0">
                    <a:moveTo>
                      <a:pt x="745" y="0"/>
                    </a:moveTo>
                    <a:lnTo>
                      <a:pt x="0" y="194"/>
                    </a:lnTo>
                    <a:cubicBezTo>
                      <a:pt x="83" y="360"/>
                      <a:pt x="254" y="461"/>
                      <a:pt x="436" y="461"/>
                    </a:cubicBezTo>
                    <a:cubicBezTo>
                      <a:pt x="487" y="461"/>
                      <a:pt x="539" y="453"/>
                      <a:pt x="591" y="436"/>
                    </a:cubicBezTo>
                    <a:cubicBezTo>
                      <a:pt x="881" y="339"/>
                      <a:pt x="745" y="0"/>
                      <a:pt x="7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73"/>
              <p:cNvSpPr/>
              <p:nvPr/>
            </p:nvSpPr>
            <p:spPr>
              <a:xfrm>
                <a:off x="344409" y="-191679"/>
                <a:ext cx="22932" cy="28247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86" extrusionOk="0">
                    <a:moveTo>
                      <a:pt x="50" y="0"/>
                    </a:moveTo>
                    <a:cubicBezTo>
                      <a:pt x="25" y="0"/>
                      <a:pt x="0" y="24"/>
                      <a:pt x="7" y="57"/>
                    </a:cubicBezTo>
                    <a:cubicBezTo>
                      <a:pt x="16" y="86"/>
                      <a:pt x="26" y="115"/>
                      <a:pt x="36" y="154"/>
                    </a:cubicBezTo>
                    <a:cubicBezTo>
                      <a:pt x="47" y="176"/>
                      <a:pt x="68" y="186"/>
                      <a:pt x="88" y="186"/>
                    </a:cubicBezTo>
                    <a:cubicBezTo>
                      <a:pt x="120" y="186"/>
                      <a:pt x="150" y="161"/>
                      <a:pt x="132" y="125"/>
                    </a:cubicBezTo>
                    <a:cubicBezTo>
                      <a:pt x="113" y="86"/>
                      <a:pt x="103" y="57"/>
                      <a:pt x="84" y="18"/>
                    </a:cubicBezTo>
                    <a:cubicBezTo>
                      <a:pt x="75" y="6"/>
                      <a:pt x="62" y="0"/>
                      <a:pt x="50" y="0"/>
                    </a:cubicBezTo>
                    <a:close/>
                  </a:path>
                </a:pathLst>
              </a:custGeom>
              <a:solidFill>
                <a:srgbClr val="212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73"/>
              <p:cNvSpPr/>
              <p:nvPr/>
            </p:nvSpPr>
            <p:spPr>
              <a:xfrm>
                <a:off x="312972" y="-230405"/>
                <a:ext cx="53154" cy="2399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58" extrusionOk="0">
                    <a:moveTo>
                      <a:pt x="205" y="1"/>
                    </a:moveTo>
                    <a:cubicBezTo>
                      <a:pt x="126" y="1"/>
                      <a:pt x="48" y="44"/>
                      <a:pt x="10" y="119"/>
                    </a:cubicBezTo>
                    <a:cubicBezTo>
                      <a:pt x="1" y="128"/>
                      <a:pt x="1" y="148"/>
                      <a:pt x="20" y="157"/>
                    </a:cubicBezTo>
                    <a:lnTo>
                      <a:pt x="30" y="157"/>
                    </a:lnTo>
                    <a:cubicBezTo>
                      <a:pt x="39" y="157"/>
                      <a:pt x="49" y="157"/>
                      <a:pt x="59" y="148"/>
                    </a:cubicBezTo>
                    <a:cubicBezTo>
                      <a:pt x="89" y="93"/>
                      <a:pt x="145" y="62"/>
                      <a:pt x="202" y="62"/>
                    </a:cubicBezTo>
                    <a:cubicBezTo>
                      <a:pt x="237" y="62"/>
                      <a:pt x="271" y="74"/>
                      <a:pt x="301" y="99"/>
                    </a:cubicBezTo>
                    <a:cubicBezTo>
                      <a:pt x="310" y="99"/>
                      <a:pt x="330" y="99"/>
                      <a:pt x="339" y="80"/>
                    </a:cubicBezTo>
                    <a:cubicBezTo>
                      <a:pt x="349" y="70"/>
                      <a:pt x="339" y="51"/>
                      <a:pt x="330" y="41"/>
                    </a:cubicBezTo>
                    <a:cubicBezTo>
                      <a:pt x="292" y="14"/>
                      <a:pt x="248" y="1"/>
                      <a:pt x="205" y="1"/>
                    </a:cubicBezTo>
                    <a:close/>
                  </a:path>
                </a:pathLst>
              </a:custGeom>
              <a:solidFill>
                <a:srgbClr val="212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73"/>
              <p:cNvSpPr/>
              <p:nvPr/>
            </p:nvSpPr>
            <p:spPr>
              <a:xfrm>
                <a:off x="216536" y="-146119"/>
                <a:ext cx="20502" cy="28247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86" extrusionOk="0">
                    <a:moveTo>
                      <a:pt x="50" y="0"/>
                    </a:moveTo>
                    <a:cubicBezTo>
                      <a:pt x="25" y="0"/>
                      <a:pt x="0" y="24"/>
                      <a:pt x="7" y="57"/>
                    </a:cubicBezTo>
                    <a:cubicBezTo>
                      <a:pt x="16" y="86"/>
                      <a:pt x="26" y="115"/>
                      <a:pt x="36" y="154"/>
                    </a:cubicBezTo>
                    <a:cubicBezTo>
                      <a:pt x="43" y="176"/>
                      <a:pt x="60" y="186"/>
                      <a:pt x="78" y="186"/>
                    </a:cubicBezTo>
                    <a:cubicBezTo>
                      <a:pt x="106" y="186"/>
                      <a:pt x="135" y="161"/>
                      <a:pt x="123" y="125"/>
                    </a:cubicBezTo>
                    <a:cubicBezTo>
                      <a:pt x="113" y="86"/>
                      <a:pt x="94" y="57"/>
                      <a:pt x="84" y="18"/>
                    </a:cubicBezTo>
                    <a:cubicBezTo>
                      <a:pt x="75" y="6"/>
                      <a:pt x="62" y="0"/>
                      <a:pt x="50" y="0"/>
                    </a:cubicBezTo>
                    <a:close/>
                  </a:path>
                </a:pathLst>
              </a:custGeom>
              <a:solidFill>
                <a:srgbClr val="212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73"/>
              <p:cNvSpPr/>
              <p:nvPr/>
            </p:nvSpPr>
            <p:spPr>
              <a:xfrm>
                <a:off x="170368" y="-192287"/>
                <a:ext cx="64847" cy="38726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55" extrusionOk="0">
                    <a:moveTo>
                      <a:pt x="370" y="1"/>
                    </a:moveTo>
                    <a:cubicBezTo>
                      <a:pt x="300" y="1"/>
                      <a:pt x="144" y="24"/>
                      <a:pt x="11" y="216"/>
                    </a:cubicBezTo>
                    <a:cubicBezTo>
                      <a:pt x="1" y="226"/>
                      <a:pt x="1" y="245"/>
                      <a:pt x="20" y="255"/>
                    </a:cubicBezTo>
                    <a:lnTo>
                      <a:pt x="59" y="255"/>
                    </a:lnTo>
                    <a:cubicBezTo>
                      <a:pt x="182" y="78"/>
                      <a:pt x="311" y="60"/>
                      <a:pt x="364" y="60"/>
                    </a:cubicBezTo>
                    <a:cubicBezTo>
                      <a:pt x="377" y="60"/>
                      <a:pt x="386" y="61"/>
                      <a:pt x="388" y="61"/>
                    </a:cubicBezTo>
                    <a:cubicBezTo>
                      <a:pt x="393" y="64"/>
                      <a:pt x="398" y="65"/>
                      <a:pt x="403" y="65"/>
                    </a:cubicBezTo>
                    <a:cubicBezTo>
                      <a:pt x="416" y="65"/>
                      <a:pt x="427" y="56"/>
                      <a:pt x="427" y="42"/>
                    </a:cubicBezTo>
                    <a:cubicBezTo>
                      <a:pt x="427" y="22"/>
                      <a:pt x="417" y="3"/>
                      <a:pt x="407" y="3"/>
                    </a:cubicBezTo>
                    <a:cubicBezTo>
                      <a:pt x="405" y="3"/>
                      <a:pt x="392" y="1"/>
                      <a:pt x="370" y="1"/>
                    </a:cubicBezTo>
                    <a:close/>
                  </a:path>
                </a:pathLst>
              </a:custGeom>
              <a:solidFill>
                <a:srgbClr val="212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73"/>
              <p:cNvSpPr/>
              <p:nvPr/>
            </p:nvSpPr>
            <p:spPr>
              <a:xfrm>
                <a:off x="-70647" y="-445299"/>
                <a:ext cx="517564" cy="483091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3181" extrusionOk="0">
                    <a:moveTo>
                      <a:pt x="2018" y="1"/>
                    </a:moveTo>
                    <a:cubicBezTo>
                      <a:pt x="1864" y="1"/>
                      <a:pt x="1711" y="42"/>
                      <a:pt x="1569" y="150"/>
                    </a:cubicBezTo>
                    <a:cubicBezTo>
                      <a:pt x="1530" y="179"/>
                      <a:pt x="1482" y="208"/>
                      <a:pt x="1443" y="227"/>
                    </a:cubicBezTo>
                    <a:cubicBezTo>
                      <a:pt x="1384" y="259"/>
                      <a:pt x="1319" y="269"/>
                      <a:pt x="1251" y="269"/>
                    </a:cubicBezTo>
                    <a:cubicBezTo>
                      <a:pt x="1164" y="269"/>
                      <a:pt x="1073" y="253"/>
                      <a:pt x="986" y="253"/>
                    </a:cubicBezTo>
                    <a:cubicBezTo>
                      <a:pt x="918" y="253"/>
                      <a:pt x="853" y="262"/>
                      <a:pt x="794" y="295"/>
                    </a:cubicBezTo>
                    <a:cubicBezTo>
                      <a:pt x="707" y="343"/>
                      <a:pt x="640" y="421"/>
                      <a:pt x="611" y="517"/>
                    </a:cubicBezTo>
                    <a:cubicBezTo>
                      <a:pt x="572" y="634"/>
                      <a:pt x="514" y="740"/>
                      <a:pt x="446" y="827"/>
                    </a:cubicBezTo>
                    <a:cubicBezTo>
                      <a:pt x="417" y="866"/>
                      <a:pt x="369" y="895"/>
                      <a:pt x="330" y="934"/>
                    </a:cubicBezTo>
                    <a:cubicBezTo>
                      <a:pt x="88" y="1127"/>
                      <a:pt x="1" y="1446"/>
                      <a:pt x="117" y="1727"/>
                    </a:cubicBezTo>
                    <a:cubicBezTo>
                      <a:pt x="175" y="1872"/>
                      <a:pt x="243" y="1988"/>
                      <a:pt x="291" y="2134"/>
                    </a:cubicBezTo>
                    <a:cubicBezTo>
                      <a:pt x="311" y="2192"/>
                      <a:pt x="330" y="2250"/>
                      <a:pt x="349" y="2308"/>
                    </a:cubicBezTo>
                    <a:cubicBezTo>
                      <a:pt x="359" y="2375"/>
                      <a:pt x="378" y="2443"/>
                      <a:pt x="388" y="2521"/>
                    </a:cubicBezTo>
                    <a:cubicBezTo>
                      <a:pt x="436" y="2724"/>
                      <a:pt x="485" y="2956"/>
                      <a:pt x="649" y="3082"/>
                    </a:cubicBezTo>
                    <a:cubicBezTo>
                      <a:pt x="737" y="3149"/>
                      <a:pt x="838" y="3180"/>
                      <a:pt x="920" y="3180"/>
                    </a:cubicBezTo>
                    <a:cubicBezTo>
                      <a:pt x="991" y="3180"/>
                      <a:pt x="1047" y="3156"/>
                      <a:pt x="1065" y="3111"/>
                    </a:cubicBezTo>
                    <a:cubicBezTo>
                      <a:pt x="1133" y="2966"/>
                      <a:pt x="978" y="2743"/>
                      <a:pt x="940" y="2598"/>
                    </a:cubicBezTo>
                    <a:cubicBezTo>
                      <a:pt x="882" y="2405"/>
                      <a:pt x="1036" y="2298"/>
                      <a:pt x="1143" y="2143"/>
                    </a:cubicBezTo>
                    <a:cubicBezTo>
                      <a:pt x="1201" y="2066"/>
                      <a:pt x="1259" y="1988"/>
                      <a:pt x="1317" y="1901"/>
                    </a:cubicBezTo>
                    <a:cubicBezTo>
                      <a:pt x="1356" y="1814"/>
                      <a:pt x="1327" y="1679"/>
                      <a:pt x="1385" y="1611"/>
                    </a:cubicBezTo>
                    <a:cubicBezTo>
                      <a:pt x="1430" y="1558"/>
                      <a:pt x="1498" y="1552"/>
                      <a:pt x="1568" y="1552"/>
                    </a:cubicBezTo>
                    <a:cubicBezTo>
                      <a:pt x="1588" y="1552"/>
                      <a:pt x="1607" y="1553"/>
                      <a:pt x="1627" y="1553"/>
                    </a:cubicBezTo>
                    <a:cubicBezTo>
                      <a:pt x="1840" y="1534"/>
                      <a:pt x="1878" y="1321"/>
                      <a:pt x="2062" y="1253"/>
                    </a:cubicBezTo>
                    <a:cubicBezTo>
                      <a:pt x="2099" y="1239"/>
                      <a:pt x="2136" y="1233"/>
                      <a:pt x="2175" y="1233"/>
                    </a:cubicBezTo>
                    <a:cubicBezTo>
                      <a:pt x="2321" y="1233"/>
                      <a:pt x="2480" y="1315"/>
                      <a:pt x="2633" y="1330"/>
                    </a:cubicBezTo>
                    <a:cubicBezTo>
                      <a:pt x="2725" y="1335"/>
                      <a:pt x="2819" y="1347"/>
                      <a:pt x="2913" y="1347"/>
                    </a:cubicBezTo>
                    <a:cubicBezTo>
                      <a:pt x="3006" y="1347"/>
                      <a:pt x="3098" y="1335"/>
                      <a:pt x="3185" y="1292"/>
                    </a:cubicBezTo>
                    <a:cubicBezTo>
                      <a:pt x="3262" y="1263"/>
                      <a:pt x="3330" y="1214"/>
                      <a:pt x="3369" y="1137"/>
                    </a:cubicBezTo>
                    <a:cubicBezTo>
                      <a:pt x="3388" y="1079"/>
                      <a:pt x="3398" y="1021"/>
                      <a:pt x="3398" y="953"/>
                    </a:cubicBezTo>
                    <a:cubicBezTo>
                      <a:pt x="3407" y="779"/>
                      <a:pt x="3349" y="604"/>
                      <a:pt x="3223" y="488"/>
                    </a:cubicBezTo>
                    <a:cubicBezTo>
                      <a:pt x="3088" y="392"/>
                      <a:pt x="2914" y="392"/>
                      <a:pt x="2778" y="295"/>
                    </a:cubicBezTo>
                    <a:cubicBezTo>
                      <a:pt x="2691" y="208"/>
                      <a:pt x="2585" y="140"/>
                      <a:pt x="2469" y="92"/>
                    </a:cubicBezTo>
                    <a:cubicBezTo>
                      <a:pt x="2321" y="39"/>
                      <a:pt x="2169" y="1"/>
                      <a:pt x="20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73"/>
              <p:cNvSpPr/>
              <p:nvPr/>
            </p:nvSpPr>
            <p:spPr>
              <a:xfrm>
                <a:off x="16070" y="-120453"/>
                <a:ext cx="101599" cy="123468"/>
              </a:xfrm>
              <a:custGeom>
                <a:avLst/>
                <a:gdLst/>
                <a:ahLst/>
                <a:cxnLst/>
                <a:rect l="l" t="t" r="r" b="b"/>
                <a:pathLst>
                  <a:path w="669" h="813" extrusionOk="0">
                    <a:moveTo>
                      <a:pt x="279" y="0"/>
                    </a:moveTo>
                    <a:cubicBezTo>
                      <a:pt x="220" y="0"/>
                      <a:pt x="168" y="32"/>
                      <a:pt x="127" y="82"/>
                    </a:cubicBezTo>
                    <a:cubicBezTo>
                      <a:pt x="1" y="246"/>
                      <a:pt x="175" y="624"/>
                      <a:pt x="272" y="701"/>
                    </a:cubicBezTo>
                    <a:cubicBezTo>
                      <a:pt x="369" y="774"/>
                      <a:pt x="461" y="812"/>
                      <a:pt x="532" y="812"/>
                    </a:cubicBezTo>
                    <a:cubicBezTo>
                      <a:pt x="603" y="812"/>
                      <a:pt x="654" y="774"/>
                      <a:pt x="669" y="691"/>
                    </a:cubicBezTo>
                    <a:lnTo>
                      <a:pt x="543" y="207"/>
                    </a:lnTo>
                    <a:cubicBezTo>
                      <a:pt x="448" y="58"/>
                      <a:pt x="357" y="0"/>
                      <a:pt x="279" y="0"/>
                    </a:cubicBez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73"/>
              <p:cNvSpPr/>
              <p:nvPr/>
            </p:nvSpPr>
            <p:spPr>
              <a:xfrm>
                <a:off x="151384" y="43261"/>
                <a:ext cx="174951" cy="53002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349" extrusionOk="0">
                    <a:moveTo>
                      <a:pt x="49" y="0"/>
                    </a:moveTo>
                    <a:lnTo>
                      <a:pt x="0" y="78"/>
                    </a:lnTo>
                    <a:cubicBezTo>
                      <a:pt x="291" y="242"/>
                      <a:pt x="610" y="339"/>
                      <a:pt x="949" y="349"/>
                    </a:cubicBezTo>
                    <a:cubicBezTo>
                      <a:pt x="1016" y="349"/>
                      <a:pt x="1084" y="339"/>
                      <a:pt x="1152" y="329"/>
                    </a:cubicBezTo>
                    <a:lnTo>
                      <a:pt x="1142" y="242"/>
                    </a:lnTo>
                    <a:cubicBezTo>
                      <a:pt x="1091" y="246"/>
                      <a:pt x="1040" y="248"/>
                      <a:pt x="988" y="248"/>
                    </a:cubicBezTo>
                    <a:cubicBezTo>
                      <a:pt x="661" y="248"/>
                      <a:pt x="333" y="168"/>
                      <a:pt x="49" y="0"/>
                    </a:cubicBezTo>
                    <a:close/>
                  </a:path>
                </a:pathLst>
              </a:custGeom>
              <a:solidFill>
                <a:srgbClr val="F7A7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73"/>
              <p:cNvSpPr/>
              <p:nvPr/>
            </p:nvSpPr>
            <p:spPr>
              <a:xfrm>
                <a:off x="295355" y="-240732"/>
                <a:ext cx="129543" cy="110711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29" extrusionOk="0">
                    <a:moveTo>
                      <a:pt x="484" y="99"/>
                    </a:moveTo>
                    <a:cubicBezTo>
                      <a:pt x="630" y="99"/>
                      <a:pt x="755" y="216"/>
                      <a:pt x="755" y="370"/>
                    </a:cubicBezTo>
                    <a:cubicBezTo>
                      <a:pt x="755" y="530"/>
                      <a:pt x="619" y="639"/>
                      <a:pt x="480" y="639"/>
                    </a:cubicBezTo>
                    <a:cubicBezTo>
                      <a:pt x="417" y="639"/>
                      <a:pt x="352" y="616"/>
                      <a:pt x="301" y="564"/>
                    </a:cubicBezTo>
                    <a:cubicBezTo>
                      <a:pt x="126" y="390"/>
                      <a:pt x="243" y="99"/>
                      <a:pt x="484" y="99"/>
                    </a:cubicBezTo>
                    <a:close/>
                    <a:moveTo>
                      <a:pt x="484" y="0"/>
                    </a:moveTo>
                    <a:cubicBezTo>
                      <a:pt x="395" y="0"/>
                      <a:pt x="305" y="34"/>
                      <a:pt x="233" y="109"/>
                    </a:cubicBezTo>
                    <a:cubicBezTo>
                      <a:pt x="1" y="341"/>
                      <a:pt x="165" y="728"/>
                      <a:pt x="484" y="728"/>
                    </a:cubicBezTo>
                    <a:cubicBezTo>
                      <a:pt x="688" y="728"/>
                      <a:pt x="852" y="564"/>
                      <a:pt x="852" y="370"/>
                    </a:cubicBezTo>
                    <a:cubicBezTo>
                      <a:pt x="852" y="148"/>
                      <a:pt x="670" y="0"/>
                      <a:pt x="484" y="0"/>
                    </a:cubicBezTo>
                    <a:close/>
                  </a:path>
                </a:pathLst>
              </a:custGeom>
              <a:solidFill>
                <a:srgbClr val="212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73"/>
              <p:cNvSpPr/>
              <p:nvPr/>
            </p:nvSpPr>
            <p:spPr>
              <a:xfrm>
                <a:off x="157155" y="-180593"/>
                <a:ext cx="128024" cy="110863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30" extrusionOk="0">
                    <a:moveTo>
                      <a:pt x="485" y="100"/>
                    </a:moveTo>
                    <a:cubicBezTo>
                      <a:pt x="630" y="100"/>
                      <a:pt x="756" y="216"/>
                      <a:pt x="756" y="371"/>
                    </a:cubicBezTo>
                    <a:cubicBezTo>
                      <a:pt x="756" y="528"/>
                      <a:pt x="623" y="636"/>
                      <a:pt x="483" y="636"/>
                    </a:cubicBezTo>
                    <a:cubicBezTo>
                      <a:pt x="416" y="636"/>
                      <a:pt x="348" y="612"/>
                      <a:pt x="291" y="555"/>
                    </a:cubicBezTo>
                    <a:cubicBezTo>
                      <a:pt x="117" y="391"/>
                      <a:pt x="243" y="100"/>
                      <a:pt x="485" y="100"/>
                    </a:cubicBezTo>
                    <a:close/>
                    <a:moveTo>
                      <a:pt x="480" y="1"/>
                    </a:moveTo>
                    <a:cubicBezTo>
                      <a:pt x="391" y="1"/>
                      <a:pt x="299" y="34"/>
                      <a:pt x="223" y="110"/>
                    </a:cubicBezTo>
                    <a:cubicBezTo>
                      <a:pt x="1" y="332"/>
                      <a:pt x="156" y="729"/>
                      <a:pt x="485" y="729"/>
                    </a:cubicBezTo>
                    <a:cubicBezTo>
                      <a:pt x="688" y="729"/>
                      <a:pt x="843" y="565"/>
                      <a:pt x="843" y="362"/>
                    </a:cubicBezTo>
                    <a:cubicBezTo>
                      <a:pt x="843" y="146"/>
                      <a:pt x="666" y="1"/>
                      <a:pt x="480" y="1"/>
                    </a:cubicBezTo>
                    <a:close/>
                  </a:path>
                </a:pathLst>
              </a:custGeom>
              <a:solidFill>
                <a:srgbClr val="212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73"/>
              <p:cNvSpPr/>
              <p:nvPr/>
            </p:nvSpPr>
            <p:spPr>
              <a:xfrm>
                <a:off x="273334" y="-172848"/>
                <a:ext cx="56039" cy="38422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53" extrusionOk="0">
                    <a:moveTo>
                      <a:pt x="320" y="1"/>
                    </a:moveTo>
                    <a:lnTo>
                      <a:pt x="0" y="175"/>
                    </a:lnTo>
                    <a:lnTo>
                      <a:pt x="39" y="252"/>
                    </a:lnTo>
                    <a:lnTo>
                      <a:pt x="368" y="7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212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73"/>
              <p:cNvSpPr/>
              <p:nvPr/>
            </p:nvSpPr>
            <p:spPr>
              <a:xfrm>
                <a:off x="80766" y="-124250"/>
                <a:ext cx="111926" cy="3538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233" extrusionOk="0">
                    <a:moveTo>
                      <a:pt x="20" y="0"/>
                    </a:moveTo>
                    <a:lnTo>
                      <a:pt x="1" y="87"/>
                    </a:lnTo>
                    <a:lnTo>
                      <a:pt x="717" y="232"/>
                    </a:lnTo>
                    <a:lnTo>
                      <a:pt x="736" y="14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212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73"/>
              <p:cNvSpPr/>
              <p:nvPr/>
            </p:nvSpPr>
            <p:spPr>
              <a:xfrm>
                <a:off x="-592314" y="162325"/>
                <a:ext cx="1247895" cy="1663860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10956" extrusionOk="0">
                    <a:moveTo>
                      <a:pt x="3920" y="0"/>
                    </a:moveTo>
                    <a:cubicBezTo>
                      <a:pt x="0" y="833"/>
                      <a:pt x="387" y="10955"/>
                      <a:pt x="387" y="10955"/>
                    </a:cubicBezTo>
                    <a:lnTo>
                      <a:pt x="8100" y="10955"/>
                    </a:lnTo>
                    <a:cubicBezTo>
                      <a:pt x="8100" y="10955"/>
                      <a:pt x="8217" y="8904"/>
                      <a:pt x="8023" y="4762"/>
                    </a:cubicBezTo>
                    <a:cubicBezTo>
                      <a:pt x="7829" y="571"/>
                      <a:pt x="6117" y="252"/>
                      <a:pt x="6117" y="252"/>
                    </a:cubicBezTo>
                    <a:cubicBezTo>
                      <a:pt x="6117" y="252"/>
                      <a:pt x="5995" y="486"/>
                      <a:pt x="5324" y="486"/>
                    </a:cubicBezTo>
                    <a:cubicBezTo>
                      <a:pt x="5287" y="486"/>
                      <a:pt x="5248" y="486"/>
                      <a:pt x="5207" y="484"/>
                    </a:cubicBezTo>
                    <a:cubicBezTo>
                      <a:pt x="4181" y="445"/>
                      <a:pt x="3920" y="0"/>
                      <a:pt x="39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73"/>
              <p:cNvSpPr/>
              <p:nvPr/>
            </p:nvSpPr>
            <p:spPr>
              <a:xfrm>
                <a:off x="-72014" y="181460"/>
                <a:ext cx="520450" cy="119064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784" extrusionOk="0">
                    <a:moveTo>
                      <a:pt x="78" y="0"/>
                    </a:moveTo>
                    <a:lnTo>
                      <a:pt x="0" y="39"/>
                    </a:lnTo>
                    <a:cubicBezTo>
                      <a:pt x="10" y="58"/>
                      <a:pt x="310" y="774"/>
                      <a:pt x="1945" y="784"/>
                    </a:cubicBezTo>
                    <a:lnTo>
                      <a:pt x="1974" y="784"/>
                    </a:lnTo>
                    <a:cubicBezTo>
                      <a:pt x="3020" y="784"/>
                      <a:pt x="3416" y="426"/>
                      <a:pt x="3426" y="416"/>
                    </a:cubicBezTo>
                    <a:lnTo>
                      <a:pt x="3368" y="349"/>
                    </a:lnTo>
                    <a:cubicBezTo>
                      <a:pt x="3368" y="349"/>
                      <a:pt x="2971" y="697"/>
                      <a:pt x="1945" y="697"/>
                    </a:cubicBezTo>
                    <a:cubicBezTo>
                      <a:pt x="378" y="687"/>
                      <a:pt x="78" y="10"/>
                      <a:pt x="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73"/>
              <p:cNvSpPr/>
              <p:nvPr/>
            </p:nvSpPr>
            <p:spPr>
              <a:xfrm>
                <a:off x="949451" y="1574697"/>
                <a:ext cx="540952" cy="505263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3327" extrusionOk="0">
                    <a:moveTo>
                      <a:pt x="1558" y="0"/>
                    </a:moveTo>
                    <a:lnTo>
                      <a:pt x="0" y="1191"/>
                    </a:lnTo>
                    <a:cubicBezTo>
                      <a:pt x="1001" y="2248"/>
                      <a:pt x="2102" y="3324"/>
                      <a:pt x="2261" y="3324"/>
                    </a:cubicBezTo>
                    <a:cubicBezTo>
                      <a:pt x="2267" y="3324"/>
                      <a:pt x="2271" y="3322"/>
                      <a:pt x="2274" y="3320"/>
                    </a:cubicBezTo>
                    <a:cubicBezTo>
                      <a:pt x="2381" y="3252"/>
                      <a:pt x="2032" y="2788"/>
                      <a:pt x="1839" y="2546"/>
                    </a:cubicBezTo>
                    <a:lnTo>
                      <a:pt x="1839" y="2546"/>
                    </a:lnTo>
                    <a:cubicBezTo>
                      <a:pt x="2165" y="2881"/>
                      <a:pt x="2567" y="3326"/>
                      <a:pt x="2713" y="3326"/>
                    </a:cubicBezTo>
                    <a:cubicBezTo>
                      <a:pt x="2723" y="3326"/>
                      <a:pt x="2731" y="3324"/>
                      <a:pt x="2739" y="3320"/>
                    </a:cubicBezTo>
                    <a:cubicBezTo>
                      <a:pt x="2845" y="3242"/>
                      <a:pt x="2478" y="2691"/>
                      <a:pt x="2216" y="2381"/>
                    </a:cubicBezTo>
                    <a:lnTo>
                      <a:pt x="2216" y="2381"/>
                    </a:lnTo>
                    <a:cubicBezTo>
                      <a:pt x="2483" y="2620"/>
                      <a:pt x="3056" y="3296"/>
                      <a:pt x="3203" y="3296"/>
                    </a:cubicBezTo>
                    <a:cubicBezTo>
                      <a:pt x="3211" y="3296"/>
                      <a:pt x="3217" y="3295"/>
                      <a:pt x="3223" y="3291"/>
                    </a:cubicBezTo>
                    <a:cubicBezTo>
                      <a:pt x="3368" y="3184"/>
                      <a:pt x="2604" y="2188"/>
                      <a:pt x="2603" y="2188"/>
                    </a:cubicBezTo>
                    <a:lnTo>
                      <a:pt x="2603" y="2188"/>
                    </a:lnTo>
                    <a:cubicBezTo>
                      <a:pt x="2604" y="2188"/>
                      <a:pt x="3240" y="2922"/>
                      <a:pt x="3434" y="2922"/>
                    </a:cubicBezTo>
                    <a:cubicBezTo>
                      <a:pt x="3451" y="2922"/>
                      <a:pt x="3465" y="2916"/>
                      <a:pt x="3474" y="2904"/>
                    </a:cubicBezTo>
                    <a:cubicBezTo>
                      <a:pt x="3561" y="2788"/>
                      <a:pt x="2797" y="1984"/>
                      <a:pt x="2816" y="1858"/>
                    </a:cubicBezTo>
                    <a:cubicBezTo>
                      <a:pt x="2819" y="1846"/>
                      <a:pt x="2828" y="1841"/>
                      <a:pt x="2842" y="1841"/>
                    </a:cubicBezTo>
                    <a:cubicBezTo>
                      <a:pt x="2940" y="1841"/>
                      <a:pt x="3279" y="2124"/>
                      <a:pt x="3404" y="2124"/>
                    </a:cubicBezTo>
                    <a:cubicBezTo>
                      <a:pt x="3424" y="2124"/>
                      <a:pt x="3438" y="2117"/>
                      <a:pt x="3445" y="2100"/>
                    </a:cubicBezTo>
                    <a:cubicBezTo>
                      <a:pt x="3494" y="1965"/>
                      <a:pt x="1994" y="552"/>
                      <a:pt x="1558" y="0"/>
                    </a:cubicBez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73"/>
              <p:cNvSpPr/>
              <p:nvPr/>
            </p:nvSpPr>
            <p:spPr>
              <a:xfrm>
                <a:off x="1249238" y="1768632"/>
                <a:ext cx="82464" cy="61962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08" extrusionOk="0">
                    <a:moveTo>
                      <a:pt x="0" y="1"/>
                    </a:moveTo>
                    <a:lnTo>
                      <a:pt x="0" y="185"/>
                    </a:lnTo>
                    <a:lnTo>
                      <a:pt x="49" y="185"/>
                    </a:lnTo>
                    <a:cubicBezTo>
                      <a:pt x="184" y="311"/>
                      <a:pt x="349" y="388"/>
                      <a:pt x="533" y="407"/>
                    </a:cubicBezTo>
                    <a:lnTo>
                      <a:pt x="542" y="320"/>
                    </a:lnTo>
                    <a:cubicBezTo>
                      <a:pt x="368" y="291"/>
                      <a:pt x="204" y="214"/>
                      <a:pt x="87" y="8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7A7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73"/>
              <p:cNvSpPr/>
              <p:nvPr/>
            </p:nvSpPr>
            <p:spPr>
              <a:xfrm>
                <a:off x="1144905" y="1795209"/>
                <a:ext cx="72137" cy="139718"/>
              </a:xfrm>
              <a:custGeom>
                <a:avLst/>
                <a:gdLst/>
                <a:ahLst/>
                <a:cxnLst/>
                <a:rect l="l" t="t" r="r" b="b"/>
                <a:pathLst>
                  <a:path w="475" h="920" extrusionOk="0">
                    <a:moveTo>
                      <a:pt x="68" y="0"/>
                    </a:moveTo>
                    <a:lnTo>
                      <a:pt x="0" y="58"/>
                    </a:lnTo>
                    <a:cubicBezTo>
                      <a:pt x="194" y="310"/>
                      <a:pt x="329" y="600"/>
                      <a:pt x="387" y="919"/>
                    </a:cubicBezTo>
                    <a:lnTo>
                      <a:pt x="474" y="910"/>
                    </a:lnTo>
                    <a:cubicBezTo>
                      <a:pt x="416" y="571"/>
                      <a:pt x="281" y="261"/>
                      <a:pt x="68" y="0"/>
                    </a:cubicBezTo>
                    <a:close/>
                  </a:path>
                </a:pathLst>
              </a:custGeom>
              <a:solidFill>
                <a:srgbClr val="F7A7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73"/>
              <p:cNvSpPr/>
              <p:nvPr/>
            </p:nvSpPr>
            <p:spPr>
              <a:xfrm>
                <a:off x="336511" y="200444"/>
                <a:ext cx="1000959" cy="1712458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1276" extrusionOk="0">
                    <a:moveTo>
                      <a:pt x="1" y="1"/>
                    </a:moveTo>
                    <a:lnTo>
                      <a:pt x="1104" y="6756"/>
                    </a:lnTo>
                    <a:cubicBezTo>
                      <a:pt x="2110" y="8730"/>
                      <a:pt x="4859" y="11275"/>
                      <a:pt x="4859" y="11275"/>
                    </a:cubicBezTo>
                    <a:lnTo>
                      <a:pt x="6591" y="9833"/>
                    </a:lnTo>
                    <a:cubicBezTo>
                      <a:pt x="6591" y="9833"/>
                      <a:pt x="4578" y="7395"/>
                      <a:pt x="4007" y="6069"/>
                    </a:cubicBezTo>
                    <a:cubicBezTo>
                      <a:pt x="3446" y="4733"/>
                      <a:pt x="3523" y="3369"/>
                      <a:pt x="2768" y="1714"/>
                    </a:cubicBezTo>
                    <a:cubicBezTo>
                      <a:pt x="2023" y="5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73"/>
              <p:cNvSpPr/>
              <p:nvPr/>
            </p:nvSpPr>
            <p:spPr>
              <a:xfrm>
                <a:off x="336511" y="200444"/>
                <a:ext cx="426444" cy="1721266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1334" extrusionOk="0">
                    <a:moveTo>
                      <a:pt x="1" y="1"/>
                    </a:moveTo>
                    <a:cubicBezTo>
                      <a:pt x="252" y="1182"/>
                      <a:pt x="417" y="2382"/>
                      <a:pt x="513" y="3591"/>
                    </a:cubicBezTo>
                    <a:cubicBezTo>
                      <a:pt x="697" y="5769"/>
                      <a:pt x="513" y="11333"/>
                      <a:pt x="513" y="11333"/>
                    </a:cubicBezTo>
                    <a:lnTo>
                      <a:pt x="2807" y="11275"/>
                    </a:lnTo>
                    <a:cubicBezTo>
                      <a:pt x="2807" y="7820"/>
                      <a:pt x="2139" y="1782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73"/>
              <p:cNvSpPr/>
              <p:nvPr/>
            </p:nvSpPr>
            <p:spPr>
              <a:xfrm>
                <a:off x="-574697" y="162325"/>
                <a:ext cx="674747" cy="1753462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11546" extrusionOk="0">
                    <a:moveTo>
                      <a:pt x="3804" y="0"/>
                    </a:moveTo>
                    <a:cubicBezTo>
                      <a:pt x="3804" y="0"/>
                      <a:pt x="1442" y="1104"/>
                      <a:pt x="794" y="3146"/>
                    </a:cubicBezTo>
                    <a:cubicBezTo>
                      <a:pt x="136" y="5187"/>
                      <a:pt x="0" y="11546"/>
                      <a:pt x="0" y="11546"/>
                    </a:cubicBezTo>
                    <a:lnTo>
                      <a:pt x="3717" y="11546"/>
                    </a:lnTo>
                    <a:cubicBezTo>
                      <a:pt x="3717" y="11546"/>
                      <a:pt x="4442" y="2575"/>
                      <a:pt x="38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73"/>
              <p:cNvSpPr/>
              <p:nvPr/>
            </p:nvSpPr>
            <p:spPr>
              <a:xfrm>
                <a:off x="-214618" y="891291"/>
                <a:ext cx="809909" cy="942186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6204" extrusionOk="0">
                    <a:moveTo>
                      <a:pt x="1646" y="0"/>
                    </a:moveTo>
                    <a:lnTo>
                      <a:pt x="0" y="4984"/>
                    </a:lnTo>
                    <a:lnTo>
                      <a:pt x="3697" y="6204"/>
                    </a:lnTo>
                    <a:lnTo>
                      <a:pt x="5333" y="1229"/>
                    </a:lnTo>
                    <a:lnTo>
                      <a:pt x="1646" y="0"/>
                    </a:lnTo>
                    <a:close/>
                  </a:path>
                </a:pathLst>
              </a:custGeom>
              <a:solidFill>
                <a:srgbClr val="E8E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73"/>
              <p:cNvSpPr/>
              <p:nvPr/>
            </p:nvSpPr>
            <p:spPr>
              <a:xfrm>
                <a:off x="158674" y="903592"/>
                <a:ext cx="330919" cy="156879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033" extrusionOk="0">
                    <a:moveTo>
                      <a:pt x="182" y="0"/>
                    </a:moveTo>
                    <a:cubicBezTo>
                      <a:pt x="143" y="0"/>
                      <a:pt x="103" y="28"/>
                      <a:pt x="88" y="74"/>
                    </a:cubicBezTo>
                    <a:lnTo>
                      <a:pt x="1" y="335"/>
                    </a:lnTo>
                    <a:lnTo>
                      <a:pt x="2072" y="1032"/>
                    </a:lnTo>
                    <a:lnTo>
                      <a:pt x="2159" y="761"/>
                    </a:lnTo>
                    <a:cubicBezTo>
                      <a:pt x="2178" y="713"/>
                      <a:pt x="2149" y="655"/>
                      <a:pt x="2101" y="635"/>
                    </a:cubicBezTo>
                    <a:lnTo>
                      <a:pt x="213" y="6"/>
                    </a:lnTo>
                    <a:cubicBezTo>
                      <a:pt x="203" y="2"/>
                      <a:pt x="193" y="0"/>
                      <a:pt x="1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73"/>
              <p:cNvSpPr/>
              <p:nvPr/>
            </p:nvSpPr>
            <p:spPr>
              <a:xfrm>
                <a:off x="288521" y="880964"/>
                <a:ext cx="109952" cy="9324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4" extrusionOk="0">
                    <a:moveTo>
                      <a:pt x="374" y="159"/>
                    </a:moveTo>
                    <a:cubicBezTo>
                      <a:pt x="465" y="159"/>
                      <a:pt x="541" y="247"/>
                      <a:pt x="510" y="349"/>
                    </a:cubicBezTo>
                    <a:cubicBezTo>
                      <a:pt x="488" y="409"/>
                      <a:pt x="430" y="446"/>
                      <a:pt x="370" y="446"/>
                    </a:cubicBezTo>
                    <a:cubicBezTo>
                      <a:pt x="352" y="446"/>
                      <a:pt x="334" y="443"/>
                      <a:pt x="317" y="436"/>
                    </a:cubicBezTo>
                    <a:cubicBezTo>
                      <a:pt x="200" y="388"/>
                      <a:pt x="191" y="223"/>
                      <a:pt x="307" y="175"/>
                    </a:cubicBezTo>
                    <a:cubicBezTo>
                      <a:pt x="329" y="164"/>
                      <a:pt x="352" y="159"/>
                      <a:pt x="374" y="159"/>
                    </a:cubicBezTo>
                    <a:close/>
                    <a:moveTo>
                      <a:pt x="383" y="0"/>
                    </a:moveTo>
                    <a:cubicBezTo>
                      <a:pt x="160" y="0"/>
                      <a:pt x="1" y="247"/>
                      <a:pt x="113" y="455"/>
                    </a:cubicBezTo>
                    <a:cubicBezTo>
                      <a:pt x="171" y="562"/>
                      <a:pt x="276" y="614"/>
                      <a:pt x="381" y="614"/>
                    </a:cubicBezTo>
                    <a:cubicBezTo>
                      <a:pt x="504" y="614"/>
                      <a:pt x="628" y="543"/>
                      <a:pt x="675" y="407"/>
                    </a:cubicBezTo>
                    <a:cubicBezTo>
                      <a:pt x="723" y="233"/>
                      <a:pt x="626" y="59"/>
                      <a:pt x="462" y="10"/>
                    </a:cubicBezTo>
                    <a:cubicBezTo>
                      <a:pt x="435" y="3"/>
                      <a:pt x="408" y="0"/>
                      <a:pt x="3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73"/>
              <p:cNvSpPr/>
              <p:nvPr/>
            </p:nvSpPr>
            <p:spPr>
              <a:xfrm>
                <a:off x="54341" y="1248333"/>
                <a:ext cx="571933" cy="297053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1956" extrusionOk="0">
                    <a:moveTo>
                      <a:pt x="213" y="1"/>
                    </a:moveTo>
                    <a:lnTo>
                      <a:pt x="0" y="1956"/>
                    </a:lnTo>
                    <a:cubicBezTo>
                      <a:pt x="1510" y="1946"/>
                      <a:pt x="3107" y="1878"/>
                      <a:pt x="3117" y="1753"/>
                    </a:cubicBezTo>
                    <a:cubicBezTo>
                      <a:pt x="3136" y="1627"/>
                      <a:pt x="2565" y="1559"/>
                      <a:pt x="2246" y="1540"/>
                    </a:cubicBezTo>
                    <a:cubicBezTo>
                      <a:pt x="2749" y="1530"/>
                      <a:pt x="3407" y="1540"/>
                      <a:pt x="3426" y="1414"/>
                    </a:cubicBezTo>
                    <a:cubicBezTo>
                      <a:pt x="3446" y="1278"/>
                      <a:pt x="2797" y="1172"/>
                      <a:pt x="2391" y="1153"/>
                    </a:cubicBezTo>
                    <a:cubicBezTo>
                      <a:pt x="2759" y="1124"/>
                      <a:pt x="3726" y="1162"/>
                      <a:pt x="3746" y="1036"/>
                    </a:cubicBezTo>
                    <a:cubicBezTo>
                      <a:pt x="3765" y="862"/>
                      <a:pt x="2517" y="736"/>
                      <a:pt x="2517" y="736"/>
                    </a:cubicBezTo>
                    <a:lnTo>
                      <a:pt x="2517" y="736"/>
                    </a:lnTo>
                    <a:cubicBezTo>
                      <a:pt x="2517" y="736"/>
                      <a:pt x="2668" y="744"/>
                      <a:pt x="2858" y="744"/>
                    </a:cubicBezTo>
                    <a:cubicBezTo>
                      <a:pt x="3192" y="744"/>
                      <a:pt x="3648" y="721"/>
                      <a:pt x="3630" y="591"/>
                    </a:cubicBezTo>
                    <a:cubicBezTo>
                      <a:pt x="3610" y="446"/>
                      <a:pt x="2488" y="456"/>
                      <a:pt x="2420" y="359"/>
                    </a:cubicBezTo>
                    <a:cubicBezTo>
                      <a:pt x="2362" y="253"/>
                      <a:pt x="3088" y="195"/>
                      <a:pt x="3030" y="69"/>
                    </a:cubicBezTo>
                    <a:cubicBezTo>
                      <a:pt x="3008" y="19"/>
                      <a:pt x="2713" y="6"/>
                      <a:pt x="2315" y="6"/>
                    </a:cubicBezTo>
                    <a:cubicBezTo>
                      <a:pt x="1879" y="6"/>
                      <a:pt x="1319" y="21"/>
                      <a:pt x="858" y="21"/>
                    </a:cubicBezTo>
                    <a:cubicBezTo>
                      <a:pt x="599" y="21"/>
                      <a:pt x="371" y="16"/>
                      <a:pt x="213" y="1"/>
                    </a:cubicBez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73"/>
              <p:cNvSpPr/>
              <p:nvPr/>
            </p:nvSpPr>
            <p:spPr>
              <a:xfrm>
                <a:off x="-927486" y="162325"/>
                <a:ext cx="1117137" cy="1407204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9266" extrusionOk="0">
                    <a:moveTo>
                      <a:pt x="6125" y="0"/>
                    </a:moveTo>
                    <a:cubicBezTo>
                      <a:pt x="6054" y="0"/>
                      <a:pt x="3338" y="10"/>
                      <a:pt x="2507" y="1452"/>
                    </a:cubicBezTo>
                    <a:cubicBezTo>
                      <a:pt x="1220" y="3687"/>
                      <a:pt x="1" y="8507"/>
                      <a:pt x="1298" y="8981"/>
                    </a:cubicBezTo>
                    <a:cubicBezTo>
                      <a:pt x="1938" y="9212"/>
                      <a:pt x="3593" y="9266"/>
                      <a:pt x="5009" y="9266"/>
                    </a:cubicBezTo>
                    <a:cubicBezTo>
                      <a:pt x="6267" y="9266"/>
                      <a:pt x="7336" y="9223"/>
                      <a:pt x="7336" y="9223"/>
                    </a:cubicBezTo>
                    <a:lnTo>
                      <a:pt x="7356" y="6900"/>
                    </a:lnTo>
                    <a:cubicBezTo>
                      <a:pt x="7356" y="6900"/>
                      <a:pt x="4094" y="6784"/>
                      <a:pt x="3872" y="6407"/>
                    </a:cubicBezTo>
                    <a:cubicBezTo>
                      <a:pt x="3649" y="6039"/>
                      <a:pt x="4617" y="4094"/>
                      <a:pt x="4617" y="4094"/>
                    </a:cubicBezTo>
                    <a:lnTo>
                      <a:pt x="6127" y="0"/>
                    </a:lnTo>
                    <a:cubicBezTo>
                      <a:pt x="6127" y="0"/>
                      <a:pt x="6126" y="0"/>
                      <a:pt x="61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73"/>
              <p:cNvSpPr/>
              <p:nvPr/>
            </p:nvSpPr>
            <p:spPr>
              <a:xfrm>
                <a:off x="-377724" y="748687"/>
                <a:ext cx="317555" cy="439656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895" extrusionOk="0">
                    <a:moveTo>
                      <a:pt x="1065" y="1"/>
                    </a:moveTo>
                    <a:cubicBezTo>
                      <a:pt x="958" y="214"/>
                      <a:pt x="0" y="2091"/>
                      <a:pt x="165" y="2478"/>
                    </a:cubicBezTo>
                    <a:cubicBezTo>
                      <a:pt x="262" y="2701"/>
                      <a:pt x="1655" y="2856"/>
                      <a:pt x="2091" y="2894"/>
                    </a:cubicBezTo>
                    <a:lnTo>
                      <a:pt x="2091" y="2797"/>
                    </a:lnTo>
                    <a:cubicBezTo>
                      <a:pt x="1229" y="2720"/>
                      <a:pt x="300" y="2556"/>
                      <a:pt x="242" y="2439"/>
                    </a:cubicBezTo>
                    <a:cubicBezTo>
                      <a:pt x="126" y="2149"/>
                      <a:pt x="852" y="610"/>
                      <a:pt x="1142" y="39"/>
                    </a:cubicBez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73"/>
              <p:cNvSpPr/>
              <p:nvPr/>
            </p:nvSpPr>
            <p:spPr>
              <a:xfrm>
                <a:off x="676088" y="607602"/>
                <a:ext cx="79427" cy="961321"/>
              </a:xfrm>
              <a:custGeom>
                <a:avLst/>
                <a:gdLst/>
                <a:ahLst/>
                <a:cxnLst/>
                <a:rect l="l" t="t" r="r" b="b"/>
                <a:pathLst>
                  <a:path w="523" h="6330" extrusionOk="0">
                    <a:moveTo>
                      <a:pt x="87" y="1"/>
                    </a:moveTo>
                    <a:lnTo>
                      <a:pt x="0" y="30"/>
                    </a:lnTo>
                    <a:cubicBezTo>
                      <a:pt x="145" y="475"/>
                      <a:pt x="213" y="1801"/>
                      <a:pt x="300" y="3630"/>
                    </a:cubicBezTo>
                    <a:cubicBezTo>
                      <a:pt x="339" y="4433"/>
                      <a:pt x="377" y="5352"/>
                      <a:pt x="436" y="6330"/>
                    </a:cubicBezTo>
                    <a:lnTo>
                      <a:pt x="523" y="6330"/>
                    </a:lnTo>
                    <a:cubicBezTo>
                      <a:pt x="465" y="5343"/>
                      <a:pt x="426" y="4433"/>
                      <a:pt x="387" y="3630"/>
                    </a:cubicBezTo>
                    <a:cubicBezTo>
                      <a:pt x="300" y="1791"/>
                      <a:pt x="242" y="455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73"/>
              <p:cNvSpPr/>
              <p:nvPr/>
            </p:nvSpPr>
            <p:spPr>
              <a:xfrm>
                <a:off x="-563003" y="1558447"/>
                <a:ext cx="373442" cy="23691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156" extrusionOk="0">
                    <a:moveTo>
                      <a:pt x="1" y="1"/>
                    </a:moveTo>
                    <a:lnTo>
                      <a:pt x="1" y="88"/>
                    </a:lnTo>
                    <a:lnTo>
                      <a:pt x="2459" y="156"/>
                    </a:lnTo>
                    <a:lnTo>
                      <a:pt x="2459" y="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73"/>
              <p:cNvSpPr/>
              <p:nvPr/>
            </p:nvSpPr>
            <p:spPr>
              <a:xfrm>
                <a:off x="782516" y="4675840"/>
                <a:ext cx="57406" cy="82312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42" extrusionOk="0">
                    <a:moveTo>
                      <a:pt x="300" y="0"/>
                    </a:moveTo>
                    <a:cubicBezTo>
                      <a:pt x="184" y="155"/>
                      <a:pt x="87" y="329"/>
                      <a:pt x="0" y="503"/>
                    </a:cubicBezTo>
                    <a:lnTo>
                      <a:pt x="87" y="542"/>
                    </a:lnTo>
                    <a:cubicBezTo>
                      <a:pt x="165" y="368"/>
                      <a:pt x="261" y="203"/>
                      <a:pt x="377" y="58"/>
                    </a:cubicBez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73"/>
              <p:cNvSpPr/>
              <p:nvPr/>
            </p:nvSpPr>
            <p:spPr>
              <a:xfrm>
                <a:off x="830961" y="4699228"/>
                <a:ext cx="47231" cy="7077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66" extrusionOk="0">
                    <a:moveTo>
                      <a:pt x="242" y="1"/>
                    </a:moveTo>
                    <a:cubicBezTo>
                      <a:pt x="146" y="136"/>
                      <a:pt x="58" y="281"/>
                      <a:pt x="0" y="427"/>
                    </a:cubicBezTo>
                    <a:lnTo>
                      <a:pt x="78" y="465"/>
                    </a:lnTo>
                    <a:cubicBezTo>
                      <a:pt x="146" y="320"/>
                      <a:pt x="223" y="185"/>
                      <a:pt x="310" y="59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73"/>
              <p:cNvSpPr/>
              <p:nvPr/>
            </p:nvSpPr>
            <p:spPr>
              <a:xfrm>
                <a:off x="880370" y="4716844"/>
                <a:ext cx="45712" cy="66366"/>
              </a:xfrm>
              <a:custGeom>
                <a:avLst/>
                <a:gdLst/>
                <a:ahLst/>
                <a:cxnLst/>
                <a:rect l="l" t="t" r="r" b="b"/>
                <a:pathLst>
                  <a:path w="301" h="437" extrusionOk="0">
                    <a:moveTo>
                      <a:pt x="233" y="1"/>
                    </a:moveTo>
                    <a:cubicBezTo>
                      <a:pt x="146" y="127"/>
                      <a:pt x="68" y="253"/>
                      <a:pt x="1" y="388"/>
                    </a:cubicBezTo>
                    <a:lnTo>
                      <a:pt x="78" y="436"/>
                    </a:lnTo>
                    <a:cubicBezTo>
                      <a:pt x="146" y="301"/>
                      <a:pt x="223" y="175"/>
                      <a:pt x="301" y="59"/>
                    </a:cubicBez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73"/>
              <p:cNvSpPr/>
              <p:nvPr/>
            </p:nvSpPr>
            <p:spPr>
              <a:xfrm>
                <a:off x="966532" y="4771365"/>
                <a:ext cx="73656" cy="110256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26" extrusionOk="0">
                    <a:moveTo>
                      <a:pt x="407" y="0"/>
                    </a:moveTo>
                    <a:cubicBezTo>
                      <a:pt x="397" y="10"/>
                      <a:pt x="68" y="484"/>
                      <a:pt x="1" y="707"/>
                    </a:cubicBezTo>
                    <a:lnTo>
                      <a:pt x="88" y="726"/>
                    </a:lnTo>
                    <a:cubicBezTo>
                      <a:pt x="146" y="523"/>
                      <a:pt x="484" y="48"/>
                      <a:pt x="484" y="48"/>
                    </a:cubicBez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72" name="Google Shape;2672;p73"/>
            <p:cNvCxnSpPr/>
            <p:nvPr/>
          </p:nvCxnSpPr>
          <p:spPr>
            <a:xfrm>
              <a:off x="1967025" y="4520335"/>
              <a:ext cx="10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74" name="Google Shape;2674;p73"/>
          <p:cNvSpPr txBox="1">
            <a:spLocks noGrp="1"/>
          </p:cNvSpPr>
          <p:nvPr>
            <p:ph type="subTitle" idx="6"/>
          </p:nvPr>
        </p:nvSpPr>
        <p:spPr>
          <a:xfrm>
            <a:off x="2624911" y="2397479"/>
            <a:ext cx="3766376" cy="1038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"JobHub" revolutionizes job search and recruitment </a:t>
            </a:r>
            <a:r>
              <a:rPr lang="en-US" dirty="0" smtClean="0"/>
              <a:t>with job tracking</a:t>
            </a:r>
            <a:r>
              <a:rPr lang="en-US" dirty="0"/>
              <a:t>, solving common challenges and improving </a:t>
            </a:r>
            <a:r>
              <a:rPr lang="en-US" dirty="0" smtClean="0"/>
              <a:t>efficiency.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mployment Agency by Slidesgo">
  <a:themeElements>
    <a:clrScheme name="Simple Light">
      <a:dk1>
        <a:srgbClr val="2B3F55"/>
      </a:dk1>
      <a:lt1>
        <a:srgbClr val="8FE5E2"/>
      </a:lt1>
      <a:dk2>
        <a:srgbClr val="2B3E55"/>
      </a:dk2>
      <a:lt2>
        <a:srgbClr val="FFFFFF"/>
      </a:lt2>
      <a:accent1>
        <a:srgbClr val="FF8048"/>
      </a:accent1>
      <a:accent2>
        <a:srgbClr val="FFD47B"/>
      </a:accent2>
      <a:accent3>
        <a:srgbClr val="FFB548"/>
      </a:accent3>
      <a:accent4>
        <a:srgbClr val="BCF7F5"/>
      </a:accent4>
      <a:accent5>
        <a:srgbClr val="000000"/>
      </a:accent5>
      <a:accent6>
        <a:srgbClr val="D9D9D9"/>
      </a:accent6>
      <a:hlink>
        <a:srgbClr val="2B3E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247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Spartan</vt:lpstr>
      <vt:lpstr>Barlow Semi Condensed</vt:lpstr>
      <vt:lpstr>Arial</vt:lpstr>
      <vt:lpstr>Employment Agency by Slidesgo</vt:lpstr>
      <vt:lpstr>JOB SEARCH SYSTEM</vt:lpstr>
      <vt:lpstr>Introduction</vt:lpstr>
      <vt:lpstr>Methodology</vt:lpstr>
      <vt:lpstr>Database</vt:lpstr>
      <vt:lpstr>Frontend</vt:lpstr>
      <vt:lpstr>Backend</vt:lpstr>
      <vt:lpstr>Future Works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 SYSTEM</dc:title>
  <cp:lastModifiedBy>Delight Ikechukwu Azuogu</cp:lastModifiedBy>
  <cp:revision>5</cp:revision>
  <dcterms:modified xsi:type="dcterms:W3CDTF">2024-05-30T03:17:52Z</dcterms:modified>
</cp:coreProperties>
</file>