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2"/>
    <p:restoredTop sz="94699"/>
  </p:normalViewPr>
  <p:slideViewPr>
    <p:cSldViewPr snapToGrid="0">
      <p:cViewPr varScale="1">
        <p:scale>
          <a:sx n="102" d="100"/>
          <a:sy n="102" d="100"/>
        </p:scale>
        <p:origin x="192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4DEE-31BB-9B1B-13ED-B1A64874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5A3B7-8D4A-A556-02B8-0636D57F8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5C46-844E-921C-385F-6BEBF49D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05B4-2AB0-D894-5ED6-7842D3A5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CCBE-9068-D481-A6EF-23AF1E4B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AB8F-6B64-BD9B-EDAB-A80F35E4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486C-9E74-F2E7-3DCD-543261572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188F-E22C-BB48-0CC8-E4F36B21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9AED-237A-C55F-2F45-18CB36DF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1762-9085-59B6-C1EA-5897E0AD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23C6F-A397-53E5-8829-676C636F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181C-7D5D-99F7-E89B-BCED52E2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F95F-34B6-4DFB-1D6B-612AFFF0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E099-FBDA-3855-36F6-A080223C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3265-4271-6A0F-7A9B-BF8B9D7E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31C7-2C36-CF8E-00D1-343BC750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9E44-8943-740C-D2D7-11967F2D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36F29-9ABB-7466-70DD-C2EC1393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497E-84D6-C502-54E3-8630C9EF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0AF7-EB13-7875-894B-24C8B42E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8358-DEC5-FF16-33E9-DBA2A099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ADF1-01E3-8081-C71F-FD2B3BF6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69D5-5D6C-A093-9FA3-67047093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AC70-55C6-52E9-E11E-361D74D1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EB56-46B6-9979-39A7-A4145A01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175D-4478-AD3C-F3F0-D9612A4B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D431-6472-1F18-CACD-195EAB73F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78045-CDA8-011F-23FE-B585B4E8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02929-6805-54D6-465C-787C03B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971E-CB93-7353-BCCC-2A639A0B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DA44-3FBF-1A42-2EA0-75D0AD4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4D7-7FDE-1228-3151-5D517322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85F1A-93F4-5BD6-C724-6EB26CB7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254B-6F63-5DFA-3CD5-A16EB08E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5532A-C2FE-D2A1-EDF0-A5DD1FA23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5FDD1-8901-1D2D-912F-3CF85A8DB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7DB2E-27B9-17A6-0FD5-89AEB17C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813A3-2393-03D4-8F94-1763E40C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68E28-BD62-958C-EBD0-EC65BF3A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4951-B697-BF20-E506-500B6672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A841A-0DA3-1573-A8D8-54E2D48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3EE28-A8B2-8B44-4E04-F0289B5B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1B09B-128D-4CAA-3512-968834A4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22175-BB5A-A1BE-B50D-F70E04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253A1-99E4-8217-A525-65A139CB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2A5E-82F0-21BC-36B6-C0EE5B76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F7F7-C26B-3E9F-349B-CAD69261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861C-E294-975B-F128-42CF8B8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68530-A36F-AEB8-317D-3F4F8BA7F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40F4-FAFD-CF9C-0434-11ACDE3D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2ED6B-6E5D-90BF-C7A3-7698B711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2738-0C2D-6379-740B-2C36AB99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0153-B0D7-6D4F-D804-EA8149ED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D8D2C-B03F-3024-5D18-AD85A0A9C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8DFD-FBFF-5285-10D5-5E0201E8D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83EC1-F7CF-A890-2EBB-A64126E0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82A2D-1CD2-3646-FBE5-6B30B6A9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480CB-9FA2-FA41-F5A2-B56D556C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FA26D-A291-26C2-FC66-EDB8C86B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C0A5-6822-53BD-4B6A-9859C377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B95-DB01-E1DF-6B5C-B2F237B72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81B2-37A3-B546-8610-6AD4C81C418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D773-FA2B-C225-0226-1A1C13757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B51-0D74-DDC1-C477-19B1C03BC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BE7-F829-AE4A-AD51-D222CD6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A5B5A7EF-4E8C-ABA8-323A-D54089331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6"/>
          <a:stretch/>
        </p:blipFill>
        <p:spPr>
          <a:xfrm flipH="1">
            <a:off x="6539472" y="1530246"/>
            <a:ext cx="1092900" cy="1114513"/>
          </a:xfrm>
          <a:prstGeom prst="rect">
            <a:avLst/>
          </a:prstGeom>
        </p:spPr>
      </p:pic>
      <p:pic>
        <p:nvPicPr>
          <p:cNvPr id="10" name="Picture 9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943899C7-5985-4438-DBD0-B9D418BD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29" y="1392039"/>
            <a:ext cx="803423" cy="746932"/>
          </a:xfrm>
          <a:prstGeom prst="rect">
            <a:avLst/>
          </a:prstGeom>
        </p:spPr>
      </p:pic>
      <p:pic>
        <p:nvPicPr>
          <p:cNvPr id="12" name="Picture 11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240B9920-1DD8-9C92-1CE6-CE4C4F31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28" y="3135245"/>
            <a:ext cx="803423" cy="746932"/>
          </a:xfrm>
          <a:prstGeom prst="rect">
            <a:avLst/>
          </a:prstGeom>
        </p:spPr>
      </p:pic>
      <p:pic>
        <p:nvPicPr>
          <p:cNvPr id="13" name="Picture 12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DD22EA6C-1B25-BA32-6034-6EB11875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27" y="5092495"/>
            <a:ext cx="803423" cy="746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E1A864-4106-74B6-62D9-9EE59DF0C437}"/>
              </a:ext>
            </a:extLst>
          </p:cNvPr>
          <p:cNvSpPr txBox="1"/>
          <p:nvPr/>
        </p:nvSpPr>
        <p:spPr>
          <a:xfrm>
            <a:off x="1027134" y="2260948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Spreadsheet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61664-CBDD-D7C3-D91C-DB0110C2DC89}"/>
              </a:ext>
            </a:extLst>
          </p:cNvPr>
          <p:cNvSpPr/>
          <p:nvPr/>
        </p:nvSpPr>
        <p:spPr>
          <a:xfrm>
            <a:off x="1842614" y="1113433"/>
            <a:ext cx="1540701" cy="541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Sheet1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ED952-DB0E-F49D-1E2E-BA7BEA19E9F2}"/>
              </a:ext>
            </a:extLst>
          </p:cNvPr>
          <p:cNvSpPr/>
          <p:nvPr/>
        </p:nvSpPr>
        <p:spPr>
          <a:xfrm>
            <a:off x="1806238" y="2877571"/>
            <a:ext cx="1540701" cy="541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sheet1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54351F-63ED-B8E1-F846-7373F6D98B0E}"/>
              </a:ext>
            </a:extLst>
          </p:cNvPr>
          <p:cNvSpPr/>
          <p:nvPr/>
        </p:nvSpPr>
        <p:spPr>
          <a:xfrm>
            <a:off x="1755183" y="4945393"/>
            <a:ext cx="1540701" cy="541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sheet1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B4B934-CA93-E0B3-5B35-3D8CF24472FE}"/>
              </a:ext>
            </a:extLst>
          </p:cNvPr>
          <p:cNvSpPr txBox="1"/>
          <p:nvPr/>
        </p:nvSpPr>
        <p:spPr>
          <a:xfrm>
            <a:off x="9441074" y="18916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B5304F-B72E-0199-FEE5-84AD1A3D58D0}"/>
              </a:ext>
            </a:extLst>
          </p:cNvPr>
          <p:cNvCxnSpPr>
            <a:cxnSpLocks/>
            <a:stCxn id="19" idx="3"/>
            <a:endCxn id="44" idx="1"/>
          </p:cNvCxnSpPr>
          <p:nvPr/>
        </p:nvCxnSpPr>
        <p:spPr>
          <a:xfrm>
            <a:off x="3383315" y="1384385"/>
            <a:ext cx="1485167" cy="199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5D3526-B018-6532-D978-8A1941858CAE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346939" y="3148523"/>
            <a:ext cx="1521543" cy="22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33A179-522E-0C7C-A716-E2C482AC7145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 flipV="1">
            <a:off x="3295884" y="3376894"/>
            <a:ext cx="1572598" cy="183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EED1456D-E84C-B9F0-E21C-FAD1B5FD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82" y="3003428"/>
            <a:ext cx="803423" cy="7469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9CE72C7-F443-F2EA-F80F-758B77F125B5}"/>
              </a:ext>
            </a:extLst>
          </p:cNvPr>
          <p:cNvSpPr txBox="1"/>
          <p:nvPr/>
        </p:nvSpPr>
        <p:spPr>
          <a:xfrm>
            <a:off x="4716379" y="385566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Middleman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8DD1EB-34E8-3CC3-34D8-B928282C29B4}"/>
              </a:ext>
            </a:extLst>
          </p:cNvPr>
          <p:cNvCxnSpPr>
            <a:cxnSpLocks/>
            <a:stCxn id="44" idx="3"/>
            <a:endCxn id="8" idx="3"/>
          </p:cNvCxnSpPr>
          <p:nvPr/>
        </p:nvCxnSpPr>
        <p:spPr>
          <a:xfrm flipV="1">
            <a:off x="5671905" y="2087503"/>
            <a:ext cx="867567" cy="128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CD3636-8CB4-A0C2-093B-8055C6CFD280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7632372" y="1990744"/>
            <a:ext cx="1808702" cy="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E7B653-BE99-0078-8CAD-821AF363F300}"/>
              </a:ext>
            </a:extLst>
          </p:cNvPr>
          <p:cNvSpPr txBox="1"/>
          <p:nvPr/>
        </p:nvSpPr>
        <p:spPr>
          <a:xfrm>
            <a:off x="6567987" y="2440175"/>
            <a:ext cx="8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09B890-59B5-E4D5-A752-316E407EB112}"/>
              </a:ext>
            </a:extLst>
          </p:cNvPr>
          <p:cNvSpPr/>
          <p:nvPr/>
        </p:nvSpPr>
        <p:spPr>
          <a:xfrm>
            <a:off x="152400" y="1116196"/>
            <a:ext cx="1540701" cy="5419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Calculation 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14A706-9D15-C73E-8A8E-0A0593B2DB31}"/>
              </a:ext>
            </a:extLst>
          </p:cNvPr>
          <p:cNvSpPr/>
          <p:nvPr/>
        </p:nvSpPr>
        <p:spPr>
          <a:xfrm>
            <a:off x="42576" y="2860161"/>
            <a:ext cx="1540701" cy="5419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Calculation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E05B06-8355-51FB-A2A1-C131415D6E33}"/>
              </a:ext>
            </a:extLst>
          </p:cNvPr>
          <p:cNvSpPr/>
          <p:nvPr/>
        </p:nvSpPr>
        <p:spPr>
          <a:xfrm>
            <a:off x="12310" y="4924058"/>
            <a:ext cx="1540701" cy="5419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Calculation 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3CB521-08B2-ED33-F701-96F6625E349F}"/>
              </a:ext>
            </a:extLst>
          </p:cNvPr>
          <p:cNvSpPr txBox="1"/>
          <p:nvPr/>
        </p:nvSpPr>
        <p:spPr>
          <a:xfrm>
            <a:off x="930424" y="3921587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Spreadsheet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A24148-1A21-DD8F-FF67-8272A9382A85}"/>
              </a:ext>
            </a:extLst>
          </p:cNvPr>
          <p:cNvSpPr txBox="1"/>
          <p:nvPr/>
        </p:nvSpPr>
        <p:spPr>
          <a:xfrm>
            <a:off x="930424" y="5840561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Spreadsheet 3</a:t>
            </a:r>
          </a:p>
        </p:txBody>
      </p:sp>
      <p:pic>
        <p:nvPicPr>
          <p:cNvPr id="76" name="Picture 75" descr="A blue and yellow snake logo&#10;&#10;Description automatically generated">
            <a:extLst>
              <a:ext uri="{FF2B5EF4-FFF2-40B4-BE49-F238E27FC236}">
                <a16:creationId xmlns:a16="http://schemas.microsoft.com/office/drawing/2014/main" id="{827E230F-2936-F1D3-085B-EA76507D5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6"/>
          <a:stretch/>
        </p:blipFill>
        <p:spPr>
          <a:xfrm flipH="1">
            <a:off x="6627389" y="3830880"/>
            <a:ext cx="1092900" cy="1114513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DB176AE-3911-F582-BB79-5E1EBD2C9999}"/>
              </a:ext>
            </a:extLst>
          </p:cNvPr>
          <p:cNvCxnSpPr>
            <a:cxnSpLocks/>
            <a:stCxn id="44" idx="3"/>
            <a:endCxn id="76" idx="3"/>
          </p:cNvCxnSpPr>
          <p:nvPr/>
        </p:nvCxnSpPr>
        <p:spPr>
          <a:xfrm>
            <a:off x="5671905" y="3376894"/>
            <a:ext cx="955484" cy="101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7F4B-CCD6-C0AC-1E2B-B5668814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08" y="1571954"/>
            <a:ext cx="1718290" cy="171829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A5B5A7EF-4E8C-ABA8-323A-D54089331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6"/>
          <a:stretch/>
        </p:blipFill>
        <p:spPr>
          <a:xfrm flipH="1">
            <a:off x="5053302" y="1872998"/>
            <a:ext cx="949015" cy="967783"/>
          </a:xfrm>
          <a:prstGeom prst="rect">
            <a:avLst/>
          </a:prstGeom>
        </p:spPr>
      </p:pic>
      <p:pic>
        <p:nvPicPr>
          <p:cNvPr id="10" name="Picture 9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943899C7-5985-4438-DBD0-B9D418BD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83" y="2248943"/>
            <a:ext cx="803423" cy="752500"/>
          </a:xfrm>
          <a:prstGeom prst="rect">
            <a:avLst/>
          </a:prstGeom>
        </p:spPr>
      </p:pic>
      <p:pic>
        <p:nvPicPr>
          <p:cNvPr id="12" name="Picture 11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240B9920-1DD8-9C92-1CE6-CE4C4F31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04" y="1456559"/>
            <a:ext cx="803423" cy="746932"/>
          </a:xfrm>
          <a:prstGeom prst="rect">
            <a:avLst/>
          </a:prstGeom>
        </p:spPr>
      </p:pic>
      <p:pic>
        <p:nvPicPr>
          <p:cNvPr id="13" name="Picture 12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DD22EA6C-1B25-BA32-6034-6EB118754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136" y="2673128"/>
            <a:ext cx="803423" cy="7469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8EA560-1806-BA48-756C-08F43F44BCF2}"/>
              </a:ext>
            </a:extLst>
          </p:cNvPr>
          <p:cNvSpPr txBox="1"/>
          <p:nvPr/>
        </p:nvSpPr>
        <p:spPr>
          <a:xfrm>
            <a:off x="1594746" y="3407216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</a:t>
            </a:r>
            <a:r>
              <a:rPr lang="en-US" dirty="0" err="1"/>
              <a:t>Farbic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B4B934-CA93-E0B3-5B35-3D8CF24472FE}"/>
              </a:ext>
            </a:extLst>
          </p:cNvPr>
          <p:cNvSpPr txBox="1"/>
          <p:nvPr/>
        </p:nvSpPr>
        <p:spPr>
          <a:xfrm>
            <a:off x="3907042" y="4455002"/>
            <a:ext cx="2941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Get/update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DAO (data access object) –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Entity (i.e. C# entity framework)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Treat it as ”class”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Only need to think about ”entity”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</a:p>
        </p:txBody>
      </p:sp>
      <p:pic>
        <p:nvPicPr>
          <p:cNvPr id="32" name="Picture 31" descr="A blue and yellow snake logo&#10;&#10;Description automatically generated">
            <a:extLst>
              <a:ext uri="{FF2B5EF4-FFF2-40B4-BE49-F238E27FC236}">
                <a16:creationId xmlns:a16="http://schemas.microsoft.com/office/drawing/2014/main" id="{D8C10ED7-0E52-DF4D-31EC-F8EDA0B59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6"/>
          <a:stretch/>
        </p:blipFill>
        <p:spPr>
          <a:xfrm flipH="1">
            <a:off x="7720608" y="359508"/>
            <a:ext cx="1092900" cy="1114513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E4FF26-19E9-AAA4-BCB7-1A3519DDB4BE}"/>
              </a:ext>
            </a:extLst>
          </p:cNvPr>
          <p:cNvCxnSpPr/>
          <p:nvPr/>
        </p:nvCxnSpPr>
        <p:spPr>
          <a:xfrm>
            <a:off x="2714269" y="2077899"/>
            <a:ext cx="2221646" cy="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0C7C6B-0056-4ACD-CD33-4BA6A2A9400F}"/>
              </a:ext>
            </a:extLst>
          </p:cNvPr>
          <p:cNvCxnSpPr>
            <a:cxnSpLocks/>
          </p:cNvCxnSpPr>
          <p:nvPr/>
        </p:nvCxnSpPr>
        <p:spPr>
          <a:xfrm flipH="1" flipV="1">
            <a:off x="2532634" y="2591435"/>
            <a:ext cx="2584917" cy="3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blue and yellow snake logo&#10;&#10;Description automatically generated">
            <a:extLst>
              <a:ext uri="{FF2B5EF4-FFF2-40B4-BE49-F238E27FC236}">
                <a16:creationId xmlns:a16="http://schemas.microsoft.com/office/drawing/2014/main" id="{13CBBCD9-4C8E-0A23-08DB-F4AD0A3519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6"/>
          <a:stretch/>
        </p:blipFill>
        <p:spPr>
          <a:xfrm flipH="1">
            <a:off x="7779062" y="2034178"/>
            <a:ext cx="1092900" cy="1114513"/>
          </a:xfrm>
          <a:prstGeom prst="rect">
            <a:avLst/>
          </a:prstGeom>
        </p:spPr>
      </p:pic>
      <p:pic>
        <p:nvPicPr>
          <p:cNvPr id="73" name="Picture 72" descr="A blue and yellow snake logo&#10;&#10;Description automatically generated">
            <a:extLst>
              <a:ext uri="{FF2B5EF4-FFF2-40B4-BE49-F238E27FC236}">
                <a16:creationId xmlns:a16="http://schemas.microsoft.com/office/drawing/2014/main" id="{D2783E78-7EE7-C422-547A-69E7451EE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6"/>
          <a:stretch/>
        </p:blipFill>
        <p:spPr>
          <a:xfrm flipH="1">
            <a:off x="7834395" y="3568919"/>
            <a:ext cx="1092900" cy="1114513"/>
          </a:xfrm>
          <a:prstGeom prst="rect">
            <a:avLst/>
          </a:prstGeom>
        </p:spPr>
      </p:pic>
      <p:pic>
        <p:nvPicPr>
          <p:cNvPr id="74" name="Picture 73" descr="A blue and yellow snake logo&#10;&#10;Description automatically generated">
            <a:extLst>
              <a:ext uri="{FF2B5EF4-FFF2-40B4-BE49-F238E27FC236}">
                <a16:creationId xmlns:a16="http://schemas.microsoft.com/office/drawing/2014/main" id="{1BCF83A5-DD8C-EF23-6FC0-363D2A8E4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6"/>
          <a:stretch/>
        </p:blipFill>
        <p:spPr>
          <a:xfrm flipH="1">
            <a:off x="7918936" y="5058813"/>
            <a:ext cx="1092900" cy="11145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14AA67A-F291-8951-9DA8-C0D3E111C662}"/>
              </a:ext>
            </a:extLst>
          </p:cNvPr>
          <p:cNvSpPr txBox="1"/>
          <p:nvPr/>
        </p:nvSpPr>
        <p:spPr>
          <a:xfrm>
            <a:off x="1891336" y="1444733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data(s)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9B8E4C-04EE-AEA1-B6B3-D28A2DF04BE3}"/>
              </a:ext>
            </a:extLst>
          </p:cNvPr>
          <p:cNvCxnSpPr>
            <a:cxnSpLocks/>
            <a:stCxn id="8" idx="1"/>
            <a:endCxn id="32" idx="3"/>
          </p:cNvCxnSpPr>
          <p:nvPr/>
        </p:nvCxnSpPr>
        <p:spPr>
          <a:xfrm flipV="1">
            <a:off x="6002317" y="916765"/>
            <a:ext cx="1718291" cy="144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0BBE0BD-873E-2336-D022-B0D463568858}"/>
              </a:ext>
            </a:extLst>
          </p:cNvPr>
          <p:cNvSpPr txBox="1"/>
          <p:nvPr/>
        </p:nvSpPr>
        <p:spPr>
          <a:xfrm>
            <a:off x="9293462" y="627715"/>
            <a:ext cx="19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E7C30-59AB-FE79-FC8B-DCCE85CA6FBD}"/>
              </a:ext>
            </a:extLst>
          </p:cNvPr>
          <p:cNvSpPr txBox="1"/>
          <p:nvPr/>
        </p:nvSpPr>
        <p:spPr>
          <a:xfrm>
            <a:off x="9138974" y="2356890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word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E48601-BB7C-AE7F-B55F-CF48728B3CA0}"/>
              </a:ext>
            </a:extLst>
          </p:cNvPr>
          <p:cNvCxnSpPr>
            <a:cxnSpLocks/>
            <a:stCxn id="8" idx="1"/>
            <a:endCxn id="72" idx="3"/>
          </p:cNvCxnSpPr>
          <p:nvPr/>
        </p:nvCxnSpPr>
        <p:spPr>
          <a:xfrm>
            <a:off x="6002317" y="2356890"/>
            <a:ext cx="1776745" cy="2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CA5D372-8247-8DBB-03A5-0D7F2D850ED3}"/>
              </a:ext>
            </a:extLst>
          </p:cNvPr>
          <p:cNvSpPr/>
          <p:nvPr/>
        </p:nvSpPr>
        <p:spPr>
          <a:xfrm>
            <a:off x="9406196" y="3855223"/>
            <a:ext cx="1540701" cy="5419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Calculation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0D92BD-174D-78EF-E1B9-F1CE95270FC9}"/>
              </a:ext>
            </a:extLst>
          </p:cNvPr>
          <p:cNvSpPr/>
          <p:nvPr/>
        </p:nvSpPr>
        <p:spPr>
          <a:xfrm>
            <a:off x="9522806" y="5298094"/>
            <a:ext cx="1540701" cy="5419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Calculation 2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6F5B4F-5927-4590-5371-1C3ABA1CC353}"/>
              </a:ext>
            </a:extLst>
          </p:cNvPr>
          <p:cNvCxnSpPr>
            <a:cxnSpLocks/>
            <a:stCxn id="8" idx="1"/>
            <a:endCxn id="73" idx="3"/>
          </p:cNvCxnSpPr>
          <p:nvPr/>
        </p:nvCxnSpPr>
        <p:spPr>
          <a:xfrm>
            <a:off x="6002317" y="2356890"/>
            <a:ext cx="1832078" cy="17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27B837-B549-E3F0-FFA3-474764800A69}"/>
              </a:ext>
            </a:extLst>
          </p:cNvPr>
          <p:cNvCxnSpPr>
            <a:cxnSpLocks/>
            <a:stCxn id="8" idx="1"/>
            <a:endCxn id="74" idx="3"/>
          </p:cNvCxnSpPr>
          <p:nvPr/>
        </p:nvCxnSpPr>
        <p:spPr>
          <a:xfrm>
            <a:off x="6002317" y="2356890"/>
            <a:ext cx="1916619" cy="325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ED469BF-8E10-92AF-918A-145F208F3240}"/>
              </a:ext>
            </a:extLst>
          </p:cNvPr>
          <p:cNvSpPr txBox="1"/>
          <p:nvPr/>
        </p:nvSpPr>
        <p:spPr>
          <a:xfrm>
            <a:off x="440430" y="-1714037"/>
            <a:ext cx="294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Get/update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Driver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EC69C32-B236-187C-7E33-F47A4C28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43" y="4011595"/>
            <a:ext cx="1718290" cy="171829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5B09304-9C2A-7F44-AFAC-8DB28F53A25F}"/>
              </a:ext>
            </a:extLst>
          </p:cNvPr>
          <p:cNvSpPr txBox="1"/>
          <p:nvPr/>
        </p:nvSpPr>
        <p:spPr>
          <a:xfrm>
            <a:off x="1503835" y="5929904"/>
            <a:ext cx="20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Azure Database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26E784-06AB-758E-7E5E-CAE35EBE2144}"/>
              </a:ext>
            </a:extLst>
          </p:cNvPr>
          <p:cNvCxnSpPr>
            <a:cxnSpLocks/>
          </p:cNvCxnSpPr>
          <p:nvPr/>
        </p:nvCxnSpPr>
        <p:spPr>
          <a:xfrm flipH="1">
            <a:off x="3109418" y="2777593"/>
            <a:ext cx="2160533" cy="16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1423607-4117-9FB9-26E6-BBFC65D07B64}"/>
              </a:ext>
            </a:extLst>
          </p:cNvPr>
          <p:cNvCxnSpPr>
            <a:cxnSpLocks/>
          </p:cNvCxnSpPr>
          <p:nvPr/>
        </p:nvCxnSpPr>
        <p:spPr>
          <a:xfrm flipV="1">
            <a:off x="3109418" y="2934480"/>
            <a:ext cx="2414560" cy="198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5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80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Delin Mu</dc:creator>
  <cp:lastModifiedBy>Delin Mu</cp:lastModifiedBy>
  <cp:revision>1</cp:revision>
  <dcterms:created xsi:type="dcterms:W3CDTF">2023-10-11T02:54:24Z</dcterms:created>
  <dcterms:modified xsi:type="dcterms:W3CDTF">2023-10-11T04:10:00Z</dcterms:modified>
</cp:coreProperties>
</file>