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8" r:id="rId2"/>
    <p:sldId id="342" r:id="rId3"/>
    <p:sldId id="383" r:id="rId4"/>
    <p:sldId id="384" r:id="rId5"/>
    <p:sldId id="385" r:id="rId6"/>
    <p:sldId id="386" r:id="rId7"/>
    <p:sldId id="387" r:id="rId8"/>
    <p:sldId id="376" r:id="rId9"/>
    <p:sldId id="353" r:id="rId10"/>
    <p:sldId id="377" r:id="rId11"/>
    <p:sldId id="380" r:id="rId12"/>
    <p:sldId id="3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D98BC-9C91-4D87-9B88-56B5D8EB6040}">
  <a:tblStyle styleId="{0ABD98BC-9C91-4D87-9B88-56B5D8EB6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1" autoAdjust="0"/>
    <p:restoredTop sz="95574" autoAdjust="0"/>
  </p:normalViewPr>
  <p:slideViewPr>
    <p:cSldViewPr snapToGrid="0">
      <p:cViewPr varScale="1">
        <p:scale>
          <a:sx n="128" d="100"/>
          <a:sy n="128" d="100"/>
        </p:scale>
        <p:origin x="48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04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10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14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78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90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59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30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74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27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84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445c4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445c4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15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A74DAAB8-AEA5-4359-8C38-7996F3250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314" y="2111700"/>
            <a:ext cx="936932" cy="92009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C375AF3-57D6-47F4-B005-758E2A41B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100" y="2103283"/>
            <a:ext cx="936933" cy="93693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4DA99D3-FF07-4089-A94A-73BA64896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6842" y="2125505"/>
            <a:ext cx="749222" cy="9200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E9DBD1-3C43-454D-A397-25499BE1C20D}"/>
              </a:ext>
            </a:extLst>
          </p:cNvPr>
          <p:cNvSpPr txBox="1"/>
          <p:nvPr/>
        </p:nvSpPr>
        <p:spPr>
          <a:xfrm>
            <a:off x="1157434" y="3202083"/>
            <a:ext cx="229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rPr>
              <a:t>Public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246E6-6DDD-425F-B734-06AFC39BC9F0}"/>
              </a:ext>
            </a:extLst>
          </p:cNvPr>
          <p:cNvSpPr txBox="1"/>
          <p:nvPr/>
        </p:nvSpPr>
        <p:spPr>
          <a:xfrm>
            <a:off x="6064307" y="3202083"/>
            <a:ext cx="1996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rPr>
              <a:t>Talent 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488200-42B9-4BBE-86F1-1A0BCF18659D}"/>
              </a:ext>
            </a:extLst>
          </p:cNvPr>
          <p:cNvSpPr txBox="1"/>
          <p:nvPr/>
        </p:nvSpPr>
        <p:spPr>
          <a:xfrm>
            <a:off x="3807061" y="3202083"/>
            <a:ext cx="170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rPr>
              <a:t>PDF Information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7162458-47DE-407C-9D60-BFE5FC63A7F3}"/>
              </a:ext>
            </a:extLst>
          </p:cNvPr>
          <p:cNvSpPr txBox="1"/>
          <p:nvPr/>
        </p:nvSpPr>
        <p:spPr>
          <a:xfrm>
            <a:off x="257232" y="169392"/>
            <a:ext cx="746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Systematic Approach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3A8BE-AC10-4B98-AE7D-F24592E55F40}"/>
              </a:ext>
            </a:extLst>
          </p:cNvPr>
          <p:cNvSpPr txBox="1"/>
          <p:nvPr/>
        </p:nvSpPr>
        <p:spPr>
          <a:xfrm>
            <a:off x="3316927" y="2360826"/>
            <a:ext cx="1928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Health Concern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C7E5C-3D22-45BB-BD7D-9408769C17C5}"/>
              </a:ext>
            </a:extLst>
          </p:cNvPr>
          <p:cNvSpPr txBox="1"/>
          <p:nvPr/>
        </p:nvSpPr>
        <p:spPr>
          <a:xfrm>
            <a:off x="3321660" y="1743686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Material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98603E-DE54-43EB-BC8F-CDDFCE65CF8E}"/>
              </a:ext>
            </a:extLst>
          </p:cNvPr>
          <p:cNvSpPr txBox="1"/>
          <p:nvPr/>
        </p:nvSpPr>
        <p:spPr>
          <a:xfrm>
            <a:off x="3316926" y="3055187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F1E2AA-8774-438F-A142-DD53007D8080}"/>
              </a:ext>
            </a:extLst>
          </p:cNvPr>
          <p:cNvSpPr txBox="1"/>
          <p:nvPr/>
        </p:nvSpPr>
        <p:spPr>
          <a:xfrm>
            <a:off x="3316926" y="3497708"/>
            <a:ext cx="2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Prob. Of Failure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3CBCF6-F318-4150-B9DE-E1B109A50DBC}"/>
              </a:ext>
            </a:extLst>
          </p:cNvPr>
          <p:cNvSpPr txBox="1"/>
          <p:nvPr/>
        </p:nvSpPr>
        <p:spPr>
          <a:xfrm>
            <a:off x="3321660" y="1949423"/>
            <a:ext cx="2397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 Comments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3D24F-A537-4A61-9C0D-2E3834D69748}"/>
              </a:ext>
            </a:extLst>
          </p:cNvPr>
          <p:cNvSpPr txBox="1"/>
          <p:nvPr/>
        </p:nvSpPr>
        <p:spPr>
          <a:xfrm>
            <a:off x="3321660" y="2150604"/>
            <a:ext cx="2277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Code Concern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BC5BB9-25DB-423C-83E2-77B496EC1A95}"/>
              </a:ext>
            </a:extLst>
          </p:cNvPr>
          <p:cNvSpPr txBox="1"/>
          <p:nvPr/>
        </p:nvSpPr>
        <p:spPr>
          <a:xfrm>
            <a:off x="3326841" y="2585704"/>
            <a:ext cx="239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Remaining Service life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5E713B-C502-426C-8D90-C668B70FD86C}"/>
              </a:ext>
            </a:extLst>
          </p:cNvPr>
          <p:cNvSpPr txBox="1"/>
          <p:nvPr/>
        </p:nvSpPr>
        <p:spPr>
          <a:xfrm>
            <a:off x="6506196" y="3293824"/>
            <a:ext cx="28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FF00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Year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55590E-FA2F-4747-96B0-262F0CFB31CE}"/>
              </a:ext>
            </a:extLst>
          </p:cNvPr>
          <p:cNvSpPr txBox="1"/>
          <p:nvPr/>
        </p:nvSpPr>
        <p:spPr>
          <a:xfrm>
            <a:off x="6506196" y="207197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719FDB-C6BB-4046-8D04-80E3B57926E3}"/>
              </a:ext>
            </a:extLst>
          </p:cNvPr>
          <p:cNvSpPr txBox="1"/>
          <p:nvPr/>
        </p:nvSpPr>
        <p:spPr>
          <a:xfrm>
            <a:off x="6506196" y="230243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22E7B6-909B-4C88-ACC9-518C0008531C}"/>
              </a:ext>
            </a:extLst>
          </p:cNvPr>
          <p:cNvSpPr txBox="1"/>
          <p:nvPr/>
        </p:nvSpPr>
        <p:spPr>
          <a:xfrm>
            <a:off x="6506196" y="1609358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BC8BDA-252F-4142-A004-11DF5D766212}"/>
              </a:ext>
            </a:extLst>
          </p:cNvPr>
          <p:cNvSpPr txBox="1"/>
          <p:nvPr/>
        </p:nvSpPr>
        <p:spPr>
          <a:xfrm>
            <a:off x="6506196" y="183513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F525D2-B23B-452D-A2C5-569C86248306}"/>
              </a:ext>
            </a:extLst>
          </p:cNvPr>
          <p:cNvSpPr txBox="1"/>
          <p:nvPr/>
        </p:nvSpPr>
        <p:spPr>
          <a:xfrm>
            <a:off x="6506196" y="253819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E044-E266-4460-A61F-E159A8200E89}"/>
              </a:ext>
            </a:extLst>
          </p:cNvPr>
          <p:cNvSpPr txBox="1"/>
          <p:nvPr/>
        </p:nvSpPr>
        <p:spPr>
          <a:xfrm>
            <a:off x="6506196" y="2787907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CC54A3-3604-447C-AA42-8D856F5FC4A8}"/>
              </a:ext>
            </a:extLst>
          </p:cNvPr>
          <p:cNvSpPr txBox="1"/>
          <p:nvPr/>
        </p:nvSpPr>
        <p:spPr>
          <a:xfrm>
            <a:off x="6506196" y="3055424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C54E1E-5ACA-451E-A5A9-5FE9F15C010A}"/>
              </a:ext>
            </a:extLst>
          </p:cNvPr>
          <p:cNvSpPr txBox="1"/>
          <p:nvPr/>
        </p:nvSpPr>
        <p:spPr>
          <a:xfrm>
            <a:off x="3316926" y="3256131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Expected Life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1DC1C0-AAFA-4173-84F6-A6DB5224D51C}"/>
              </a:ext>
            </a:extLst>
          </p:cNvPr>
          <p:cNvSpPr txBox="1"/>
          <p:nvPr/>
        </p:nvSpPr>
        <p:spPr>
          <a:xfrm>
            <a:off x="3326841" y="2813610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CAD681-69D4-4CA3-9227-1CDAF27082C9}"/>
              </a:ext>
            </a:extLst>
          </p:cNvPr>
          <p:cNvSpPr txBox="1"/>
          <p:nvPr/>
        </p:nvSpPr>
        <p:spPr>
          <a:xfrm>
            <a:off x="3321660" y="1551522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585CBE-B5FF-4102-8569-AF3216597D0B}"/>
              </a:ext>
            </a:extLst>
          </p:cNvPr>
          <p:cNvSpPr txBox="1"/>
          <p:nvPr/>
        </p:nvSpPr>
        <p:spPr>
          <a:xfrm>
            <a:off x="306845" y="1176844"/>
            <a:ext cx="161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Basic Info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CB7134-7A91-498C-93E7-F634E1C98F29}"/>
              </a:ext>
            </a:extLst>
          </p:cNvPr>
          <p:cNvSpPr txBox="1"/>
          <p:nvPr/>
        </p:nvSpPr>
        <p:spPr>
          <a:xfrm>
            <a:off x="3340889" y="117684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Analysis Info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6A5806-2D44-46C7-AAF4-3B9B88C866A5}"/>
              </a:ext>
            </a:extLst>
          </p:cNvPr>
          <p:cNvSpPr txBox="1"/>
          <p:nvPr/>
        </p:nvSpPr>
        <p:spPr>
          <a:xfrm>
            <a:off x="6526923" y="117684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Planning Info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9C2B39-52C3-4CB2-995B-3CD78FBE22F5}"/>
              </a:ext>
            </a:extLst>
          </p:cNvPr>
          <p:cNvCxnSpPr>
            <a:cxnSpLocks/>
          </p:cNvCxnSpPr>
          <p:nvPr/>
        </p:nvCxnSpPr>
        <p:spPr>
          <a:xfrm flipH="1">
            <a:off x="5245801" y="1376899"/>
            <a:ext cx="1281122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394514-D634-432B-84A2-88AFEF157458}"/>
              </a:ext>
            </a:extLst>
          </p:cNvPr>
          <p:cNvCxnSpPr>
            <a:cxnSpLocks/>
          </p:cNvCxnSpPr>
          <p:nvPr/>
        </p:nvCxnSpPr>
        <p:spPr>
          <a:xfrm>
            <a:off x="1917685" y="1376899"/>
            <a:ext cx="1423204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4D8415-5C52-4DA3-878B-231EBFEBFBB9}"/>
              </a:ext>
            </a:extLst>
          </p:cNvPr>
          <p:cNvSpPr txBox="1"/>
          <p:nvPr/>
        </p:nvSpPr>
        <p:spPr>
          <a:xfrm>
            <a:off x="3340889" y="3759318"/>
            <a:ext cx="2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Risk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CBC8FD-EFD0-44E4-8B31-40DA7CE742BF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193886" y="3463101"/>
            <a:ext cx="2312310" cy="4270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8326A8-0E7D-494F-B162-574E7ED874D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600802" y="3201322"/>
            <a:ext cx="1905394" cy="2617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5D6D83D-CA58-4563-828F-E55B480A7DB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175985" y="2974281"/>
            <a:ext cx="2330211" cy="488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0C3792-237C-478B-8BA7-D0EBF718360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781550" y="3374813"/>
            <a:ext cx="1724646" cy="882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0ED387-A235-4CCF-991D-6FBFBA02572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960503" y="2525622"/>
            <a:ext cx="1545693" cy="9374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5FE15A5-8D61-4277-A6A0-657BF6C8870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39892" y="2318777"/>
            <a:ext cx="1666304" cy="11443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95D0B3-310A-4F41-A592-AF2AB0DAFC2D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874629" y="3463101"/>
            <a:ext cx="1631567" cy="1835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6A0E94-4ADE-4DBE-AEDB-18411EFB001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389782" y="2774496"/>
            <a:ext cx="1116414" cy="6886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17B0E2A-B45C-44C2-8CEE-AB81ECD25300}"/>
              </a:ext>
            </a:extLst>
          </p:cNvPr>
          <p:cNvCxnSpPr>
            <a:cxnSpLocks/>
          </p:cNvCxnSpPr>
          <p:nvPr/>
        </p:nvCxnSpPr>
        <p:spPr>
          <a:xfrm>
            <a:off x="4259260" y="1698602"/>
            <a:ext cx="2246936" cy="17260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8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7162458-47DE-407C-9D60-BFE5FC63A7F3}"/>
              </a:ext>
            </a:extLst>
          </p:cNvPr>
          <p:cNvSpPr txBox="1"/>
          <p:nvPr/>
        </p:nvSpPr>
        <p:spPr>
          <a:xfrm>
            <a:off x="257232" y="169392"/>
            <a:ext cx="746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Systematic Approach?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EB6B6-24C2-49F3-8958-DC85090EABDD}"/>
              </a:ext>
            </a:extLst>
          </p:cNvPr>
          <p:cNvSpPr txBox="1"/>
          <p:nvPr/>
        </p:nvSpPr>
        <p:spPr>
          <a:xfrm>
            <a:off x="306845" y="1610652"/>
            <a:ext cx="161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3A8BE-AC10-4B98-AE7D-F24592E55F40}"/>
              </a:ext>
            </a:extLst>
          </p:cNvPr>
          <p:cNvSpPr txBox="1"/>
          <p:nvPr/>
        </p:nvSpPr>
        <p:spPr>
          <a:xfrm>
            <a:off x="3316927" y="2360826"/>
            <a:ext cx="1928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Health Concern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CDA9A-B464-4237-B7A8-83D24577102B}"/>
              </a:ext>
            </a:extLst>
          </p:cNvPr>
          <p:cNvSpPr txBox="1"/>
          <p:nvPr/>
        </p:nvSpPr>
        <p:spPr>
          <a:xfrm>
            <a:off x="306845" y="1813132"/>
            <a:ext cx="161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9CAD6-ADCD-48C8-91E5-D6BD057DDAB7}"/>
              </a:ext>
            </a:extLst>
          </p:cNvPr>
          <p:cNvSpPr txBox="1"/>
          <p:nvPr/>
        </p:nvSpPr>
        <p:spPr>
          <a:xfrm>
            <a:off x="299938" y="2625446"/>
            <a:ext cx="1713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Location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C7E5C-3D22-45BB-BD7D-9408769C17C5}"/>
              </a:ext>
            </a:extLst>
          </p:cNvPr>
          <p:cNvSpPr txBox="1"/>
          <p:nvPr/>
        </p:nvSpPr>
        <p:spPr>
          <a:xfrm>
            <a:off x="3321660" y="1743686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Material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98603E-DE54-43EB-BC8F-CDDFCE65CF8E}"/>
              </a:ext>
            </a:extLst>
          </p:cNvPr>
          <p:cNvSpPr txBox="1"/>
          <p:nvPr/>
        </p:nvSpPr>
        <p:spPr>
          <a:xfrm>
            <a:off x="3316926" y="3055187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F1E2AA-8774-438F-A142-DD53007D8080}"/>
              </a:ext>
            </a:extLst>
          </p:cNvPr>
          <p:cNvSpPr txBox="1"/>
          <p:nvPr/>
        </p:nvSpPr>
        <p:spPr>
          <a:xfrm>
            <a:off x="3316926" y="3497708"/>
            <a:ext cx="2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Prob. Of Failure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AB846-F0D6-4CEF-8E6D-759B8B861D9E}"/>
              </a:ext>
            </a:extLst>
          </p:cNvPr>
          <p:cNvSpPr txBox="1"/>
          <p:nvPr/>
        </p:nvSpPr>
        <p:spPr>
          <a:xfrm>
            <a:off x="299938" y="2235993"/>
            <a:ext cx="227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Installation Year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3CBCF6-F318-4150-B9DE-E1B109A50DBC}"/>
              </a:ext>
            </a:extLst>
          </p:cNvPr>
          <p:cNvSpPr txBox="1"/>
          <p:nvPr/>
        </p:nvSpPr>
        <p:spPr>
          <a:xfrm>
            <a:off x="3321660" y="1949423"/>
            <a:ext cx="2397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 Comments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3D24F-A537-4A61-9C0D-2E3834D69748}"/>
              </a:ext>
            </a:extLst>
          </p:cNvPr>
          <p:cNvSpPr txBox="1"/>
          <p:nvPr/>
        </p:nvSpPr>
        <p:spPr>
          <a:xfrm>
            <a:off x="3321660" y="2150604"/>
            <a:ext cx="2277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Code Concern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BC5BB9-25DB-423C-83E2-77B496EC1A95}"/>
              </a:ext>
            </a:extLst>
          </p:cNvPr>
          <p:cNvSpPr txBox="1"/>
          <p:nvPr/>
        </p:nvSpPr>
        <p:spPr>
          <a:xfrm>
            <a:off x="3326841" y="2585704"/>
            <a:ext cx="239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Remaining Service life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5E713B-C502-426C-8D90-C668B70FD86C}"/>
              </a:ext>
            </a:extLst>
          </p:cNvPr>
          <p:cNvSpPr txBox="1"/>
          <p:nvPr/>
        </p:nvSpPr>
        <p:spPr>
          <a:xfrm>
            <a:off x="6506196" y="3293824"/>
            <a:ext cx="28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FF00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Year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E8F0EC-02E7-4AD0-95D1-08E3FDA66CC1}"/>
              </a:ext>
            </a:extLst>
          </p:cNvPr>
          <p:cNvSpPr txBox="1"/>
          <p:nvPr/>
        </p:nvSpPr>
        <p:spPr>
          <a:xfrm>
            <a:off x="306845" y="2033513"/>
            <a:ext cx="2168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Observations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433CB7-0E58-489E-935F-56A52B562251}"/>
              </a:ext>
            </a:extLst>
          </p:cNvPr>
          <p:cNvSpPr txBox="1"/>
          <p:nvPr/>
        </p:nvSpPr>
        <p:spPr>
          <a:xfrm>
            <a:off x="306845" y="2847909"/>
            <a:ext cx="255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Cost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55590E-FA2F-4747-96B0-262F0CFB31CE}"/>
              </a:ext>
            </a:extLst>
          </p:cNvPr>
          <p:cNvSpPr txBox="1"/>
          <p:nvPr/>
        </p:nvSpPr>
        <p:spPr>
          <a:xfrm>
            <a:off x="6506196" y="207197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719FDB-C6BB-4046-8D04-80E3B57926E3}"/>
              </a:ext>
            </a:extLst>
          </p:cNvPr>
          <p:cNvSpPr txBox="1"/>
          <p:nvPr/>
        </p:nvSpPr>
        <p:spPr>
          <a:xfrm>
            <a:off x="6506196" y="230243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22E7B6-909B-4C88-ACC9-518C0008531C}"/>
              </a:ext>
            </a:extLst>
          </p:cNvPr>
          <p:cNvSpPr txBox="1"/>
          <p:nvPr/>
        </p:nvSpPr>
        <p:spPr>
          <a:xfrm>
            <a:off x="6506196" y="1609358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BC8BDA-252F-4142-A004-11DF5D766212}"/>
              </a:ext>
            </a:extLst>
          </p:cNvPr>
          <p:cNvSpPr txBox="1"/>
          <p:nvPr/>
        </p:nvSpPr>
        <p:spPr>
          <a:xfrm>
            <a:off x="6506196" y="183513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F525D2-B23B-452D-A2C5-569C86248306}"/>
              </a:ext>
            </a:extLst>
          </p:cNvPr>
          <p:cNvSpPr txBox="1"/>
          <p:nvPr/>
        </p:nvSpPr>
        <p:spPr>
          <a:xfrm>
            <a:off x="6506196" y="253819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E044-E266-4460-A61F-E159A8200E89}"/>
              </a:ext>
            </a:extLst>
          </p:cNvPr>
          <p:cNvSpPr txBox="1"/>
          <p:nvPr/>
        </p:nvSpPr>
        <p:spPr>
          <a:xfrm>
            <a:off x="6506196" y="2787907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CC54A3-3604-447C-AA42-8D856F5FC4A8}"/>
              </a:ext>
            </a:extLst>
          </p:cNvPr>
          <p:cNvSpPr txBox="1"/>
          <p:nvPr/>
        </p:nvSpPr>
        <p:spPr>
          <a:xfrm>
            <a:off x="6506196" y="3055424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C54E1E-5ACA-451E-A5A9-5FE9F15C010A}"/>
              </a:ext>
            </a:extLst>
          </p:cNvPr>
          <p:cNvSpPr txBox="1"/>
          <p:nvPr/>
        </p:nvSpPr>
        <p:spPr>
          <a:xfrm>
            <a:off x="3316926" y="3256131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Expected Life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1DC1C0-AAFA-4173-84F6-A6DB5224D51C}"/>
              </a:ext>
            </a:extLst>
          </p:cNvPr>
          <p:cNvSpPr txBox="1"/>
          <p:nvPr/>
        </p:nvSpPr>
        <p:spPr>
          <a:xfrm>
            <a:off x="3326841" y="2813610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CAD681-69D4-4CA3-9227-1CDAF27082C9}"/>
              </a:ext>
            </a:extLst>
          </p:cNvPr>
          <p:cNvSpPr txBox="1"/>
          <p:nvPr/>
        </p:nvSpPr>
        <p:spPr>
          <a:xfrm>
            <a:off x="3321660" y="1551522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Type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478AD-0E18-40DD-B4C7-E8663BB3CF5E}"/>
              </a:ext>
            </a:extLst>
          </p:cNvPr>
          <p:cNvSpPr txBox="1"/>
          <p:nvPr/>
        </p:nvSpPr>
        <p:spPr>
          <a:xfrm>
            <a:off x="299938" y="2432130"/>
            <a:ext cx="1766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Photo 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585CBE-B5FF-4102-8569-AF3216597D0B}"/>
              </a:ext>
            </a:extLst>
          </p:cNvPr>
          <p:cNvSpPr txBox="1"/>
          <p:nvPr/>
        </p:nvSpPr>
        <p:spPr>
          <a:xfrm>
            <a:off x="306845" y="1176844"/>
            <a:ext cx="161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Basic Info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CB7134-7A91-498C-93E7-F634E1C98F29}"/>
              </a:ext>
            </a:extLst>
          </p:cNvPr>
          <p:cNvSpPr txBox="1"/>
          <p:nvPr/>
        </p:nvSpPr>
        <p:spPr>
          <a:xfrm>
            <a:off x="3340889" y="117684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Analysis Info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6A5806-2D44-46C7-AAF4-3B9B88C866A5}"/>
              </a:ext>
            </a:extLst>
          </p:cNvPr>
          <p:cNvSpPr txBox="1"/>
          <p:nvPr/>
        </p:nvSpPr>
        <p:spPr>
          <a:xfrm>
            <a:off x="6526923" y="117684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Planning Info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9C2B39-52C3-4CB2-995B-3CD78FBE22F5}"/>
              </a:ext>
            </a:extLst>
          </p:cNvPr>
          <p:cNvCxnSpPr>
            <a:cxnSpLocks/>
          </p:cNvCxnSpPr>
          <p:nvPr/>
        </p:nvCxnSpPr>
        <p:spPr>
          <a:xfrm flipH="1">
            <a:off x="5245801" y="1376899"/>
            <a:ext cx="1281122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394514-D634-432B-84A2-88AFEF157458}"/>
              </a:ext>
            </a:extLst>
          </p:cNvPr>
          <p:cNvCxnSpPr>
            <a:cxnSpLocks/>
          </p:cNvCxnSpPr>
          <p:nvPr/>
        </p:nvCxnSpPr>
        <p:spPr>
          <a:xfrm>
            <a:off x="1917685" y="1376899"/>
            <a:ext cx="1423204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5284AC-FB0D-455C-9292-9F6CCF2045D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751362" y="2175770"/>
            <a:ext cx="1570298" cy="10563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86651B-D179-478A-9F89-33F7B8440F6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751362" y="2190553"/>
            <a:ext cx="1565565" cy="3010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69D99F-4460-470E-BB97-DD4DE41629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70658" y="2379903"/>
            <a:ext cx="1356183" cy="3366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C682A9-D485-4ABB-A21E-896D834A81C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008638" y="2391944"/>
            <a:ext cx="1318203" cy="5524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C4E154-3920-44AA-A631-30883D33B55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391105" y="1729096"/>
            <a:ext cx="1935736" cy="9874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DE7EB8-A021-4565-85A6-DA53ECD16AC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391105" y="1723610"/>
            <a:ext cx="1925821" cy="16633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F3C3B8-105B-43DD-B01A-78856784A0A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408518" y="1731124"/>
            <a:ext cx="1908408" cy="189738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4D8415-5C52-4DA3-878B-231EBFEBFBB9}"/>
              </a:ext>
            </a:extLst>
          </p:cNvPr>
          <p:cNvSpPr txBox="1"/>
          <p:nvPr/>
        </p:nvSpPr>
        <p:spPr>
          <a:xfrm>
            <a:off x="3340889" y="3759318"/>
            <a:ext cx="2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Risk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D8550F-0774-49B6-812E-F3E42E3F283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384555" y="1723610"/>
            <a:ext cx="1956334" cy="21665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F47FDB-54E5-4EC7-811E-E14F5B125FB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970658" y="2390665"/>
            <a:ext cx="1346268" cy="7953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A99CE2-11B5-4F57-894C-D1DEEB00D7F9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759223" y="2162056"/>
            <a:ext cx="1557703" cy="1224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CBC8FD-EFD0-44E4-8B31-40DA7CE742BF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193886" y="3463101"/>
            <a:ext cx="2312310" cy="4270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8326A8-0E7D-494F-B162-574E7ED874D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600802" y="3201322"/>
            <a:ext cx="1905394" cy="2617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5D6D83D-CA58-4563-828F-E55B480A7DB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175985" y="2974281"/>
            <a:ext cx="2330211" cy="488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0C3792-237C-478B-8BA7-D0EBF718360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781550" y="3374813"/>
            <a:ext cx="1724646" cy="882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0ED387-A235-4CCF-991D-6FBFBA02572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960503" y="2525622"/>
            <a:ext cx="1545693" cy="9374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5FE15A5-8D61-4277-A6A0-657BF6C8870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39892" y="2318777"/>
            <a:ext cx="1666304" cy="11443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95D0B3-310A-4F41-A592-AF2AB0DAFC2D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874629" y="3463101"/>
            <a:ext cx="1631567" cy="1835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6A0E94-4ADE-4DBE-AEDB-18411EFB001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389782" y="2774496"/>
            <a:ext cx="1116414" cy="6886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17B0E2A-B45C-44C2-8CEE-AB81ECD25300}"/>
              </a:ext>
            </a:extLst>
          </p:cNvPr>
          <p:cNvCxnSpPr>
            <a:cxnSpLocks/>
          </p:cNvCxnSpPr>
          <p:nvPr/>
        </p:nvCxnSpPr>
        <p:spPr>
          <a:xfrm>
            <a:off x="4259260" y="1698602"/>
            <a:ext cx="2246936" cy="17260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3702FF7-0F60-4DAD-97E5-346BE4B12729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1398603" y="1682327"/>
            <a:ext cx="1923057" cy="621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5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7162458-47DE-407C-9D60-BFE5FC63A7F3}"/>
              </a:ext>
            </a:extLst>
          </p:cNvPr>
          <p:cNvSpPr txBox="1"/>
          <p:nvPr/>
        </p:nvSpPr>
        <p:spPr>
          <a:xfrm>
            <a:off x="257232" y="169392"/>
            <a:ext cx="746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Systematic Approach?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EB6B6-24C2-49F3-8958-DC85090EABDD}"/>
              </a:ext>
            </a:extLst>
          </p:cNvPr>
          <p:cNvSpPr txBox="1"/>
          <p:nvPr/>
        </p:nvSpPr>
        <p:spPr>
          <a:xfrm>
            <a:off x="306845" y="1610652"/>
            <a:ext cx="161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3A8BE-AC10-4B98-AE7D-F24592E55F40}"/>
              </a:ext>
            </a:extLst>
          </p:cNvPr>
          <p:cNvSpPr txBox="1"/>
          <p:nvPr/>
        </p:nvSpPr>
        <p:spPr>
          <a:xfrm>
            <a:off x="3316927" y="2360826"/>
            <a:ext cx="1928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Health Concern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CDA9A-B464-4237-B7A8-83D24577102B}"/>
              </a:ext>
            </a:extLst>
          </p:cNvPr>
          <p:cNvSpPr txBox="1"/>
          <p:nvPr/>
        </p:nvSpPr>
        <p:spPr>
          <a:xfrm>
            <a:off x="306845" y="1813132"/>
            <a:ext cx="161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9CAD6-ADCD-48C8-91E5-D6BD057DDAB7}"/>
              </a:ext>
            </a:extLst>
          </p:cNvPr>
          <p:cNvSpPr txBox="1"/>
          <p:nvPr/>
        </p:nvSpPr>
        <p:spPr>
          <a:xfrm>
            <a:off x="299938" y="2625446"/>
            <a:ext cx="1713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Location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C7E5C-3D22-45BB-BD7D-9408769C17C5}"/>
              </a:ext>
            </a:extLst>
          </p:cNvPr>
          <p:cNvSpPr txBox="1"/>
          <p:nvPr/>
        </p:nvSpPr>
        <p:spPr>
          <a:xfrm>
            <a:off x="3321660" y="1743686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Material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98603E-DE54-43EB-BC8F-CDDFCE65CF8E}"/>
              </a:ext>
            </a:extLst>
          </p:cNvPr>
          <p:cNvSpPr txBox="1"/>
          <p:nvPr/>
        </p:nvSpPr>
        <p:spPr>
          <a:xfrm>
            <a:off x="3316926" y="3055187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F1E2AA-8774-438F-A142-DD53007D8080}"/>
              </a:ext>
            </a:extLst>
          </p:cNvPr>
          <p:cNvSpPr txBox="1"/>
          <p:nvPr/>
        </p:nvSpPr>
        <p:spPr>
          <a:xfrm>
            <a:off x="3316926" y="3497708"/>
            <a:ext cx="2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Prob. Of Failure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AB846-F0D6-4CEF-8E6D-759B8B861D9E}"/>
              </a:ext>
            </a:extLst>
          </p:cNvPr>
          <p:cNvSpPr txBox="1"/>
          <p:nvPr/>
        </p:nvSpPr>
        <p:spPr>
          <a:xfrm>
            <a:off x="299938" y="2235993"/>
            <a:ext cx="227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Installation Year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3CBCF6-F318-4150-B9DE-E1B109A50DBC}"/>
              </a:ext>
            </a:extLst>
          </p:cNvPr>
          <p:cNvSpPr txBox="1"/>
          <p:nvPr/>
        </p:nvSpPr>
        <p:spPr>
          <a:xfrm>
            <a:off x="3321660" y="1949423"/>
            <a:ext cx="2397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 Comments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3D24F-A537-4A61-9C0D-2E3834D69748}"/>
              </a:ext>
            </a:extLst>
          </p:cNvPr>
          <p:cNvSpPr txBox="1"/>
          <p:nvPr/>
        </p:nvSpPr>
        <p:spPr>
          <a:xfrm>
            <a:off x="3321660" y="2150604"/>
            <a:ext cx="2277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Code Concern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BC5BB9-25DB-423C-83E2-77B496EC1A95}"/>
              </a:ext>
            </a:extLst>
          </p:cNvPr>
          <p:cNvSpPr txBox="1"/>
          <p:nvPr/>
        </p:nvSpPr>
        <p:spPr>
          <a:xfrm>
            <a:off x="3326841" y="2585704"/>
            <a:ext cx="239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Remaining Service life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5E713B-C502-426C-8D90-C668B70FD86C}"/>
              </a:ext>
            </a:extLst>
          </p:cNvPr>
          <p:cNvSpPr txBox="1"/>
          <p:nvPr/>
        </p:nvSpPr>
        <p:spPr>
          <a:xfrm>
            <a:off x="6506196" y="3293824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Year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E8F0EC-02E7-4AD0-95D1-08E3FDA66CC1}"/>
              </a:ext>
            </a:extLst>
          </p:cNvPr>
          <p:cNvSpPr txBox="1"/>
          <p:nvPr/>
        </p:nvSpPr>
        <p:spPr>
          <a:xfrm>
            <a:off x="306845" y="2033513"/>
            <a:ext cx="2168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Observations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433CB7-0E58-489E-935F-56A52B562251}"/>
              </a:ext>
            </a:extLst>
          </p:cNvPr>
          <p:cNvSpPr txBox="1"/>
          <p:nvPr/>
        </p:nvSpPr>
        <p:spPr>
          <a:xfrm>
            <a:off x="306845" y="2847909"/>
            <a:ext cx="255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Cost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55590E-FA2F-4747-96B0-262F0CFB31CE}"/>
              </a:ext>
            </a:extLst>
          </p:cNvPr>
          <p:cNvSpPr txBox="1"/>
          <p:nvPr/>
        </p:nvSpPr>
        <p:spPr>
          <a:xfrm>
            <a:off x="6506196" y="207197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719FDB-C6BB-4046-8D04-80E3B57926E3}"/>
              </a:ext>
            </a:extLst>
          </p:cNvPr>
          <p:cNvSpPr txBox="1"/>
          <p:nvPr/>
        </p:nvSpPr>
        <p:spPr>
          <a:xfrm>
            <a:off x="6506196" y="230243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22E7B6-909B-4C88-ACC9-518C0008531C}"/>
              </a:ext>
            </a:extLst>
          </p:cNvPr>
          <p:cNvSpPr txBox="1"/>
          <p:nvPr/>
        </p:nvSpPr>
        <p:spPr>
          <a:xfrm>
            <a:off x="6506196" y="1609358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BC8BDA-252F-4142-A004-11DF5D766212}"/>
              </a:ext>
            </a:extLst>
          </p:cNvPr>
          <p:cNvSpPr txBox="1"/>
          <p:nvPr/>
        </p:nvSpPr>
        <p:spPr>
          <a:xfrm>
            <a:off x="6506196" y="183513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F525D2-B23B-452D-A2C5-569C86248306}"/>
              </a:ext>
            </a:extLst>
          </p:cNvPr>
          <p:cNvSpPr txBox="1"/>
          <p:nvPr/>
        </p:nvSpPr>
        <p:spPr>
          <a:xfrm>
            <a:off x="6506196" y="253819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E044-E266-4460-A61F-E159A8200E89}"/>
              </a:ext>
            </a:extLst>
          </p:cNvPr>
          <p:cNvSpPr txBox="1"/>
          <p:nvPr/>
        </p:nvSpPr>
        <p:spPr>
          <a:xfrm>
            <a:off x="6506196" y="2787907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CC54A3-3604-447C-AA42-8D856F5FC4A8}"/>
              </a:ext>
            </a:extLst>
          </p:cNvPr>
          <p:cNvSpPr txBox="1"/>
          <p:nvPr/>
        </p:nvSpPr>
        <p:spPr>
          <a:xfrm>
            <a:off x="6506196" y="3055424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C54E1E-5ACA-451E-A5A9-5FE9F15C010A}"/>
              </a:ext>
            </a:extLst>
          </p:cNvPr>
          <p:cNvSpPr txBox="1"/>
          <p:nvPr/>
        </p:nvSpPr>
        <p:spPr>
          <a:xfrm>
            <a:off x="3316926" y="3256131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Expected Life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1DC1C0-AAFA-4173-84F6-A6DB5224D51C}"/>
              </a:ext>
            </a:extLst>
          </p:cNvPr>
          <p:cNvSpPr txBox="1"/>
          <p:nvPr/>
        </p:nvSpPr>
        <p:spPr>
          <a:xfrm>
            <a:off x="3326841" y="2813610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CAD681-69D4-4CA3-9227-1CDAF27082C9}"/>
              </a:ext>
            </a:extLst>
          </p:cNvPr>
          <p:cNvSpPr txBox="1"/>
          <p:nvPr/>
        </p:nvSpPr>
        <p:spPr>
          <a:xfrm>
            <a:off x="3321660" y="1551522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Type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478AD-0E18-40DD-B4C7-E8663BB3CF5E}"/>
              </a:ext>
            </a:extLst>
          </p:cNvPr>
          <p:cNvSpPr txBox="1"/>
          <p:nvPr/>
        </p:nvSpPr>
        <p:spPr>
          <a:xfrm>
            <a:off x="299938" y="2432130"/>
            <a:ext cx="1766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Photo 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585CBE-B5FF-4102-8569-AF3216597D0B}"/>
              </a:ext>
            </a:extLst>
          </p:cNvPr>
          <p:cNvSpPr txBox="1"/>
          <p:nvPr/>
        </p:nvSpPr>
        <p:spPr>
          <a:xfrm>
            <a:off x="306845" y="1176844"/>
            <a:ext cx="161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Basic Info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CB7134-7A91-498C-93E7-F634E1C98F29}"/>
              </a:ext>
            </a:extLst>
          </p:cNvPr>
          <p:cNvSpPr txBox="1"/>
          <p:nvPr/>
        </p:nvSpPr>
        <p:spPr>
          <a:xfrm>
            <a:off x="3340889" y="117684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Analysis Info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6A5806-2D44-46C7-AAF4-3B9B88C866A5}"/>
              </a:ext>
            </a:extLst>
          </p:cNvPr>
          <p:cNvSpPr txBox="1"/>
          <p:nvPr/>
        </p:nvSpPr>
        <p:spPr>
          <a:xfrm>
            <a:off x="6526923" y="117684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Planning Info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9C2B39-52C3-4CB2-995B-3CD78FBE22F5}"/>
              </a:ext>
            </a:extLst>
          </p:cNvPr>
          <p:cNvCxnSpPr>
            <a:cxnSpLocks/>
          </p:cNvCxnSpPr>
          <p:nvPr/>
        </p:nvCxnSpPr>
        <p:spPr>
          <a:xfrm flipH="1">
            <a:off x="5245801" y="1376899"/>
            <a:ext cx="1281122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394514-D634-432B-84A2-88AFEF157458}"/>
              </a:ext>
            </a:extLst>
          </p:cNvPr>
          <p:cNvCxnSpPr>
            <a:cxnSpLocks/>
          </p:cNvCxnSpPr>
          <p:nvPr/>
        </p:nvCxnSpPr>
        <p:spPr>
          <a:xfrm>
            <a:off x="1917685" y="1376899"/>
            <a:ext cx="1423204" cy="0"/>
          </a:xfrm>
          <a:prstGeom prst="straightConnector1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C92A56-1F67-4CFD-A0A0-6BED2ED74699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1374934" y="1682327"/>
            <a:ext cx="1946726" cy="4360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5B6E1-DFBB-47A8-BCB4-F3C611A2E40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391105" y="1731124"/>
            <a:ext cx="1930555" cy="1433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021FB3-D1F7-4F4C-8563-61E94FFC68D1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753553" y="2080228"/>
            <a:ext cx="1568107" cy="918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5284AC-FB0D-455C-9292-9F6CCF2045D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751362" y="2175770"/>
            <a:ext cx="1570298" cy="10563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86651B-D179-478A-9F89-33F7B8440F6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751362" y="2190553"/>
            <a:ext cx="1565565" cy="3010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69D99F-4460-470E-BB97-DD4DE41629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70658" y="2379903"/>
            <a:ext cx="1356183" cy="3366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C682A9-D485-4ABB-A21E-896D834A81C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008638" y="2391944"/>
            <a:ext cx="1318203" cy="5524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C4E154-3920-44AA-A631-30883D33B55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391105" y="1729096"/>
            <a:ext cx="1935736" cy="9874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DE7EB8-A021-4565-85A6-DA53ECD16AC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391105" y="1723610"/>
            <a:ext cx="1925821" cy="16633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F3C3B8-105B-43DD-B01A-78856784A0A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408518" y="1731124"/>
            <a:ext cx="1908408" cy="189738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0B23B9-38E5-4A45-AF4A-4B141B207EA0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521162" y="2080228"/>
            <a:ext cx="1800498" cy="68021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4D8415-5C52-4DA3-878B-231EBFEBFBB9}"/>
              </a:ext>
            </a:extLst>
          </p:cNvPr>
          <p:cNvSpPr txBox="1"/>
          <p:nvPr/>
        </p:nvSpPr>
        <p:spPr>
          <a:xfrm>
            <a:off x="3340889" y="3759318"/>
            <a:ext cx="2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Risk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D8550F-0774-49B6-812E-F3E42E3F283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384555" y="1723610"/>
            <a:ext cx="1956334" cy="21665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F47FDB-54E5-4EC7-811E-E14F5B125FB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970658" y="2390665"/>
            <a:ext cx="1346268" cy="7953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A99CE2-11B5-4F57-894C-D1DEEB00D7F9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759223" y="2162056"/>
            <a:ext cx="1557703" cy="1224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FE4B07C-D08B-4420-9FBE-833B5EFC7D7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853940" y="1740163"/>
            <a:ext cx="1652256" cy="5622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FEC802-2963-4D25-892E-4F77CBA60BA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839892" y="1965935"/>
            <a:ext cx="1666304" cy="3490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A8B03A-E3A2-4046-BECF-2271D55A32A5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5279351" y="1740163"/>
            <a:ext cx="1226845" cy="3692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D808454-FEAD-42D7-947A-64246A04483C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279351" y="1965935"/>
            <a:ext cx="1226845" cy="13835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49E6AC-19EF-49DD-BB1A-69F91F626401}"/>
              </a:ext>
            </a:extLst>
          </p:cNvPr>
          <p:cNvCxnSpPr>
            <a:cxnSpLocks/>
          </p:cNvCxnSpPr>
          <p:nvPr/>
        </p:nvCxnSpPr>
        <p:spPr>
          <a:xfrm flipV="1">
            <a:off x="4839892" y="2218595"/>
            <a:ext cx="1711870" cy="86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CBC8FD-EFD0-44E4-8B31-40DA7CE742BF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193886" y="3424629"/>
            <a:ext cx="2312310" cy="46549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6763D8-A527-4ED7-B2CE-A77E25339B1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213207" y="1740163"/>
            <a:ext cx="2292989" cy="21499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929C7-6229-492E-B374-93D260AAB3E7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213207" y="1965935"/>
            <a:ext cx="2292989" cy="193675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1994DE-E2DC-4170-815C-4858E754D04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21551" y="2669001"/>
            <a:ext cx="2284645" cy="12211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CB3939-E046-47F1-8D7E-3BFAEB050E00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221551" y="2918712"/>
            <a:ext cx="2284645" cy="9714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BC57274-FCED-450B-922B-4151085C655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4221551" y="3186229"/>
            <a:ext cx="2284645" cy="70389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8326A8-0E7D-494F-B162-574E7ED874D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600802" y="3201322"/>
            <a:ext cx="1905394" cy="2233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8B79E62-2790-4661-A563-D310D75EA9D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637617" y="1740163"/>
            <a:ext cx="1868579" cy="14611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6AC2D84-02AF-4622-9215-F00D3048D18C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608177" y="1965935"/>
            <a:ext cx="1898019" cy="124795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5D6D83D-CA58-4563-828F-E55B480A7DB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175985" y="2974281"/>
            <a:ext cx="2330211" cy="45034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9B4446E-5C86-4A4B-97EC-B819DF6FD558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175985" y="1740163"/>
            <a:ext cx="2330211" cy="12215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E1867A1-B1AB-4372-8A9F-EC2834E78255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175985" y="1965935"/>
            <a:ext cx="2330211" cy="9948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B93963E-5FFA-4F4C-BA27-39B497635B0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947397" y="1740163"/>
            <a:ext cx="1558799" cy="7703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4DBF07-E826-465A-9CA9-16B10ECABB9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944017" y="1965935"/>
            <a:ext cx="1562179" cy="54963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2C394AD-E835-4669-92E0-5E942CFDC8E2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960503" y="2519043"/>
            <a:ext cx="1545693" cy="1499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53CE0C4-C109-47F7-884A-D992D53B31D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944017" y="2508787"/>
            <a:ext cx="1562179" cy="4099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C22CEF-AD02-48B1-9554-548281383DB3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960503" y="2504008"/>
            <a:ext cx="1545693" cy="6822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4291489-A812-4862-BE19-E3D5EF3F7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95" y="837009"/>
            <a:ext cx="506183" cy="50618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2E0EDB5-25F0-468B-8486-5898B667B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285" y="822573"/>
            <a:ext cx="506183" cy="506183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0883C8-F4C7-4E5B-97E9-7E3B4DB549C9}"/>
              </a:ext>
            </a:extLst>
          </p:cNvPr>
          <p:cNvCxnSpPr>
            <a:cxnSpLocks/>
          </p:cNvCxnSpPr>
          <p:nvPr/>
        </p:nvCxnSpPr>
        <p:spPr>
          <a:xfrm>
            <a:off x="4259260" y="1698602"/>
            <a:ext cx="2246936" cy="17260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948FB-AF41-4987-B271-D0721DE78D6A}"/>
              </a:ext>
            </a:extLst>
          </p:cNvPr>
          <p:cNvSpPr txBox="1"/>
          <p:nvPr/>
        </p:nvSpPr>
        <p:spPr>
          <a:xfrm>
            <a:off x="175260" y="100340"/>
            <a:ext cx="76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br>
              <a:rPr lang="en-US" dirty="0"/>
            </a:br>
            <a:r>
              <a:rPr lang="en-US" dirty="0"/>
              <a:t>Example: Niagara Region Engineering Consulting 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E49D-87D9-44B5-836F-A3C9BABEFA5D}"/>
              </a:ext>
            </a:extLst>
          </p:cNvPr>
          <p:cNvSpPr txBox="1"/>
          <p:nvPr/>
        </p:nvSpPr>
        <p:spPr>
          <a:xfrm>
            <a:off x="705605" y="1166389"/>
            <a:ext cx="779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3F36"/>
                </a:solidFill>
              </a:rPr>
              <a:t>2018 Q3 ––––––––––––––––––––––––––––– 2021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0F19B-FCB3-4ABF-87FA-CB00FFAAB819}"/>
              </a:ext>
            </a:extLst>
          </p:cNvPr>
          <p:cNvSpPr txBox="1"/>
          <p:nvPr/>
        </p:nvSpPr>
        <p:spPr>
          <a:xfrm>
            <a:off x="2692112" y="1467590"/>
            <a:ext cx="375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234</a:t>
            </a:r>
            <a:r>
              <a:rPr lang="en-US" sz="1600" dirty="0">
                <a:solidFill>
                  <a:schemeClr val="bg1"/>
                </a:solidFill>
              </a:rPr>
              <a:t> Engineering Consulting Projects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D2543-8915-45F9-9845-FAEC652B8E2C}"/>
              </a:ext>
            </a:extLst>
          </p:cNvPr>
          <p:cNvGrpSpPr/>
          <p:nvPr/>
        </p:nvGrpSpPr>
        <p:grpSpPr>
          <a:xfrm>
            <a:off x="1651306" y="2082741"/>
            <a:ext cx="5663894" cy="2934622"/>
            <a:chOff x="1651306" y="2082741"/>
            <a:chExt cx="5663894" cy="293462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576BFD-605F-414F-95C4-D708A45C00F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306" y="4582217"/>
              <a:ext cx="56638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23D70-EEA1-44C3-99A7-95B86D0D5018}"/>
                </a:ext>
              </a:extLst>
            </p:cNvPr>
            <p:cNvSpPr/>
            <p:nvPr/>
          </p:nvSpPr>
          <p:spPr>
            <a:xfrm>
              <a:off x="2458581" y="3851968"/>
              <a:ext cx="407406" cy="703090"/>
            </a:xfrm>
            <a:prstGeom prst="rect">
              <a:avLst/>
            </a:prstGeom>
            <a:solidFill>
              <a:srgbClr val="FF3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6C6136-0B39-4F7E-9DE8-DB44F535CC83}"/>
                </a:ext>
              </a:extLst>
            </p:cNvPr>
            <p:cNvSpPr/>
            <p:nvPr/>
          </p:nvSpPr>
          <p:spPr>
            <a:xfrm>
              <a:off x="3597809" y="2312879"/>
              <a:ext cx="407406" cy="2242179"/>
            </a:xfrm>
            <a:prstGeom prst="rect">
              <a:avLst/>
            </a:prstGeom>
            <a:solidFill>
              <a:srgbClr val="FF3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A279A7-D005-4EDA-B91E-06589835FCDD}"/>
                </a:ext>
              </a:extLst>
            </p:cNvPr>
            <p:cNvSpPr/>
            <p:nvPr/>
          </p:nvSpPr>
          <p:spPr>
            <a:xfrm>
              <a:off x="4737037" y="3005703"/>
              <a:ext cx="407406" cy="1545068"/>
            </a:xfrm>
            <a:prstGeom prst="rect">
              <a:avLst/>
            </a:prstGeom>
            <a:solidFill>
              <a:srgbClr val="FF3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814DB2-7655-4E9E-8C0C-259DC6D99AE6}"/>
                </a:ext>
              </a:extLst>
            </p:cNvPr>
            <p:cNvSpPr/>
            <p:nvPr/>
          </p:nvSpPr>
          <p:spPr>
            <a:xfrm>
              <a:off x="5876265" y="4139565"/>
              <a:ext cx="407406" cy="411206"/>
            </a:xfrm>
            <a:prstGeom prst="rect">
              <a:avLst/>
            </a:prstGeom>
            <a:solidFill>
              <a:srgbClr val="FF3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695828-BCDE-42F4-A2FE-58A1D7399FB7}"/>
                </a:ext>
              </a:extLst>
            </p:cNvPr>
            <p:cNvSpPr txBox="1"/>
            <p:nvPr/>
          </p:nvSpPr>
          <p:spPr>
            <a:xfrm>
              <a:off x="2458581" y="3623890"/>
              <a:ext cx="617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35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2208B2-9A54-45C6-A97E-BFB3F7178BD7}"/>
                </a:ext>
              </a:extLst>
            </p:cNvPr>
            <p:cNvSpPr txBox="1"/>
            <p:nvPr/>
          </p:nvSpPr>
          <p:spPr>
            <a:xfrm>
              <a:off x="3584468" y="2082741"/>
              <a:ext cx="617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103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5A543E-D68A-484C-AB3F-EC7B65A9B6FB}"/>
                </a:ext>
              </a:extLst>
            </p:cNvPr>
            <p:cNvSpPr txBox="1"/>
            <p:nvPr/>
          </p:nvSpPr>
          <p:spPr>
            <a:xfrm>
              <a:off x="4737747" y="2766804"/>
              <a:ext cx="617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75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56D8E8-758A-499D-9EF7-85D11F52CEAE}"/>
                </a:ext>
              </a:extLst>
            </p:cNvPr>
            <p:cNvSpPr txBox="1"/>
            <p:nvPr/>
          </p:nvSpPr>
          <p:spPr>
            <a:xfrm>
              <a:off x="5910095" y="3894964"/>
              <a:ext cx="617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21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A45AD6-EF43-4AD8-A9C2-868A943E81E7}"/>
                </a:ext>
              </a:extLst>
            </p:cNvPr>
            <p:cNvSpPr txBox="1"/>
            <p:nvPr/>
          </p:nvSpPr>
          <p:spPr>
            <a:xfrm>
              <a:off x="2314654" y="4709586"/>
              <a:ext cx="695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2018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89B140-0820-43C3-BBB5-4AC060C7BE62}"/>
                </a:ext>
              </a:extLst>
            </p:cNvPr>
            <p:cNvSpPr txBox="1"/>
            <p:nvPr/>
          </p:nvSpPr>
          <p:spPr>
            <a:xfrm>
              <a:off x="3507197" y="4709585"/>
              <a:ext cx="695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2019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4E8AB0-EDEC-4D41-BC20-8A67BAE9D5A9}"/>
                </a:ext>
              </a:extLst>
            </p:cNvPr>
            <p:cNvSpPr txBox="1"/>
            <p:nvPr/>
          </p:nvSpPr>
          <p:spPr>
            <a:xfrm>
              <a:off x="4660476" y="4709584"/>
              <a:ext cx="695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2020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64AD6B-5A57-4AE4-9035-9BBE857C400B}"/>
                </a:ext>
              </a:extLst>
            </p:cNvPr>
            <p:cNvSpPr txBox="1"/>
            <p:nvPr/>
          </p:nvSpPr>
          <p:spPr>
            <a:xfrm>
              <a:off x="5813755" y="4709584"/>
              <a:ext cx="695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2021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5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B0583-DFCF-49FE-97CC-8D286A60A21F}"/>
              </a:ext>
            </a:extLst>
          </p:cNvPr>
          <p:cNvSpPr txBox="1"/>
          <p:nvPr/>
        </p:nvSpPr>
        <p:spPr>
          <a:xfrm>
            <a:off x="175260" y="100340"/>
            <a:ext cx="76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br>
              <a:rPr lang="en-US" dirty="0"/>
            </a:br>
            <a:r>
              <a:rPr lang="en-US" dirty="0"/>
              <a:t>Example: Niagara Region Engineering Consulting 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1C40A-A730-451C-9B72-451D582EE1E6}"/>
              </a:ext>
            </a:extLst>
          </p:cNvPr>
          <p:cNvSpPr txBox="1"/>
          <p:nvPr/>
        </p:nvSpPr>
        <p:spPr>
          <a:xfrm>
            <a:off x="674395" y="1756823"/>
            <a:ext cx="273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FF3F36"/>
                </a:solidFill>
              </a:rPr>
              <a:t>Top 4 Market Players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E3392-79FF-4EA4-B5EB-D5DEBBF70904}"/>
              </a:ext>
            </a:extLst>
          </p:cNvPr>
          <p:cNvSpPr txBox="1"/>
          <p:nvPr/>
        </p:nvSpPr>
        <p:spPr>
          <a:xfrm>
            <a:off x="674395" y="2146891"/>
            <a:ext cx="288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3F36"/>
                </a:solidFill>
                <a:effectLst/>
                <a:latin typeface="Calibri" panose="020F0502020204030204" pitchFamily="34" charset="0"/>
              </a:rPr>
              <a:t>Associated Engineering</a:t>
            </a:r>
            <a:endParaRPr lang="en-CA" sz="2000" b="1" dirty="0">
              <a:solidFill>
                <a:srgbClr val="FF3F36"/>
              </a:solidFill>
              <a:latin typeface="Roboto" panose="02000000000000000000" pitchFamily="2" charset="0"/>
              <a:ea typeface="Roboto" panose="02000000000000000000" pitchFamily="2" charset="0"/>
              <a:cs typeface="Vani" panose="020B05020402040202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E1DD9A-C675-4B70-8D68-37D37F4FEAAC}"/>
              </a:ext>
            </a:extLst>
          </p:cNvPr>
          <p:cNvCxnSpPr>
            <a:cxnSpLocks/>
          </p:cNvCxnSpPr>
          <p:nvPr/>
        </p:nvCxnSpPr>
        <p:spPr>
          <a:xfrm flipH="1">
            <a:off x="3532427" y="2123157"/>
            <a:ext cx="13805" cy="175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DB088-9B32-4C66-9EEB-8FA73B87485A}"/>
              </a:ext>
            </a:extLst>
          </p:cNvPr>
          <p:cNvCxnSpPr>
            <a:cxnSpLocks/>
          </p:cNvCxnSpPr>
          <p:nvPr/>
        </p:nvCxnSpPr>
        <p:spPr>
          <a:xfrm>
            <a:off x="4986185" y="2146891"/>
            <a:ext cx="0" cy="173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179D1B-1905-43BD-840C-1B249596FCB5}"/>
              </a:ext>
            </a:extLst>
          </p:cNvPr>
          <p:cNvSpPr txBox="1"/>
          <p:nvPr/>
        </p:nvSpPr>
        <p:spPr>
          <a:xfrm>
            <a:off x="674395" y="2619550"/>
            <a:ext cx="288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3F36"/>
                </a:solidFill>
                <a:effectLst/>
                <a:latin typeface="Calibri" panose="020F0502020204030204" pitchFamily="34" charset="0"/>
              </a:rPr>
              <a:t>WSP</a:t>
            </a:r>
            <a:endParaRPr lang="en-CA" sz="2000" b="1" dirty="0">
              <a:solidFill>
                <a:srgbClr val="FF3F36"/>
              </a:solidFill>
              <a:latin typeface="Roboto" panose="02000000000000000000" pitchFamily="2" charset="0"/>
              <a:ea typeface="Roboto" panose="02000000000000000000" pitchFamily="2" charset="0"/>
              <a:cs typeface="Vani" panose="020B0502040204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36B85-0775-4860-ACA5-1EABFEFB589C}"/>
              </a:ext>
            </a:extLst>
          </p:cNvPr>
          <p:cNvSpPr txBox="1"/>
          <p:nvPr/>
        </p:nvSpPr>
        <p:spPr>
          <a:xfrm>
            <a:off x="645049" y="3046091"/>
            <a:ext cx="288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3F36"/>
                </a:solidFill>
                <a:effectLst/>
                <a:latin typeface="Calibri" panose="020F0502020204030204" pitchFamily="34" charset="0"/>
              </a:rPr>
              <a:t>CIMA</a:t>
            </a:r>
            <a:endParaRPr lang="en-CA" sz="2000" b="1" dirty="0">
              <a:solidFill>
                <a:srgbClr val="FF3F36"/>
              </a:solidFill>
              <a:latin typeface="Roboto" panose="02000000000000000000" pitchFamily="2" charset="0"/>
              <a:ea typeface="Roboto" panose="02000000000000000000" pitchFamily="2" charset="0"/>
              <a:cs typeface="Vani" panose="020B0502040204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C3044-DE61-4D3E-B514-61A87A91F608}"/>
              </a:ext>
            </a:extLst>
          </p:cNvPr>
          <p:cNvSpPr txBox="1"/>
          <p:nvPr/>
        </p:nvSpPr>
        <p:spPr>
          <a:xfrm>
            <a:off x="645049" y="3480686"/>
            <a:ext cx="288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3F36"/>
                </a:solidFill>
                <a:latin typeface="Calibri" panose="020F0502020204030204" pitchFamily="34" charset="0"/>
                <a:ea typeface="Roboto" panose="02000000000000000000" pitchFamily="2" charset="0"/>
                <a:cs typeface="Vani" panose="020B0502040204020203" pitchFamily="18" charset="0"/>
              </a:rPr>
              <a:t>Wood Canada Limited</a:t>
            </a:r>
            <a:endParaRPr lang="en-CA" sz="2000" b="1" dirty="0">
              <a:solidFill>
                <a:srgbClr val="FF3F36"/>
              </a:solidFill>
              <a:latin typeface="Roboto" panose="02000000000000000000" pitchFamily="2" charset="0"/>
              <a:ea typeface="Roboto" panose="02000000000000000000" pitchFamily="2" charset="0"/>
              <a:cs typeface="Vani" panose="020B0502040204020203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7C1C20-BF4A-4A02-9B79-86FE0B5E3172}"/>
              </a:ext>
            </a:extLst>
          </p:cNvPr>
          <p:cNvCxnSpPr>
            <a:cxnSpLocks/>
          </p:cNvCxnSpPr>
          <p:nvPr/>
        </p:nvCxnSpPr>
        <p:spPr>
          <a:xfrm>
            <a:off x="674395" y="2146891"/>
            <a:ext cx="7488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15C2CA-C417-42D6-BC4F-812B89FD6B44}"/>
              </a:ext>
            </a:extLst>
          </p:cNvPr>
          <p:cNvCxnSpPr>
            <a:cxnSpLocks/>
          </p:cNvCxnSpPr>
          <p:nvPr/>
        </p:nvCxnSpPr>
        <p:spPr>
          <a:xfrm flipV="1">
            <a:off x="674395" y="2579741"/>
            <a:ext cx="7488488" cy="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E1EC5D-3DB8-4B62-B275-3D17D13CC6FC}"/>
              </a:ext>
            </a:extLst>
          </p:cNvPr>
          <p:cNvCxnSpPr>
            <a:cxnSpLocks/>
          </p:cNvCxnSpPr>
          <p:nvPr/>
        </p:nvCxnSpPr>
        <p:spPr>
          <a:xfrm flipV="1">
            <a:off x="674395" y="2987695"/>
            <a:ext cx="7488488" cy="3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60E0F7-44D5-4B28-A2EF-FC0DFFD75E37}"/>
              </a:ext>
            </a:extLst>
          </p:cNvPr>
          <p:cNvCxnSpPr>
            <a:cxnSpLocks/>
          </p:cNvCxnSpPr>
          <p:nvPr/>
        </p:nvCxnSpPr>
        <p:spPr>
          <a:xfrm>
            <a:off x="674395" y="3430360"/>
            <a:ext cx="7488488" cy="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B9A9C1-FB57-412D-897A-4FBDE88BADBB}"/>
              </a:ext>
            </a:extLst>
          </p:cNvPr>
          <p:cNvCxnSpPr>
            <a:cxnSpLocks/>
          </p:cNvCxnSpPr>
          <p:nvPr/>
        </p:nvCxnSpPr>
        <p:spPr>
          <a:xfrm>
            <a:off x="658854" y="3880797"/>
            <a:ext cx="7568335" cy="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D95866-1E76-40F4-9FE6-5695E083CC1A}"/>
              </a:ext>
            </a:extLst>
          </p:cNvPr>
          <p:cNvSpPr txBox="1"/>
          <p:nvPr/>
        </p:nvSpPr>
        <p:spPr>
          <a:xfrm>
            <a:off x="3913928" y="1759121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Wins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E0C8A9-C638-4642-8F51-05A546A6A98B}"/>
              </a:ext>
            </a:extLst>
          </p:cNvPr>
          <p:cNvSpPr txBox="1"/>
          <p:nvPr/>
        </p:nvSpPr>
        <p:spPr>
          <a:xfrm>
            <a:off x="4027902" y="2189170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8C0C1A-A376-4933-81A5-C3E637418997}"/>
              </a:ext>
            </a:extLst>
          </p:cNvPr>
          <p:cNvSpPr txBox="1"/>
          <p:nvPr/>
        </p:nvSpPr>
        <p:spPr>
          <a:xfrm>
            <a:off x="4034340" y="2629726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38419-D2A1-492E-BD7A-C6FEE507469F}"/>
              </a:ext>
            </a:extLst>
          </p:cNvPr>
          <p:cNvSpPr txBox="1"/>
          <p:nvPr/>
        </p:nvSpPr>
        <p:spPr>
          <a:xfrm>
            <a:off x="4027901" y="3076869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3401E-EFF6-4E79-85C6-A8F512952F47}"/>
              </a:ext>
            </a:extLst>
          </p:cNvPr>
          <p:cNvSpPr txBox="1"/>
          <p:nvPr/>
        </p:nvSpPr>
        <p:spPr>
          <a:xfrm>
            <a:off x="4027901" y="3484114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D0DC0-CC71-4326-96B8-65B64780FBB3}"/>
              </a:ext>
            </a:extLst>
          </p:cNvPr>
          <p:cNvSpPr txBox="1"/>
          <p:nvPr/>
        </p:nvSpPr>
        <p:spPr>
          <a:xfrm>
            <a:off x="5190045" y="1759121"/>
            <a:ext cx="12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/>
              <a:t>Total Bid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94A4D-0FB2-4E96-9A05-E66D75683A69}"/>
              </a:ext>
            </a:extLst>
          </p:cNvPr>
          <p:cNvCxnSpPr>
            <a:cxnSpLocks/>
          </p:cNvCxnSpPr>
          <p:nvPr/>
        </p:nvCxnSpPr>
        <p:spPr>
          <a:xfrm>
            <a:off x="6504002" y="2146891"/>
            <a:ext cx="0" cy="172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F93A64-B93E-42A6-809A-DBD2CB7566FF}"/>
              </a:ext>
            </a:extLst>
          </p:cNvPr>
          <p:cNvSpPr txBox="1"/>
          <p:nvPr/>
        </p:nvSpPr>
        <p:spPr>
          <a:xfrm>
            <a:off x="5498955" y="2189170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/>
              <a:t>37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136750-A482-4653-A8A3-FBA195E07723}"/>
              </a:ext>
            </a:extLst>
          </p:cNvPr>
          <p:cNvSpPr txBox="1"/>
          <p:nvPr/>
        </p:nvSpPr>
        <p:spPr>
          <a:xfrm>
            <a:off x="5498954" y="2632644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/>
              <a:t>58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E7510-5BE1-4799-A5BA-CD9FD234EB5B}"/>
              </a:ext>
            </a:extLst>
          </p:cNvPr>
          <p:cNvSpPr txBox="1"/>
          <p:nvPr/>
        </p:nvSpPr>
        <p:spPr>
          <a:xfrm>
            <a:off x="5505831" y="3065054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/>
              <a:t>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81DADD-FB17-451A-ABB9-A405B1CC5DA0}"/>
              </a:ext>
            </a:extLst>
          </p:cNvPr>
          <p:cNvSpPr txBox="1"/>
          <p:nvPr/>
        </p:nvSpPr>
        <p:spPr>
          <a:xfrm>
            <a:off x="5499420" y="3508035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/>
              <a:t>33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50FE-EFE1-4FA7-85EF-1329E1786897}"/>
              </a:ext>
            </a:extLst>
          </p:cNvPr>
          <p:cNvSpPr txBox="1"/>
          <p:nvPr/>
        </p:nvSpPr>
        <p:spPr>
          <a:xfrm>
            <a:off x="6605029" y="1769853"/>
            <a:ext cx="155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Winning %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06956F-B9C5-0F4A-B623-944DA5E73866}"/>
              </a:ext>
            </a:extLst>
          </p:cNvPr>
          <p:cNvSpPr txBox="1"/>
          <p:nvPr/>
        </p:nvSpPr>
        <p:spPr>
          <a:xfrm>
            <a:off x="6935383" y="2174478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43%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AEB1E-9F8B-A845-9441-5CFFE8E15748}"/>
              </a:ext>
            </a:extLst>
          </p:cNvPr>
          <p:cNvSpPr txBox="1"/>
          <p:nvPr/>
        </p:nvSpPr>
        <p:spPr>
          <a:xfrm>
            <a:off x="6951212" y="2625886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28%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05A0C6-9542-3441-93F7-1DDD0931E456}"/>
              </a:ext>
            </a:extLst>
          </p:cNvPr>
          <p:cNvSpPr txBox="1"/>
          <p:nvPr/>
        </p:nvSpPr>
        <p:spPr>
          <a:xfrm>
            <a:off x="6951211" y="3054950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41%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7267A-8EBD-E448-B08B-58CFF5871416}"/>
              </a:ext>
            </a:extLst>
          </p:cNvPr>
          <p:cNvSpPr txBox="1"/>
          <p:nvPr/>
        </p:nvSpPr>
        <p:spPr>
          <a:xfrm>
            <a:off x="6974399" y="3497498"/>
            <a:ext cx="8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00B050"/>
                </a:solidFill>
              </a:rPr>
              <a:t>39%</a:t>
            </a:r>
          </a:p>
        </p:txBody>
      </p:sp>
    </p:spTree>
    <p:extLst>
      <p:ext uri="{BB962C8B-B14F-4D97-AF65-F5344CB8AC3E}">
        <p14:creationId xmlns:p14="http://schemas.microsoft.com/office/powerpoint/2010/main" val="257547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B0583-DFCF-49FE-97CC-8D286A60A21F}"/>
              </a:ext>
            </a:extLst>
          </p:cNvPr>
          <p:cNvSpPr txBox="1"/>
          <p:nvPr/>
        </p:nvSpPr>
        <p:spPr>
          <a:xfrm>
            <a:off x="175260" y="100340"/>
            <a:ext cx="76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br>
              <a:rPr lang="en-US" dirty="0"/>
            </a:br>
            <a:r>
              <a:rPr lang="en-US" dirty="0"/>
              <a:t>Example: Niagara Region Engineering Consulting Market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893E3D-2C2C-8542-B47B-FA081677C4FA}"/>
              </a:ext>
            </a:extLst>
          </p:cNvPr>
          <p:cNvSpPr txBox="1"/>
          <p:nvPr/>
        </p:nvSpPr>
        <p:spPr>
          <a:xfrm>
            <a:off x="338728" y="1108640"/>
            <a:ext cx="57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FF3F36"/>
                </a:solidFill>
              </a:rPr>
              <a:t>Market “New” Player:    Wood Canada Limited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B4EF93-1E9B-DA4A-9705-4FD6C30A743E}"/>
              </a:ext>
            </a:extLst>
          </p:cNvPr>
          <p:cNvGrpSpPr/>
          <p:nvPr/>
        </p:nvGrpSpPr>
        <p:grpSpPr>
          <a:xfrm>
            <a:off x="1997159" y="2071873"/>
            <a:ext cx="4403641" cy="2783444"/>
            <a:chOff x="1501859" y="2233919"/>
            <a:chExt cx="4403641" cy="278344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B12917-6B85-564A-BD8D-9677049CE99F}"/>
                </a:ext>
              </a:extLst>
            </p:cNvPr>
            <p:cNvCxnSpPr>
              <a:cxnSpLocks/>
            </p:cNvCxnSpPr>
            <p:nvPr/>
          </p:nvCxnSpPr>
          <p:spPr>
            <a:xfrm>
              <a:off x="1651306" y="4582217"/>
              <a:ext cx="42541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159073E-E892-AE42-BCC1-171B3484F5F0}"/>
                </a:ext>
              </a:extLst>
            </p:cNvPr>
            <p:cNvSpPr/>
            <p:nvPr/>
          </p:nvSpPr>
          <p:spPr>
            <a:xfrm>
              <a:off x="2458581" y="4311142"/>
              <a:ext cx="407406" cy="243915"/>
            </a:xfrm>
            <a:prstGeom prst="rect">
              <a:avLst/>
            </a:prstGeom>
            <a:solidFill>
              <a:srgbClr val="FF3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B23079-11AE-AD43-9A1C-A701967856CA}"/>
                </a:ext>
              </a:extLst>
            </p:cNvPr>
            <p:cNvSpPr/>
            <p:nvPr/>
          </p:nvSpPr>
          <p:spPr>
            <a:xfrm>
              <a:off x="3584468" y="3350016"/>
              <a:ext cx="407406" cy="1205042"/>
            </a:xfrm>
            <a:prstGeom prst="rect">
              <a:avLst/>
            </a:prstGeom>
            <a:solidFill>
              <a:srgbClr val="FF3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5D918C-C149-9B4D-87CD-07B78FAE33C0}"/>
                </a:ext>
              </a:extLst>
            </p:cNvPr>
            <p:cNvSpPr/>
            <p:nvPr/>
          </p:nvSpPr>
          <p:spPr>
            <a:xfrm>
              <a:off x="4737037" y="2233919"/>
              <a:ext cx="407406" cy="2316852"/>
            </a:xfrm>
            <a:prstGeom prst="rect">
              <a:avLst/>
            </a:prstGeom>
            <a:solidFill>
              <a:srgbClr val="FF3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1A90FE-9AD7-9042-B8C4-E9D6CB5FFD7A}"/>
                </a:ext>
              </a:extLst>
            </p:cNvPr>
            <p:cNvSpPr txBox="1"/>
            <p:nvPr/>
          </p:nvSpPr>
          <p:spPr>
            <a:xfrm>
              <a:off x="1501859" y="4045274"/>
              <a:ext cx="1858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3 Bids, No Wining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E899A8-D222-2249-B232-BBDB242B326C}"/>
                </a:ext>
              </a:extLst>
            </p:cNvPr>
            <p:cNvSpPr txBox="1"/>
            <p:nvPr/>
          </p:nvSpPr>
          <p:spPr>
            <a:xfrm>
              <a:off x="2458581" y="3030272"/>
              <a:ext cx="2188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13 Bids, Wining 31%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222C26-8761-A24E-B372-511E8F553249}"/>
                </a:ext>
              </a:extLst>
            </p:cNvPr>
            <p:cNvSpPr txBox="1"/>
            <p:nvPr/>
          </p:nvSpPr>
          <p:spPr>
            <a:xfrm>
              <a:off x="2314654" y="4709586"/>
              <a:ext cx="695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2018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075151-031D-4D43-A182-9D7926F671DA}"/>
                </a:ext>
              </a:extLst>
            </p:cNvPr>
            <p:cNvSpPr txBox="1"/>
            <p:nvPr/>
          </p:nvSpPr>
          <p:spPr>
            <a:xfrm>
              <a:off x="3507197" y="4709585"/>
              <a:ext cx="695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2019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59E53E-5E92-EC4E-BDDE-35FDE51964BD}"/>
                </a:ext>
              </a:extLst>
            </p:cNvPr>
            <p:cNvSpPr txBox="1"/>
            <p:nvPr/>
          </p:nvSpPr>
          <p:spPr>
            <a:xfrm>
              <a:off x="4660476" y="4709584"/>
              <a:ext cx="695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2020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130A4EE-4CA0-E248-A072-3F07E76D3D1B}"/>
              </a:ext>
            </a:extLst>
          </p:cNvPr>
          <p:cNvSpPr txBox="1"/>
          <p:nvPr/>
        </p:nvSpPr>
        <p:spPr>
          <a:xfrm>
            <a:off x="4079768" y="1763428"/>
            <a:ext cx="218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19 Bids, Wining 53%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4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B0583-DFCF-49FE-97CC-8D286A60A21F}"/>
              </a:ext>
            </a:extLst>
          </p:cNvPr>
          <p:cNvSpPr txBox="1"/>
          <p:nvPr/>
        </p:nvSpPr>
        <p:spPr>
          <a:xfrm>
            <a:off x="175260" y="100340"/>
            <a:ext cx="76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br>
              <a:rPr lang="en-US" dirty="0"/>
            </a:br>
            <a:r>
              <a:rPr lang="en-US" dirty="0"/>
              <a:t>Example: Niagara Region Engineering Consulting Market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893E3D-2C2C-8542-B47B-FA081677C4FA}"/>
              </a:ext>
            </a:extLst>
          </p:cNvPr>
          <p:cNvSpPr txBox="1"/>
          <p:nvPr/>
        </p:nvSpPr>
        <p:spPr>
          <a:xfrm>
            <a:off x="338728" y="1108640"/>
            <a:ext cx="57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r>
              <a:rPr lang="en-US" sz="1800" dirty="0">
                <a:solidFill>
                  <a:srgbClr val="FF3F36"/>
                </a:solidFill>
              </a:rPr>
              <a:t>Market “New” Player:    Wood Canada Limited’s Talent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95A54-76B2-444E-BF0F-F5D5F3DCD61A}"/>
              </a:ext>
            </a:extLst>
          </p:cNvPr>
          <p:cNvSpPr/>
          <p:nvPr/>
        </p:nvSpPr>
        <p:spPr>
          <a:xfrm>
            <a:off x="639671" y="2796953"/>
            <a:ext cx="27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Wood Canada Limited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7CC9A-1712-BB48-83DD-9278C2297290}"/>
              </a:ext>
            </a:extLst>
          </p:cNvPr>
          <p:cNvSpPr/>
          <p:nvPr/>
        </p:nvSpPr>
        <p:spPr>
          <a:xfrm>
            <a:off x="5956383" y="2796953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Niagara Region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67988F-824A-8A40-890A-6B78C77E220F}"/>
              </a:ext>
            </a:extLst>
          </p:cNvPr>
          <p:cNvCxnSpPr>
            <a:cxnSpLocks/>
          </p:cNvCxnSpPr>
          <p:nvPr/>
        </p:nvCxnSpPr>
        <p:spPr>
          <a:xfrm flipV="1">
            <a:off x="3361891" y="2881258"/>
            <a:ext cx="2571342" cy="2"/>
          </a:xfrm>
          <a:prstGeom prst="straightConnector1">
            <a:avLst/>
          </a:prstGeom>
          <a:ln w="38100">
            <a:solidFill>
              <a:srgbClr val="FF3F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3B7E17-95DD-1448-A136-B155464FC587}"/>
              </a:ext>
            </a:extLst>
          </p:cNvPr>
          <p:cNvCxnSpPr>
            <a:cxnSpLocks/>
          </p:cNvCxnSpPr>
          <p:nvPr/>
        </p:nvCxnSpPr>
        <p:spPr>
          <a:xfrm flipH="1">
            <a:off x="3325075" y="3174180"/>
            <a:ext cx="2597901" cy="0"/>
          </a:xfrm>
          <a:prstGeom prst="straightConnector1">
            <a:avLst/>
          </a:prstGeom>
          <a:ln w="38100">
            <a:solidFill>
              <a:srgbClr val="FF3F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66CEC-11DC-0544-923C-A2BA451216E3}"/>
              </a:ext>
            </a:extLst>
          </p:cNvPr>
          <p:cNvSpPr/>
          <p:nvPr/>
        </p:nvSpPr>
        <p:spPr>
          <a:xfrm>
            <a:off x="4074838" y="2527183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Talents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6455D-8315-1E4F-ABAE-4674DA9BF0B0}"/>
              </a:ext>
            </a:extLst>
          </p:cNvPr>
          <p:cNvSpPr/>
          <p:nvPr/>
        </p:nvSpPr>
        <p:spPr>
          <a:xfrm>
            <a:off x="4144568" y="3194876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 Talents</a:t>
            </a:r>
          </a:p>
        </p:txBody>
      </p:sp>
    </p:spTree>
    <p:extLst>
      <p:ext uri="{BB962C8B-B14F-4D97-AF65-F5344CB8AC3E}">
        <p14:creationId xmlns:p14="http://schemas.microsoft.com/office/powerpoint/2010/main" val="32904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B0583-DFCF-49FE-97CC-8D286A60A21F}"/>
              </a:ext>
            </a:extLst>
          </p:cNvPr>
          <p:cNvSpPr txBox="1"/>
          <p:nvPr/>
        </p:nvSpPr>
        <p:spPr>
          <a:xfrm>
            <a:off x="175260" y="100340"/>
            <a:ext cx="76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br>
              <a:rPr lang="en-US" dirty="0"/>
            </a:br>
            <a:r>
              <a:rPr lang="en-US" dirty="0"/>
              <a:t>Example: GM </a:t>
            </a:r>
            <a:r>
              <a:rPr lang="en-US" dirty="0" err="1"/>
              <a:t>BluePlan</a:t>
            </a:r>
            <a:r>
              <a:rPr lang="en-US" dirty="0"/>
              <a:t> Engineering Limited in Southern Ontario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B7FE1-477B-D945-B2CC-4F97306E31CE}"/>
              </a:ext>
            </a:extLst>
          </p:cNvPr>
          <p:cNvSpPr txBox="1"/>
          <p:nvPr/>
        </p:nvSpPr>
        <p:spPr>
          <a:xfrm>
            <a:off x="705605" y="1166389"/>
            <a:ext cx="779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3F36"/>
                </a:solidFill>
              </a:rPr>
              <a:t>2017 Q1 ––––––––––––––––––––––––––––– 2021 Q4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7C983-A0FD-3A4F-9122-9D1FA06F2F27}"/>
              </a:ext>
            </a:extLst>
          </p:cNvPr>
          <p:cNvSpPr txBox="1"/>
          <p:nvPr/>
        </p:nvSpPr>
        <p:spPr>
          <a:xfrm>
            <a:off x="3488354" y="1454778"/>
            <a:ext cx="199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Bids: 295 Projects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4F5E1-8FE5-0340-9F85-FB3BC7364D95}"/>
              </a:ext>
            </a:extLst>
          </p:cNvPr>
          <p:cNvCxnSpPr>
            <a:cxnSpLocks/>
          </p:cNvCxnSpPr>
          <p:nvPr/>
        </p:nvCxnSpPr>
        <p:spPr>
          <a:xfrm>
            <a:off x="1511606" y="4657617"/>
            <a:ext cx="615919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69CAB-CDF2-5043-A5BF-B8ADB7F7765C}"/>
              </a:ext>
            </a:extLst>
          </p:cNvPr>
          <p:cNvSpPr/>
          <p:nvPr/>
        </p:nvSpPr>
        <p:spPr>
          <a:xfrm>
            <a:off x="2285051" y="4036187"/>
            <a:ext cx="407406" cy="59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A1564-557C-5E4D-B7F9-21D53CA0FB17}"/>
              </a:ext>
            </a:extLst>
          </p:cNvPr>
          <p:cNvSpPr/>
          <p:nvPr/>
        </p:nvSpPr>
        <p:spPr>
          <a:xfrm>
            <a:off x="3446534" y="3499578"/>
            <a:ext cx="407406" cy="1130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49302-683E-0D48-9053-5801EFF9F7AA}"/>
              </a:ext>
            </a:extLst>
          </p:cNvPr>
          <p:cNvSpPr/>
          <p:nvPr/>
        </p:nvSpPr>
        <p:spPr>
          <a:xfrm>
            <a:off x="4597337" y="2508251"/>
            <a:ext cx="407406" cy="212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67334-D7F8-0B48-BDF7-6946C8749EA8}"/>
              </a:ext>
            </a:extLst>
          </p:cNvPr>
          <p:cNvSpPr txBox="1"/>
          <p:nvPr/>
        </p:nvSpPr>
        <p:spPr>
          <a:xfrm>
            <a:off x="2174954" y="4657665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3355E-CDA7-0841-983C-85E7D4D42463}"/>
              </a:ext>
            </a:extLst>
          </p:cNvPr>
          <p:cNvSpPr txBox="1"/>
          <p:nvPr/>
        </p:nvSpPr>
        <p:spPr>
          <a:xfrm>
            <a:off x="3367497" y="4657664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F7392-BEBC-4D4C-B878-186322125348}"/>
              </a:ext>
            </a:extLst>
          </p:cNvPr>
          <p:cNvSpPr txBox="1"/>
          <p:nvPr/>
        </p:nvSpPr>
        <p:spPr>
          <a:xfrm>
            <a:off x="4520776" y="4657663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05F02-F4B5-F748-9D4A-8A8520E1999E}"/>
              </a:ext>
            </a:extLst>
          </p:cNvPr>
          <p:cNvSpPr txBox="1"/>
          <p:nvPr/>
        </p:nvSpPr>
        <p:spPr>
          <a:xfrm>
            <a:off x="5674055" y="4657663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4C05E-36D2-2C4C-874E-700A74F05A40}"/>
              </a:ext>
            </a:extLst>
          </p:cNvPr>
          <p:cNvSpPr txBox="1"/>
          <p:nvPr/>
        </p:nvSpPr>
        <p:spPr>
          <a:xfrm>
            <a:off x="3076569" y="1699754"/>
            <a:ext cx="277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Wins: 114 Projects (38.6%)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5DBD1-5000-D143-905E-7911CF264CED}"/>
              </a:ext>
            </a:extLst>
          </p:cNvPr>
          <p:cNvSpPr/>
          <p:nvPr/>
        </p:nvSpPr>
        <p:spPr>
          <a:xfrm>
            <a:off x="5778502" y="3200567"/>
            <a:ext cx="407406" cy="145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4F5B2-A8DE-A445-9C72-5A647F4A8E46}"/>
              </a:ext>
            </a:extLst>
          </p:cNvPr>
          <p:cNvSpPr/>
          <p:nvPr/>
        </p:nvSpPr>
        <p:spPr>
          <a:xfrm>
            <a:off x="6901820" y="3021604"/>
            <a:ext cx="407406" cy="160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E4406-D86C-3742-AC8B-7A5C99A03BBA}"/>
              </a:ext>
            </a:extLst>
          </p:cNvPr>
          <p:cNvSpPr txBox="1"/>
          <p:nvPr/>
        </p:nvSpPr>
        <p:spPr>
          <a:xfrm>
            <a:off x="6862059" y="4661627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B83451-77C7-4D46-B84E-049158A87528}"/>
              </a:ext>
            </a:extLst>
          </p:cNvPr>
          <p:cNvSpPr txBox="1"/>
          <p:nvPr/>
        </p:nvSpPr>
        <p:spPr>
          <a:xfrm>
            <a:off x="3474019" y="3195420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54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D2782-0885-2D4F-804A-407967B9B9EE}"/>
              </a:ext>
            </a:extLst>
          </p:cNvPr>
          <p:cNvSpPr txBox="1"/>
          <p:nvPr/>
        </p:nvSpPr>
        <p:spPr>
          <a:xfrm>
            <a:off x="4618402" y="2255899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80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5EDD46-F05B-AD4B-9335-6E6BB362C2E8}"/>
              </a:ext>
            </a:extLst>
          </p:cNvPr>
          <p:cNvSpPr txBox="1"/>
          <p:nvPr/>
        </p:nvSpPr>
        <p:spPr>
          <a:xfrm>
            <a:off x="5817981" y="2918421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63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7DB97C-BF14-C14C-9FD0-A980CE73B66F}"/>
              </a:ext>
            </a:extLst>
          </p:cNvPr>
          <p:cNvSpPr txBox="1"/>
          <p:nvPr/>
        </p:nvSpPr>
        <p:spPr>
          <a:xfrm>
            <a:off x="6935830" y="2749752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70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74610F-5F4C-774F-904F-08A356440CB6}"/>
              </a:ext>
            </a:extLst>
          </p:cNvPr>
          <p:cNvSpPr/>
          <p:nvPr/>
        </p:nvSpPr>
        <p:spPr>
          <a:xfrm>
            <a:off x="2282754" y="4508523"/>
            <a:ext cx="407406" cy="121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8D1744-2876-514B-A0E1-63A5B659C70D}"/>
              </a:ext>
            </a:extLst>
          </p:cNvPr>
          <p:cNvSpPr txBox="1"/>
          <p:nvPr/>
        </p:nvSpPr>
        <p:spPr>
          <a:xfrm>
            <a:off x="2301966" y="3739318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E5D511-DE91-8341-8B5C-294999FADC4C}"/>
              </a:ext>
            </a:extLst>
          </p:cNvPr>
          <p:cNvSpPr txBox="1"/>
          <p:nvPr/>
        </p:nvSpPr>
        <p:spPr>
          <a:xfrm>
            <a:off x="2351120" y="4292491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8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12421-123C-5E4C-88C5-EF40D42FC74D}"/>
              </a:ext>
            </a:extLst>
          </p:cNvPr>
          <p:cNvSpPr/>
          <p:nvPr/>
        </p:nvSpPr>
        <p:spPr>
          <a:xfrm>
            <a:off x="3451917" y="4108029"/>
            <a:ext cx="407406" cy="5219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7F3C4-B998-5D4B-AEDD-4CA009AF3013}"/>
              </a:ext>
            </a:extLst>
          </p:cNvPr>
          <p:cNvSpPr txBox="1"/>
          <p:nvPr/>
        </p:nvSpPr>
        <p:spPr>
          <a:xfrm>
            <a:off x="3475035" y="3876201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C9455-D786-9849-8288-B0669C5ED1F8}"/>
              </a:ext>
            </a:extLst>
          </p:cNvPr>
          <p:cNvSpPr/>
          <p:nvPr/>
        </p:nvSpPr>
        <p:spPr>
          <a:xfrm>
            <a:off x="4597337" y="3989948"/>
            <a:ext cx="407406" cy="6391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907BF8-7583-CA46-B3A5-EC372D809039}"/>
              </a:ext>
            </a:extLst>
          </p:cNvPr>
          <p:cNvSpPr txBox="1"/>
          <p:nvPr/>
        </p:nvSpPr>
        <p:spPr>
          <a:xfrm>
            <a:off x="4625838" y="3739866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31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5016-C992-EC4B-A371-42AF08523E7E}"/>
              </a:ext>
            </a:extLst>
          </p:cNvPr>
          <p:cNvSpPr/>
          <p:nvPr/>
        </p:nvSpPr>
        <p:spPr>
          <a:xfrm>
            <a:off x="5775145" y="4106018"/>
            <a:ext cx="407406" cy="5219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2EB2F2-B82B-274C-B837-676BD39E1D30}"/>
              </a:ext>
            </a:extLst>
          </p:cNvPr>
          <p:cNvSpPr txBox="1"/>
          <p:nvPr/>
        </p:nvSpPr>
        <p:spPr>
          <a:xfrm>
            <a:off x="5806012" y="3874190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81B9D-18CB-4049-9CE4-164A91F51DAD}"/>
              </a:ext>
            </a:extLst>
          </p:cNvPr>
          <p:cNvSpPr/>
          <p:nvPr/>
        </p:nvSpPr>
        <p:spPr>
          <a:xfrm>
            <a:off x="6904575" y="4016317"/>
            <a:ext cx="407406" cy="611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7F5A6-C0CC-994D-BB35-60E240203831}"/>
              </a:ext>
            </a:extLst>
          </p:cNvPr>
          <p:cNvSpPr txBox="1"/>
          <p:nvPr/>
        </p:nvSpPr>
        <p:spPr>
          <a:xfrm>
            <a:off x="6933076" y="3784849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6839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B0583-DFCF-49FE-97CC-8D286A60A21F}"/>
              </a:ext>
            </a:extLst>
          </p:cNvPr>
          <p:cNvSpPr txBox="1"/>
          <p:nvPr/>
        </p:nvSpPr>
        <p:spPr>
          <a:xfrm>
            <a:off x="175260" y="100340"/>
            <a:ext cx="76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Vani" panose="020B0502040204020203" pitchFamily="18" charset="0"/>
              </a:defRPr>
            </a:lvl1pPr>
          </a:lstStyle>
          <a:p>
            <a:br>
              <a:rPr lang="en-US" dirty="0"/>
            </a:br>
            <a:r>
              <a:rPr lang="en-US" dirty="0"/>
              <a:t>Example: GM </a:t>
            </a:r>
            <a:r>
              <a:rPr lang="en-US" dirty="0" err="1"/>
              <a:t>BluePlan</a:t>
            </a:r>
            <a:r>
              <a:rPr lang="en-US" dirty="0"/>
              <a:t> Engineering Limited in City of Guelph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B7FE1-477B-D945-B2CC-4F97306E31CE}"/>
              </a:ext>
            </a:extLst>
          </p:cNvPr>
          <p:cNvSpPr txBox="1"/>
          <p:nvPr/>
        </p:nvSpPr>
        <p:spPr>
          <a:xfrm>
            <a:off x="705605" y="973204"/>
            <a:ext cx="779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3F36"/>
                </a:solidFill>
              </a:rPr>
              <a:t>2017 Q1 ––––––––––––––––––––––––––––– 2021 Q4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7C983-A0FD-3A4F-9122-9D1FA06F2F27}"/>
              </a:ext>
            </a:extLst>
          </p:cNvPr>
          <p:cNvSpPr txBox="1"/>
          <p:nvPr/>
        </p:nvSpPr>
        <p:spPr>
          <a:xfrm>
            <a:off x="3488354" y="1261593"/>
            <a:ext cx="199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Bids: 38 Projects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4F5E1-8FE5-0340-9F85-FB3BC7364D95}"/>
              </a:ext>
            </a:extLst>
          </p:cNvPr>
          <p:cNvCxnSpPr>
            <a:cxnSpLocks/>
          </p:cNvCxnSpPr>
          <p:nvPr/>
        </p:nvCxnSpPr>
        <p:spPr>
          <a:xfrm>
            <a:off x="1357060" y="4309887"/>
            <a:ext cx="615919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69CAB-CDF2-5043-A5BF-B8ADB7F7765C}"/>
              </a:ext>
            </a:extLst>
          </p:cNvPr>
          <p:cNvSpPr/>
          <p:nvPr/>
        </p:nvSpPr>
        <p:spPr>
          <a:xfrm>
            <a:off x="2130505" y="3212817"/>
            <a:ext cx="407406" cy="1069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A1564-557C-5E4D-B7F9-21D53CA0FB17}"/>
              </a:ext>
            </a:extLst>
          </p:cNvPr>
          <p:cNvSpPr/>
          <p:nvPr/>
        </p:nvSpPr>
        <p:spPr>
          <a:xfrm>
            <a:off x="3289233" y="3212816"/>
            <a:ext cx="405153" cy="106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49302-683E-0D48-9053-5801EFF9F7AA}"/>
              </a:ext>
            </a:extLst>
          </p:cNvPr>
          <p:cNvSpPr/>
          <p:nvPr/>
        </p:nvSpPr>
        <p:spPr>
          <a:xfrm>
            <a:off x="4442791" y="3212815"/>
            <a:ext cx="407406" cy="1077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67334-D7F8-0B48-BDF7-6946C8749EA8}"/>
              </a:ext>
            </a:extLst>
          </p:cNvPr>
          <p:cNvSpPr txBox="1"/>
          <p:nvPr/>
        </p:nvSpPr>
        <p:spPr>
          <a:xfrm>
            <a:off x="2020408" y="4309935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3355E-CDA7-0841-983C-85E7D4D42463}"/>
              </a:ext>
            </a:extLst>
          </p:cNvPr>
          <p:cNvSpPr txBox="1"/>
          <p:nvPr/>
        </p:nvSpPr>
        <p:spPr>
          <a:xfrm>
            <a:off x="3212951" y="4309934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F7392-BEBC-4D4C-B878-186322125348}"/>
              </a:ext>
            </a:extLst>
          </p:cNvPr>
          <p:cNvSpPr txBox="1"/>
          <p:nvPr/>
        </p:nvSpPr>
        <p:spPr>
          <a:xfrm>
            <a:off x="4366230" y="4309933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05F02-F4B5-F748-9D4A-8A8520E1999E}"/>
              </a:ext>
            </a:extLst>
          </p:cNvPr>
          <p:cNvSpPr txBox="1"/>
          <p:nvPr/>
        </p:nvSpPr>
        <p:spPr>
          <a:xfrm>
            <a:off x="5519509" y="4309933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4C05E-36D2-2C4C-874E-700A74F05A40}"/>
              </a:ext>
            </a:extLst>
          </p:cNvPr>
          <p:cNvSpPr txBox="1"/>
          <p:nvPr/>
        </p:nvSpPr>
        <p:spPr>
          <a:xfrm>
            <a:off x="3076569" y="1506569"/>
            <a:ext cx="277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Wins: 20 Projects (52.6%)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5DBD1-5000-D143-905E-7911CF264CED}"/>
              </a:ext>
            </a:extLst>
          </p:cNvPr>
          <p:cNvSpPr/>
          <p:nvPr/>
        </p:nvSpPr>
        <p:spPr>
          <a:xfrm>
            <a:off x="5623956" y="3873503"/>
            <a:ext cx="407406" cy="43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E4406-D86C-3742-AC8B-7A5C99A03BBA}"/>
              </a:ext>
            </a:extLst>
          </p:cNvPr>
          <p:cNvSpPr txBox="1"/>
          <p:nvPr/>
        </p:nvSpPr>
        <p:spPr>
          <a:xfrm>
            <a:off x="6707513" y="4313897"/>
            <a:ext cx="69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B83451-77C7-4D46-B84E-049158A87528}"/>
              </a:ext>
            </a:extLst>
          </p:cNvPr>
          <p:cNvSpPr txBox="1"/>
          <p:nvPr/>
        </p:nvSpPr>
        <p:spPr>
          <a:xfrm>
            <a:off x="3344795" y="2941615"/>
            <a:ext cx="40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11c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5EDD46-F05B-AD4B-9335-6E6BB362C2E8}"/>
              </a:ext>
            </a:extLst>
          </p:cNvPr>
          <p:cNvSpPr txBox="1"/>
          <p:nvPr/>
        </p:nvSpPr>
        <p:spPr>
          <a:xfrm>
            <a:off x="5678215" y="3629381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74610F-5F4C-774F-904F-08A356440CB6}"/>
              </a:ext>
            </a:extLst>
          </p:cNvPr>
          <p:cNvSpPr/>
          <p:nvPr/>
        </p:nvSpPr>
        <p:spPr>
          <a:xfrm>
            <a:off x="2128208" y="3943006"/>
            <a:ext cx="407406" cy="339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8D1744-2876-514B-A0E1-63A5B659C70D}"/>
              </a:ext>
            </a:extLst>
          </p:cNvPr>
          <p:cNvSpPr txBox="1"/>
          <p:nvPr/>
        </p:nvSpPr>
        <p:spPr>
          <a:xfrm>
            <a:off x="2189871" y="2973426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E5D511-DE91-8341-8B5C-294999FADC4C}"/>
              </a:ext>
            </a:extLst>
          </p:cNvPr>
          <p:cNvSpPr txBox="1"/>
          <p:nvPr/>
        </p:nvSpPr>
        <p:spPr>
          <a:xfrm>
            <a:off x="2189871" y="3697200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12421-123C-5E4C-88C5-EF40D42FC74D}"/>
              </a:ext>
            </a:extLst>
          </p:cNvPr>
          <p:cNvSpPr/>
          <p:nvPr/>
        </p:nvSpPr>
        <p:spPr>
          <a:xfrm>
            <a:off x="3286980" y="3526460"/>
            <a:ext cx="407406" cy="7558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7F3C4-B998-5D4B-AEDD-4CA009AF3013}"/>
              </a:ext>
            </a:extLst>
          </p:cNvPr>
          <p:cNvSpPr txBox="1"/>
          <p:nvPr/>
        </p:nvSpPr>
        <p:spPr>
          <a:xfrm>
            <a:off x="3360184" y="3301177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C9455-D786-9849-8288-B0669C5ED1F8}"/>
              </a:ext>
            </a:extLst>
          </p:cNvPr>
          <p:cNvSpPr/>
          <p:nvPr/>
        </p:nvSpPr>
        <p:spPr>
          <a:xfrm>
            <a:off x="4442791" y="3642218"/>
            <a:ext cx="407406" cy="6391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907BF8-7583-CA46-B3A5-EC372D809039}"/>
              </a:ext>
            </a:extLst>
          </p:cNvPr>
          <p:cNvSpPr txBox="1"/>
          <p:nvPr/>
        </p:nvSpPr>
        <p:spPr>
          <a:xfrm>
            <a:off x="4497050" y="3392136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5016-C992-EC4B-A371-42AF08523E7E}"/>
              </a:ext>
            </a:extLst>
          </p:cNvPr>
          <p:cNvSpPr/>
          <p:nvPr/>
        </p:nvSpPr>
        <p:spPr>
          <a:xfrm>
            <a:off x="5623956" y="3941724"/>
            <a:ext cx="413988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2EB2F2-B82B-274C-B837-676BD39E1D30}"/>
              </a:ext>
            </a:extLst>
          </p:cNvPr>
          <p:cNvSpPr txBox="1"/>
          <p:nvPr/>
        </p:nvSpPr>
        <p:spPr>
          <a:xfrm>
            <a:off x="5291091" y="3873503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D28987-7CE3-AD4B-97F9-C333DD76D85A}"/>
              </a:ext>
            </a:extLst>
          </p:cNvPr>
          <p:cNvSpPr txBox="1"/>
          <p:nvPr/>
        </p:nvSpPr>
        <p:spPr>
          <a:xfrm>
            <a:off x="4463856" y="2949732"/>
            <a:ext cx="40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11c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69EF5-29C4-2A4E-B33A-DE462A555877}"/>
              </a:ext>
            </a:extLst>
          </p:cNvPr>
          <p:cNvSpPr/>
          <p:nvPr/>
        </p:nvSpPr>
        <p:spPr>
          <a:xfrm>
            <a:off x="6767956" y="3951149"/>
            <a:ext cx="407406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FC650C-E251-F544-B3C4-2F2764BDE2B3}"/>
              </a:ext>
            </a:extLst>
          </p:cNvPr>
          <p:cNvSpPr txBox="1"/>
          <p:nvPr/>
        </p:nvSpPr>
        <p:spPr>
          <a:xfrm>
            <a:off x="6841081" y="3705514"/>
            <a:ext cx="40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58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9A87B22-325B-4895-BC91-6A6A93CB1960}"/>
              </a:ext>
            </a:extLst>
          </p:cNvPr>
          <p:cNvSpPr txBox="1"/>
          <p:nvPr/>
        </p:nvSpPr>
        <p:spPr>
          <a:xfrm>
            <a:off x="1590732" y="793440"/>
            <a:ext cx="161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AE21E0-AA41-4C32-8D32-8EE9B9317A09}"/>
              </a:ext>
            </a:extLst>
          </p:cNvPr>
          <p:cNvSpPr txBox="1"/>
          <p:nvPr/>
        </p:nvSpPr>
        <p:spPr>
          <a:xfrm>
            <a:off x="3360420" y="581230"/>
            <a:ext cx="26799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Health Concern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7DB81-B664-4B82-9F50-0E3AA08F18AE}"/>
              </a:ext>
            </a:extLst>
          </p:cNvPr>
          <p:cNvSpPr txBox="1"/>
          <p:nvPr/>
        </p:nvSpPr>
        <p:spPr>
          <a:xfrm>
            <a:off x="399916" y="992887"/>
            <a:ext cx="161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F6608-9595-470B-85A3-EA3FD4E7E5FD}"/>
              </a:ext>
            </a:extLst>
          </p:cNvPr>
          <p:cNvSpPr txBox="1"/>
          <p:nvPr/>
        </p:nvSpPr>
        <p:spPr>
          <a:xfrm>
            <a:off x="2150576" y="1860226"/>
            <a:ext cx="1967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8E124-1915-40FB-87A6-D9334D479AC3}"/>
              </a:ext>
            </a:extLst>
          </p:cNvPr>
          <p:cNvSpPr txBox="1"/>
          <p:nvPr/>
        </p:nvSpPr>
        <p:spPr>
          <a:xfrm>
            <a:off x="535362" y="2017508"/>
            <a:ext cx="1967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Material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AC57A-8E49-4A2D-A2F6-F264B308E484}"/>
              </a:ext>
            </a:extLst>
          </p:cNvPr>
          <p:cNvSpPr txBox="1"/>
          <p:nvPr/>
        </p:nvSpPr>
        <p:spPr>
          <a:xfrm>
            <a:off x="5991282" y="4187717"/>
            <a:ext cx="1967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E5BD3-B381-4C9D-B09E-33DD49F23063}"/>
              </a:ext>
            </a:extLst>
          </p:cNvPr>
          <p:cNvSpPr txBox="1"/>
          <p:nvPr/>
        </p:nvSpPr>
        <p:spPr>
          <a:xfrm>
            <a:off x="677504" y="2649650"/>
            <a:ext cx="2524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Prob. Of Failure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00142-D577-4261-ACC7-DB4CF486B214}"/>
              </a:ext>
            </a:extLst>
          </p:cNvPr>
          <p:cNvSpPr txBox="1"/>
          <p:nvPr/>
        </p:nvSpPr>
        <p:spPr>
          <a:xfrm>
            <a:off x="1062652" y="3084900"/>
            <a:ext cx="1967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Risk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0B797-6ABE-455A-9777-17AEFD9D605C}"/>
              </a:ext>
            </a:extLst>
          </p:cNvPr>
          <p:cNvSpPr txBox="1"/>
          <p:nvPr/>
        </p:nvSpPr>
        <p:spPr>
          <a:xfrm>
            <a:off x="120072" y="3624499"/>
            <a:ext cx="3187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 Comments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A2EE3-AB89-420C-B2C5-86D536F381BD}"/>
              </a:ext>
            </a:extLst>
          </p:cNvPr>
          <p:cNvSpPr txBox="1"/>
          <p:nvPr/>
        </p:nvSpPr>
        <p:spPr>
          <a:xfrm>
            <a:off x="1064952" y="3940492"/>
            <a:ext cx="3507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Code Concern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A1503-F1CF-4CF0-B3B4-19E3D3CE6A57}"/>
              </a:ext>
            </a:extLst>
          </p:cNvPr>
          <p:cNvSpPr txBox="1"/>
          <p:nvPr/>
        </p:nvSpPr>
        <p:spPr>
          <a:xfrm>
            <a:off x="3157926" y="1412034"/>
            <a:ext cx="31546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Remaining Service life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5E8831-9EC4-4C8A-A1F9-CF05B3128DB9}"/>
              </a:ext>
            </a:extLst>
          </p:cNvPr>
          <p:cNvSpPr txBox="1"/>
          <p:nvPr/>
        </p:nvSpPr>
        <p:spPr>
          <a:xfrm>
            <a:off x="6256020" y="1732598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6C3F1-0CC7-4683-9E56-CDCA82C5F609}"/>
              </a:ext>
            </a:extLst>
          </p:cNvPr>
          <p:cNvSpPr txBox="1"/>
          <p:nvPr/>
        </p:nvSpPr>
        <p:spPr>
          <a:xfrm>
            <a:off x="1690490" y="2261166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Observation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02CDAD-84AA-46B3-957F-1FFB2FFEAC52}"/>
              </a:ext>
            </a:extLst>
          </p:cNvPr>
          <p:cNvSpPr txBox="1"/>
          <p:nvPr/>
        </p:nvSpPr>
        <p:spPr>
          <a:xfrm>
            <a:off x="3785292" y="2054861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Observation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1F47A-7C0D-4E10-9D9A-FCE51B023941}"/>
              </a:ext>
            </a:extLst>
          </p:cNvPr>
          <p:cNvSpPr txBox="1"/>
          <p:nvPr/>
        </p:nvSpPr>
        <p:spPr>
          <a:xfrm>
            <a:off x="3358684" y="3018402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Observation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3FCE9-BE62-44F9-AB0F-E191949BF77A}"/>
              </a:ext>
            </a:extLst>
          </p:cNvPr>
          <p:cNvSpPr txBox="1"/>
          <p:nvPr/>
        </p:nvSpPr>
        <p:spPr>
          <a:xfrm>
            <a:off x="3128010" y="3410265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A4C07-5E7E-43E4-9D8C-0572FF40F24F}"/>
              </a:ext>
            </a:extLst>
          </p:cNvPr>
          <p:cNvSpPr txBox="1"/>
          <p:nvPr/>
        </p:nvSpPr>
        <p:spPr>
          <a:xfrm>
            <a:off x="3755736" y="3840048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EF340B-A8B6-4592-9CB3-CD854A4EFC05}"/>
              </a:ext>
            </a:extLst>
          </p:cNvPr>
          <p:cNvSpPr txBox="1"/>
          <p:nvPr/>
        </p:nvSpPr>
        <p:spPr>
          <a:xfrm>
            <a:off x="2939472" y="4255707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3D08F5-5A4A-42B5-B212-FE77AB4ADE84}"/>
              </a:ext>
            </a:extLst>
          </p:cNvPr>
          <p:cNvSpPr txBox="1"/>
          <p:nvPr/>
        </p:nvSpPr>
        <p:spPr>
          <a:xfrm>
            <a:off x="4198980" y="1022990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CBC221-D552-4AE7-9EF6-6854599FBA24}"/>
              </a:ext>
            </a:extLst>
          </p:cNvPr>
          <p:cNvSpPr txBox="1"/>
          <p:nvPr/>
        </p:nvSpPr>
        <p:spPr>
          <a:xfrm>
            <a:off x="6515100" y="1176963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89E5F-EF5F-4CD2-8180-7BD43D3045CB}"/>
              </a:ext>
            </a:extLst>
          </p:cNvPr>
          <p:cNvSpPr txBox="1"/>
          <p:nvPr/>
        </p:nvSpPr>
        <p:spPr>
          <a:xfrm>
            <a:off x="558808" y="1477360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A3A24-37BB-45F7-969A-136F27D6F9A0}"/>
              </a:ext>
            </a:extLst>
          </p:cNvPr>
          <p:cNvSpPr txBox="1"/>
          <p:nvPr/>
        </p:nvSpPr>
        <p:spPr>
          <a:xfrm>
            <a:off x="6009520" y="2401661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F1565-1003-424D-AB73-ACB6F459FB2F}"/>
              </a:ext>
            </a:extLst>
          </p:cNvPr>
          <p:cNvSpPr txBox="1"/>
          <p:nvPr/>
        </p:nvSpPr>
        <p:spPr>
          <a:xfrm>
            <a:off x="5994640" y="2872289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92E1A6-9D51-4216-86DA-FC8ACB83DA44}"/>
              </a:ext>
            </a:extLst>
          </p:cNvPr>
          <p:cNvSpPr txBox="1"/>
          <p:nvPr/>
        </p:nvSpPr>
        <p:spPr>
          <a:xfrm>
            <a:off x="6113540" y="3264531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Expected Life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7D7E5E-F8E3-4D1E-A9A8-A0510765EEE8}"/>
              </a:ext>
            </a:extLst>
          </p:cNvPr>
          <p:cNvSpPr txBox="1"/>
          <p:nvPr/>
        </p:nvSpPr>
        <p:spPr>
          <a:xfrm>
            <a:off x="6887464" y="3663762"/>
            <a:ext cx="28879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D6B21-9D2A-46BC-94D0-30B8D763F4D7}"/>
              </a:ext>
            </a:extLst>
          </p:cNvPr>
          <p:cNvSpPr txBox="1"/>
          <p:nvPr/>
        </p:nvSpPr>
        <p:spPr>
          <a:xfrm>
            <a:off x="4579732" y="2559949"/>
            <a:ext cx="23077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3D17A-2A2C-4752-95F9-AC21DE1D5874}"/>
              </a:ext>
            </a:extLst>
          </p:cNvPr>
          <p:cNvSpPr txBox="1"/>
          <p:nvPr/>
        </p:nvSpPr>
        <p:spPr>
          <a:xfrm>
            <a:off x="1784096" y="1092241"/>
            <a:ext cx="21249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Photo ID</a:t>
            </a:r>
          </a:p>
        </p:txBody>
      </p:sp>
    </p:spTree>
    <p:extLst>
      <p:ext uri="{BB962C8B-B14F-4D97-AF65-F5344CB8AC3E}">
        <p14:creationId xmlns:p14="http://schemas.microsoft.com/office/powerpoint/2010/main" val="12443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9A87B22-325B-4895-BC91-6A6A93CB1960}"/>
              </a:ext>
            </a:extLst>
          </p:cNvPr>
          <p:cNvSpPr txBox="1"/>
          <p:nvPr/>
        </p:nvSpPr>
        <p:spPr>
          <a:xfrm>
            <a:off x="101105" y="1465872"/>
            <a:ext cx="161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AE21E0-AA41-4C32-8D32-8EE9B9317A09}"/>
              </a:ext>
            </a:extLst>
          </p:cNvPr>
          <p:cNvSpPr txBox="1"/>
          <p:nvPr/>
        </p:nvSpPr>
        <p:spPr>
          <a:xfrm>
            <a:off x="3111187" y="2216046"/>
            <a:ext cx="1928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Health Concern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7DB81-B664-4B82-9F50-0E3AA08F18AE}"/>
              </a:ext>
            </a:extLst>
          </p:cNvPr>
          <p:cNvSpPr txBox="1"/>
          <p:nvPr/>
        </p:nvSpPr>
        <p:spPr>
          <a:xfrm>
            <a:off x="101105" y="1668352"/>
            <a:ext cx="161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F6608-9595-470B-85A3-EA3FD4E7E5FD}"/>
              </a:ext>
            </a:extLst>
          </p:cNvPr>
          <p:cNvSpPr txBox="1"/>
          <p:nvPr/>
        </p:nvSpPr>
        <p:spPr>
          <a:xfrm>
            <a:off x="94198" y="2480666"/>
            <a:ext cx="1713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8E124-1915-40FB-87A6-D9334D479AC3}"/>
              </a:ext>
            </a:extLst>
          </p:cNvPr>
          <p:cNvSpPr txBox="1"/>
          <p:nvPr/>
        </p:nvSpPr>
        <p:spPr>
          <a:xfrm>
            <a:off x="3115920" y="1598906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Material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62458-47DE-407C-9D60-BFE5FC63A7F3}"/>
              </a:ext>
            </a:extLst>
          </p:cNvPr>
          <p:cNvSpPr txBox="1"/>
          <p:nvPr/>
        </p:nvSpPr>
        <p:spPr>
          <a:xfrm>
            <a:off x="257232" y="169392"/>
            <a:ext cx="746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Systematic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AC57A-8E49-4A2D-A2F6-F264B308E484}"/>
              </a:ext>
            </a:extLst>
          </p:cNvPr>
          <p:cNvSpPr txBox="1"/>
          <p:nvPr/>
        </p:nvSpPr>
        <p:spPr>
          <a:xfrm>
            <a:off x="3111186" y="2910407"/>
            <a:ext cx="179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E5BD3-B381-4C9D-B09E-33DD49F23063}"/>
              </a:ext>
            </a:extLst>
          </p:cNvPr>
          <p:cNvSpPr txBox="1"/>
          <p:nvPr/>
        </p:nvSpPr>
        <p:spPr>
          <a:xfrm>
            <a:off x="3111186" y="3352928"/>
            <a:ext cx="2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Prob. Of Failure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00142-D577-4261-ACC7-DB4CF486B214}"/>
              </a:ext>
            </a:extLst>
          </p:cNvPr>
          <p:cNvSpPr txBox="1"/>
          <p:nvPr/>
        </p:nvSpPr>
        <p:spPr>
          <a:xfrm>
            <a:off x="94198" y="2091213"/>
            <a:ext cx="227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Installation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0B797-6ABE-455A-9777-17AEFD9D605C}"/>
              </a:ext>
            </a:extLst>
          </p:cNvPr>
          <p:cNvSpPr txBox="1"/>
          <p:nvPr/>
        </p:nvSpPr>
        <p:spPr>
          <a:xfrm>
            <a:off x="3115920" y="1804643"/>
            <a:ext cx="2397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Condition Comments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A2EE3-AB89-420C-B2C5-86D536F381BD}"/>
              </a:ext>
            </a:extLst>
          </p:cNvPr>
          <p:cNvSpPr txBox="1"/>
          <p:nvPr/>
        </p:nvSpPr>
        <p:spPr>
          <a:xfrm>
            <a:off x="3115920" y="2005824"/>
            <a:ext cx="2277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Code Concern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A1503-F1CF-4CF0-B3B4-19E3D3CE6A57}"/>
              </a:ext>
            </a:extLst>
          </p:cNvPr>
          <p:cNvSpPr txBox="1"/>
          <p:nvPr/>
        </p:nvSpPr>
        <p:spPr>
          <a:xfrm>
            <a:off x="3121101" y="2440924"/>
            <a:ext cx="239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Remaining Service life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5E8831-9EC4-4C8A-A1F9-CF05B3128DB9}"/>
              </a:ext>
            </a:extLst>
          </p:cNvPr>
          <p:cNvSpPr txBox="1"/>
          <p:nvPr/>
        </p:nvSpPr>
        <p:spPr>
          <a:xfrm>
            <a:off x="6300456" y="3149044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6C3F1-0CC7-4683-9E56-CDCA82C5F609}"/>
              </a:ext>
            </a:extLst>
          </p:cNvPr>
          <p:cNvSpPr txBox="1"/>
          <p:nvPr/>
        </p:nvSpPr>
        <p:spPr>
          <a:xfrm>
            <a:off x="101105" y="1888733"/>
            <a:ext cx="2168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Observations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3FCE9-BE62-44F9-AB0F-E191949BF77A}"/>
              </a:ext>
            </a:extLst>
          </p:cNvPr>
          <p:cNvSpPr txBox="1"/>
          <p:nvPr/>
        </p:nvSpPr>
        <p:spPr>
          <a:xfrm>
            <a:off x="101105" y="2703129"/>
            <a:ext cx="255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Replacement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A4C07-5E7E-43E4-9D8C-0572FF40F24F}"/>
              </a:ext>
            </a:extLst>
          </p:cNvPr>
          <p:cNvSpPr txBox="1"/>
          <p:nvPr/>
        </p:nvSpPr>
        <p:spPr>
          <a:xfrm>
            <a:off x="6300456" y="192719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EF340B-A8B6-4592-9CB3-CD854A4EFC05}"/>
              </a:ext>
            </a:extLst>
          </p:cNvPr>
          <p:cNvSpPr txBox="1"/>
          <p:nvPr/>
        </p:nvSpPr>
        <p:spPr>
          <a:xfrm>
            <a:off x="6300456" y="215765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Strategy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3D08F5-5A4A-42B5-B212-FE77AB4ADE84}"/>
              </a:ext>
            </a:extLst>
          </p:cNvPr>
          <p:cNvSpPr txBox="1"/>
          <p:nvPr/>
        </p:nvSpPr>
        <p:spPr>
          <a:xfrm>
            <a:off x="6300456" y="1464578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CBC221-D552-4AE7-9EF6-6854599FBA24}"/>
              </a:ext>
            </a:extLst>
          </p:cNvPr>
          <p:cNvSpPr txBox="1"/>
          <p:nvPr/>
        </p:nvSpPr>
        <p:spPr>
          <a:xfrm>
            <a:off x="6300456" y="1690350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Repair Year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89E5F-EF5F-4CD2-8180-7BD43D3045CB}"/>
              </a:ext>
            </a:extLst>
          </p:cNvPr>
          <p:cNvSpPr txBox="1"/>
          <p:nvPr/>
        </p:nvSpPr>
        <p:spPr>
          <a:xfrm>
            <a:off x="6300456" y="2393416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A3A24-37BB-45F7-969A-136F27D6F9A0}"/>
              </a:ext>
            </a:extLst>
          </p:cNvPr>
          <p:cNvSpPr txBox="1"/>
          <p:nvPr/>
        </p:nvSpPr>
        <p:spPr>
          <a:xfrm>
            <a:off x="6300456" y="2643127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F1565-1003-424D-AB73-ACB6F459FB2F}"/>
              </a:ext>
            </a:extLst>
          </p:cNvPr>
          <p:cNvSpPr txBox="1"/>
          <p:nvPr/>
        </p:nvSpPr>
        <p:spPr>
          <a:xfrm>
            <a:off x="6300456" y="2910644"/>
            <a:ext cx="28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Capital Project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92E1A6-9D51-4216-86DA-FC8ACB83DA44}"/>
              </a:ext>
            </a:extLst>
          </p:cNvPr>
          <p:cNvSpPr txBox="1"/>
          <p:nvPr/>
        </p:nvSpPr>
        <p:spPr>
          <a:xfrm>
            <a:off x="3111186" y="3111351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Expected Life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7D7E5E-F8E3-4D1E-A9A8-A0510765EEE8}"/>
              </a:ext>
            </a:extLst>
          </p:cNvPr>
          <p:cNvSpPr txBox="1"/>
          <p:nvPr/>
        </p:nvSpPr>
        <p:spPr>
          <a:xfrm>
            <a:off x="3121101" y="2668830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D6B21-9D2A-46BC-94D0-30B8D763F4D7}"/>
              </a:ext>
            </a:extLst>
          </p:cNvPr>
          <p:cNvSpPr txBox="1"/>
          <p:nvPr/>
        </p:nvSpPr>
        <p:spPr>
          <a:xfrm>
            <a:off x="3115920" y="1406742"/>
            <a:ext cx="264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53323-E086-477D-BEC3-CB76BEB895C2}"/>
              </a:ext>
            </a:extLst>
          </p:cNvPr>
          <p:cNvSpPr txBox="1"/>
          <p:nvPr/>
        </p:nvSpPr>
        <p:spPr>
          <a:xfrm>
            <a:off x="94198" y="2287350"/>
            <a:ext cx="1766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Asset Photo 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1B98C-5A4A-43F1-90FD-638CBD1F6925}"/>
              </a:ext>
            </a:extLst>
          </p:cNvPr>
          <p:cNvSpPr txBox="1"/>
          <p:nvPr/>
        </p:nvSpPr>
        <p:spPr>
          <a:xfrm>
            <a:off x="101105" y="1032064"/>
            <a:ext cx="161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Basic Info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02BA32-29A7-4A4E-8AB3-4B00BC43A36E}"/>
              </a:ext>
            </a:extLst>
          </p:cNvPr>
          <p:cNvSpPr txBox="1"/>
          <p:nvPr/>
        </p:nvSpPr>
        <p:spPr>
          <a:xfrm>
            <a:off x="3135149" y="103206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Analysis Info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416CAA-CEE2-49B4-97EA-BB13ED781ADB}"/>
              </a:ext>
            </a:extLst>
          </p:cNvPr>
          <p:cNvSpPr txBox="1"/>
          <p:nvPr/>
        </p:nvSpPr>
        <p:spPr>
          <a:xfrm>
            <a:off x="6321183" y="1032064"/>
            <a:ext cx="251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3F36"/>
                </a:solidFill>
                <a:latin typeface="+mj-lt"/>
                <a:ea typeface="Roboto" panose="02000000000000000000" pitchFamily="2" charset="0"/>
                <a:cs typeface="Vani" panose="020B0502040204020203" pitchFamily="18" charset="0"/>
              </a:rPr>
              <a:t>Planning Info</a:t>
            </a:r>
          </a:p>
        </p:txBody>
      </p:sp>
    </p:spTree>
    <p:extLst>
      <p:ext uri="{BB962C8B-B14F-4D97-AF65-F5344CB8AC3E}">
        <p14:creationId xmlns:p14="http://schemas.microsoft.com/office/powerpoint/2010/main" val="33716875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631</Words>
  <Application>Microsoft Macintosh PowerPoint</Application>
  <PresentationFormat>On-screen Show (16:9)</PresentationFormat>
  <Paragraphs>225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Inventory and Reporting Automation</dc:title>
  <cp:lastModifiedBy>Delin Mu</cp:lastModifiedBy>
  <cp:revision>132</cp:revision>
  <dcterms:modified xsi:type="dcterms:W3CDTF">2022-01-13T04:02:42Z</dcterms:modified>
</cp:coreProperties>
</file>