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3774400" cy="10880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23D62-DEB0-4351-BBCD-1D437D0FB8DC}" v="28" dt="2024-01-11T22:49:03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7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, Raymond" userId="a0667180-2b8b-444c-839d-1cdae66680c9" providerId="ADAL" clId="{1E523D62-DEB0-4351-BBCD-1D437D0FB8DC}"/>
    <pc:docChg chg="undo custSel modSld modMainMaster">
      <pc:chgData name="Mu, Raymond" userId="a0667180-2b8b-444c-839d-1cdae66680c9" providerId="ADAL" clId="{1E523D62-DEB0-4351-BBCD-1D437D0FB8DC}" dt="2024-01-11T22:50:55.545" v="1279" actId="207"/>
      <pc:docMkLst>
        <pc:docMk/>
      </pc:docMkLst>
      <pc:sldChg chg="addSp delSp modSp mod">
        <pc:chgData name="Mu, Raymond" userId="a0667180-2b8b-444c-839d-1cdae66680c9" providerId="ADAL" clId="{1E523D62-DEB0-4351-BBCD-1D437D0FB8DC}" dt="2024-01-11T22:50:55.545" v="1279" actId="207"/>
        <pc:sldMkLst>
          <pc:docMk/>
          <pc:sldMk cId="25513488" sldId="256"/>
        </pc:sldMkLst>
        <pc:spChg chg="add 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" creationId="{2045D170-6F9F-5F7E-7A2F-FB620F8892AF}"/>
          </ac:spMkLst>
        </pc:spChg>
        <pc:spChg chg="add del mod">
          <ac:chgData name="Mu, Raymond" userId="a0667180-2b8b-444c-839d-1cdae66680c9" providerId="ADAL" clId="{1E523D62-DEB0-4351-BBCD-1D437D0FB8DC}" dt="2024-01-11T22:31:27.921" v="112" actId="478"/>
          <ac:spMkLst>
            <pc:docMk/>
            <pc:sldMk cId="25513488" sldId="256"/>
            <ac:spMk id="3" creationId="{0D486081-FA92-B862-76EC-A444DD6D83EF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" creationId="{89A025AE-6826-D85C-04FB-7195A28F7041}"/>
          </ac:spMkLst>
        </pc:spChg>
        <pc:spChg chg="add mod">
          <ac:chgData name="Mu, Raymond" userId="a0667180-2b8b-444c-839d-1cdae66680c9" providerId="ADAL" clId="{1E523D62-DEB0-4351-BBCD-1D437D0FB8DC}" dt="2024-01-11T22:32:47.375" v="239" actId="164"/>
          <ac:spMkLst>
            <pc:docMk/>
            <pc:sldMk cId="25513488" sldId="256"/>
            <ac:spMk id="5" creationId="{21FB604B-5E46-317F-E77E-F73F4EAEB53E}"/>
          </ac:spMkLst>
        </pc:spChg>
        <pc:spChg chg="add mod">
          <ac:chgData name="Mu, Raymond" userId="a0667180-2b8b-444c-839d-1cdae66680c9" providerId="ADAL" clId="{1E523D62-DEB0-4351-BBCD-1D437D0FB8DC}" dt="2024-01-11T22:34:52.887" v="376" actId="20577"/>
          <ac:spMkLst>
            <pc:docMk/>
            <pc:sldMk cId="25513488" sldId="256"/>
            <ac:spMk id="6" creationId="{5BCEEB8F-114F-BF28-FF03-52FB729EEF2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7" creationId="{8EDE89A0-EC50-B209-1C90-44EDCA5C7CC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9" creationId="{36CB70F2-4709-E644-1AAA-ECC908C83A6F}"/>
          </ac:spMkLst>
        </pc:spChg>
        <pc:spChg chg="mod">
          <ac:chgData name="Mu, Raymond" userId="a0667180-2b8b-444c-839d-1cdae66680c9" providerId="ADAL" clId="{1E523D62-DEB0-4351-BBCD-1D437D0FB8DC}" dt="2024-01-11T22:33:11.754" v="262"/>
          <ac:spMkLst>
            <pc:docMk/>
            <pc:sldMk cId="25513488" sldId="256"/>
            <ac:spMk id="11" creationId="{76119139-D1E5-67B3-76B8-305BE29AEC00}"/>
          </ac:spMkLst>
        </pc:spChg>
        <pc:spChg chg="mod">
          <ac:chgData name="Mu, Raymond" userId="a0667180-2b8b-444c-839d-1cdae66680c9" providerId="ADAL" clId="{1E523D62-DEB0-4351-BBCD-1D437D0FB8DC}" dt="2024-01-11T22:33:19.925" v="289" actId="20577"/>
          <ac:spMkLst>
            <pc:docMk/>
            <pc:sldMk cId="25513488" sldId="256"/>
            <ac:spMk id="12" creationId="{8D6A417C-ED1D-3F22-9769-1E0F77F9AE3A}"/>
          </ac:spMkLst>
        </pc:spChg>
        <pc:spChg chg="mod topLvl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14" creationId="{6B0403AD-0045-1BD2-503F-6E6970348DC4}"/>
          </ac:spMkLst>
        </pc:spChg>
        <pc:spChg chg="del mod topLvl">
          <ac:chgData name="Mu, Raymond" userId="a0667180-2b8b-444c-839d-1cdae66680c9" providerId="ADAL" clId="{1E523D62-DEB0-4351-BBCD-1D437D0FB8DC}" dt="2024-01-11T22:36:51.813" v="495" actId="478"/>
          <ac:spMkLst>
            <pc:docMk/>
            <pc:sldMk cId="25513488" sldId="256"/>
            <ac:spMk id="15" creationId="{95FFABE9-2EBE-773B-1309-7E8929A59B39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6" creationId="{B3815866-D8DF-9D02-CF2E-1B9F0382B6FA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8" creationId="{C6137D57-26F3-11EC-A453-82F77799104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19" creationId="{76312629-BBD3-849D-FF45-193C097935E3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0" creationId="{F165AAC3-9585-DDF2-82BD-F33DEC962ED4}"/>
          </ac:spMkLst>
        </pc:spChg>
        <pc:spChg chg="add del">
          <ac:chgData name="Mu, Raymond" userId="a0667180-2b8b-444c-839d-1cdae66680c9" providerId="ADAL" clId="{1E523D62-DEB0-4351-BBCD-1D437D0FB8DC}" dt="2024-01-11T22:36:09.438" v="464" actId="22"/>
          <ac:spMkLst>
            <pc:docMk/>
            <pc:sldMk cId="25513488" sldId="256"/>
            <ac:spMk id="21" creationId="{C767CD6C-42A8-10DD-DD18-967CAEF42552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22" creationId="{F41F3E19-6A30-5E31-D7EC-F7E7B46BCDA1}"/>
          </ac:spMkLst>
        </pc:spChg>
        <pc:spChg chg="add mod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23" creationId="{E24D5C3C-D757-2377-32E6-02F93866FE98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27" creationId="{7022244D-A23A-0827-C05E-93E96E95695D}"/>
          </ac:spMkLst>
        </pc:spChg>
        <pc:spChg chg="add del mod">
          <ac:chgData name="Mu, Raymond" userId="a0667180-2b8b-444c-839d-1cdae66680c9" providerId="ADAL" clId="{1E523D62-DEB0-4351-BBCD-1D437D0FB8DC}" dt="2024-01-11T22:41:44.643" v="614" actId="478"/>
          <ac:spMkLst>
            <pc:docMk/>
            <pc:sldMk cId="25513488" sldId="256"/>
            <ac:spMk id="31" creationId="{41C78B2F-9975-00A6-ADF9-8D7D01DC7A27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33" creationId="{C934AAC1-FC4B-4AE6-8BFE-9474020CE8AB}"/>
          </ac:spMkLst>
        </pc:spChg>
        <pc:spChg chg="add mod">
          <ac:chgData name="Mu, Raymond" userId="a0667180-2b8b-444c-839d-1cdae66680c9" providerId="ADAL" clId="{1E523D62-DEB0-4351-BBCD-1D437D0FB8DC}" dt="2024-01-11T22:50:55.545" v="1279" actId="207"/>
          <ac:spMkLst>
            <pc:docMk/>
            <pc:sldMk cId="25513488" sldId="256"/>
            <ac:spMk id="34" creationId="{4C15483F-9213-4224-8F74-234500348009}"/>
          </ac:spMkLst>
        </pc:spChg>
        <pc:spChg chg="add del mod">
          <ac:chgData name="Mu, Raymond" userId="a0667180-2b8b-444c-839d-1cdae66680c9" providerId="ADAL" clId="{1E523D62-DEB0-4351-BBCD-1D437D0FB8DC}" dt="2024-01-11T22:42:51.470" v="707" actId="478"/>
          <ac:spMkLst>
            <pc:docMk/>
            <pc:sldMk cId="25513488" sldId="256"/>
            <ac:spMk id="36" creationId="{27876B76-56FC-F105-B818-35CAFD5D0B1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37" creationId="{4A45012C-F96A-11AD-2B2D-1276413BA8DD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38" creationId="{A2F28705-1B01-DC4D-D8DE-F5B3011B7A50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39" creationId="{7AA67A05-634A-1C5F-154B-119A4E1659D8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0" creationId="{9392A933-5179-FDAC-C5D5-149302C3E84C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1" creationId="{6955052F-BB96-3D6F-7882-4871BCE438A7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2" creationId="{348C4BBF-B513-F47E-C34B-170DD88D851A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3" creationId="{5475036F-EC6B-D04A-510B-C08DEFAFB88E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8" creationId="{37350477-4A02-DB21-2AD0-FE53360117A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49" creationId="{5F6A67D9-9B5B-05F3-86A0-2618F2714322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0" creationId="{86B6914A-9013-E75B-F143-69887415C437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1" creationId="{E8A091D6-E807-373F-1E99-4D6BC0DD88C6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2" creationId="{17251E13-01DF-C685-F5AD-B4F9766B917B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53" creationId="{F176E8BD-3AE9-1E8B-322F-B0B915CC69E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59" creationId="{D13B20C4-9D5C-64B9-CD48-A4F5B7798576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0" creationId="{451FD7A4-B534-332E-BBC6-9D28AB8CAB92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2" creationId="{874085CF-860C-E4FC-5E70-B2CDC64081A1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3" creationId="{E4DD5D99-32C2-663A-61F8-16250CEAD4AE}"/>
          </ac:spMkLst>
        </pc:spChg>
        <pc:spChg chg="add mod">
          <ac:chgData name="Mu, Raymond" userId="a0667180-2b8b-444c-839d-1cdae66680c9" providerId="ADAL" clId="{1E523D62-DEB0-4351-BBCD-1D437D0FB8DC}" dt="2024-01-11T22:50:40.435" v="1276" actId="1036"/>
          <ac:spMkLst>
            <pc:docMk/>
            <pc:sldMk cId="25513488" sldId="256"/>
            <ac:spMk id="65" creationId="{95F05CAA-9471-38F0-27DB-4F15648C4823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69" creationId="{2EC8151A-B45F-4AD4-D080-1D3C20C1B864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1" creationId="{35A6DA89-DAD1-0A23-0D86-BA072EC36738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2" creationId="{757D4D5C-C8DB-0E4E-6A9F-06887FBAE03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4" creationId="{A4FB1A44-EC03-18FB-03B8-C2B77F32A67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5" creationId="{3D881CF8-4F52-6A67-6CB7-E60E95C9AC62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7" creationId="{682A2FD0-CD6D-971B-B571-9C877E7168B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78" creationId="{6E0F8D3C-F964-7120-FADF-FE4E34FCE365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80" creationId="{8BBD1473-DBEC-9570-B858-7CF24FFA541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87" creationId="{FC0648C6-66D4-FD61-5062-CF0649DB7A65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88" creationId="{56FA5AC0-15E7-6B80-6C0F-C965BE935B61}"/>
          </ac:spMkLst>
        </pc:spChg>
        <pc:spChg chg="mod">
          <ac:chgData name="Mu, Raymond" userId="a0667180-2b8b-444c-839d-1cdae66680c9" providerId="ADAL" clId="{1E523D62-DEB0-4351-BBCD-1D437D0FB8DC}" dt="2024-01-11T22:46:14.137" v="1082" actId="164"/>
          <ac:spMkLst>
            <pc:docMk/>
            <pc:sldMk cId="25513488" sldId="256"/>
            <ac:spMk id="89" creationId="{7DDC3FA1-A432-A5E0-C23F-79B67CAEA66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0" creationId="{618A5F47-A253-4402-5237-5674E21D66B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1" creationId="{1D8E56C7-FDD0-70F6-DA43-4FFADF74F8B7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2" creationId="{18C66924-5C34-E1C5-1795-5059B1BDD45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3" creationId="{B8ACE7DE-286E-DF6B-E84D-964502193800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4" creationId="{456180CD-1D23-3DCE-D75F-A609FE2DC077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99" creationId="{971D0487-DA26-6A17-D8EC-933397F02AE0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0" creationId="{6A94E7AF-9818-0E2D-64ED-9ACCBE8CD171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1" creationId="{0DBA5C2F-A77A-6832-FB98-05129DF5FAE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2" creationId="{2B2DA5DC-553D-73A6-E27D-8B069FEDC46E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3" creationId="{315BCC04-726E-FED9-0A92-7C6F5193785D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04" creationId="{F3DBE309-BE17-9C97-A5A1-9BA0859BFFEC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19" creationId="{1814048C-8717-383C-4FB4-D6D839831201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20" creationId="{106825CA-8B31-E7B2-2E54-AE6FD3BDFAA9}"/>
          </ac:spMkLst>
        </pc:spChg>
        <pc:spChg chg="mod">
          <ac:chgData name="Mu, Raymond" userId="a0667180-2b8b-444c-839d-1cdae66680c9" providerId="ADAL" clId="{1E523D62-DEB0-4351-BBCD-1D437D0FB8DC}" dt="2024-01-11T22:48:58.393" v="1213"/>
          <ac:spMkLst>
            <pc:docMk/>
            <pc:sldMk cId="25513488" sldId="256"/>
            <ac:spMk id="121" creationId="{F46BEB65-44D3-40FD-A358-0AD3FDB50177}"/>
          </ac:spMkLst>
        </pc:spChg>
        <pc:spChg chg="add mod ord">
          <ac:chgData name="Mu, Raymond" userId="a0667180-2b8b-444c-839d-1cdae66680c9" providerId="ADAL" clId="{1E523D62-DEB0-4351-BBCD-1D437D0FB8DC}" dt="2024-01-11T22:50:42.805" v="1278" actId="1076"/>
          <ac:spMkLst>
            <pc:docMk/>
            <pc:sldMk cId="25513488" sldId="256"/>
            <ac:spMk id="122" creationId="{90A73C0C-8F50-25BD-E58C-8D31C4ADE47A}"/>
          </ac:spMkLst>
        </pc:spChg>
        <pc:grpChg chg="add del mod">
          <ac:chgData name="Mu, Raymond" userId="a0667180-2b8b-444c-839d-1cdae66680c9" providerId="ADAL" clId="{1E523D62-DEB0-4351-BBCD-1D437D0FB8DC}" dt="2024-01-11T22:37:05.376" v="500" actId="478"/>
          <ac:grpSpMkLst>
            <pc:docMk/>
            <pc:sldMk cId="25513488" sldId="256"/>
            <ac:grpSpMk id="8" creationId="{600AC2E2-0293-B5AD-12E1-3F89E25AEC95}"/>
          </ac:grpSpMkLst>
        </pc:grpChg>
        <pc:grpChg chg="add del mod">
          <ac:chgData name="Mu, Raymond" userId="a0667180-2b8b-444c-839d-1cdae66680c9" providerId="ADAL" clId="{1E523D62-DEB0-4351-BBCD-1D437D0FB8DC}" dt="2024-01-11T22:34:39.519" v="371" actId="478"/>
          <ac:grpSpMkLst>
            <pc:docMk/>
            <pc:sldMk cId="25513488" sldId="256"/>
            <ac:grpSpMk id="10" creationId="{D5D7A453-20EB-1137-3CAA-53BCD0F577AB}"/>
          </ac:grpSpMkLst>
        </pc:grpChg>
        <pc:grpChg chg="add del mod">
          <ac:chgData name="Mu, Raymond" userId="a0667180-2b8b-444c-839d-1cdae66680c9" providerId="ADAL" clId="{1E523D62-DEB0-4351-BBCD-1D437D0FB8DC}" dt="2024-01-11T22:36:51.813" v="495" actId="478"/>
          <ac:grpSpMkLst>
            <pc:docMk/>
            <pc:sldMk cId="25513488" sldId="256"/>
            <ac:grpSpMk id="13" creationId="{317DA0EB-33C0-A8D4-BC5A-4BFFAEB0C915}"/>
          </ac:grpSpMkLst>
        </pc:grpChg>
        <pc:grpChg chg="add mod">
          <ac:chgData name="Mu, Raymond" userId="a0667180-2b8b-444c-839d-1cdae66680c9" providerId="ADAL" clId="{1E523D62-DEB0-4351-BBCD-1D437D0FB8DC}" dt="2024-01-11T22:46:16.181" v="1110" actId="1038"/>
          <ac:grpSpMkLst>
            <pc:docMk/>
            <pc:sldMk cId="25513488" sldId="256"/>
            <ac:grpSpMk id="66" creationId="{40997883-3EF5-CEFD-EA8D-16C8851EEF28}"/>
          </ac:grpSpMkLst>
        </pc:grpChg>
        <pc:grpChg chg="add mod">
          <ac:chgData name="Mu, Raymond" userId="a0667180-2b8b-444c-839d-1cdae66680c9" providerId="ADAL" clId="{1E523D62-DEB0-4351-BBCD-1D437D0FB8DC}" dt="2024-01-11T22:49:00.376" v="1215" actId="1076"/>
          <ac:grpSpMkLst>
            <pc:docMk/>
            <pc:sldMk cId="25513488" sldId="256"/>
            <ac:grpSpMk id="68" creationId="{7E945DC3-716C-DA73-3E6E-74CB15AD3515}"/>
          </ac:grpSpMkLst>
        </pc:grpChg>
        <pc:picChg chg="add mod">
          <ac:chgData name="Mu, Raymond" userId="a0667180-2b8b-444c-839d-1cdae66680c9" providerId="ADAL" clId="{1E523D62-DEB0-4351-BBCD-1D437D0FB8DC}" dt="2024-01-11T22:50:40.435" v="1276" actId="1036"/>
          <ac:picMkLst>
            <pc:docMk/>
            <pc:sldMk cId="25513488" sldId="256"/>
            <ac:picMk id="25" creationId="{B1EB7A3D-66EE-D036-22E7-C3AAC528BDC6}"/>
          </ac:picMkLst>
        </pc:picChg>
        <pc:picChg chg="add mod">
          <ac:chgData name="Mu, Raymond" userId="a0667180-2b8b-444c-839d-1cdae66680c9" providerId="ADAL" clId="{1E523D62-DEB0-4351-BBCD-1D437D0FB8DC}" dt="2024-01-11T22:50:40.435" v="1276" actId="1036"/>
          <ac:picMkLst>
            <pc:docMk/>
            <pc:sldMk cId="25513488" sldId="256"/>
            <ac:picMk id="30" creationId="{54EA5ACD-4AEC-CEE7-0007-AED1B5D974EB}"/>
          </ac:picMkLst>
        </pc:pic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26" creationId="{213AA27B-57FB-9D42-6D0B-BF76BCA24822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29" creationId="{76350A0A-200F-A8DC-49AD-83168FFA6CF5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32" creationId="{A593EA80-5CB4-6D27-A75B-6BFA9A47A99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35" creationId="{F441F17C-4ECB-3EB5-0F9E-602A9371A40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4" creationId="{2F3CAF24-EFFD-3177-2C36-E21B98124014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5" creationId="{66C3957A-2808-3475-3B53-37099B5F1C27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6" creationId="{2D64EBEA-0367-0EBF-D7B7-DDD2A5C1801F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47" creationId="{AE8DC3E9-3745-01BE-ABD8-4ABA650041F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4" creationId="{688F6970-13E8-A9FE-CCB5-4AFE99AF270F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5" creationId="{32CFF806-25CE-0D46-91CC-2A38F2CC6EA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6" creationId="{FFAADCB5-B5D9-9FD3-938B-95E4E68A05AB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7" creationId="{80149048-608C-BBEB-407D-34ADFD96198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58" creationId="{7B17458C-B391-0D58-704D-B07ADE1A9B0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1" creationId="{4DEF3455-C375-ABDA-FFB7-E7682C445C0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4" creationId="{E8D2335C-E0EF-A950-5243-BA2E95EDB0A9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67" creationId="{038F7DFE-8B5A-F34A-9834-81F94AC5426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0" creationId="{943C4CC1-C2F2-456C-033C-F0F3A9B2E0A6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3" creationId="{A9122D99-0244-4ED9-4BEB-0E1484FA1CF0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6" creationId="{D65C053D-198F-FD3E-987D-8EDAC2C78DFB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79" creationId="{08EF3064-8665-A47B-9A8B-97AF2B69A5C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1" creationId="{BBB17F55-BA08-00E4-E839-F2EE8B30BD71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82" creationId="{54F5CBB5-F25B-AC5D-6837-4E5AC25494F3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3" creationId="{66E3B74D-9AAE-0259-2671-7163115EA2C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4" creationId="{32DC8E9D-497A-9D22-EF67-582E3661E05D}"/>
          </ac:cxnSpMkLst>
        </pc:cxnChg>
        <pc:cxnChg chg="mod">
          <ac:chgData name="Mu, Raymond" userId="a0667180-2b8b-444c-839d-1cdae66680c9" providerId="ADAL" clId="{1E523D62-DEB0-4351-BBCD-1D437D0FB8DC}" dt="2024-01-11T22:46:14.137" v="1082" actId="164"/>
          <ac:cxnSpMkLst>
            <pc:docMk/>
            <pc:sldMk cId="25513488" sldId="256"/>
            <ac:cxnSpMk id="85" creationId="{804F2F81-EF90-C793-B7DC-CB2D22AC9C9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86" creationId="{EABE31ED-FC83-A61A-4EBB-048BAC77ECB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5" creationId="{F0B55F6C-CEBA-53F3-1B1E-3EDA63FB9B2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6" creationId="{D88C7302-1CA9-463A-AD75-75BC4610939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7" creationId="{BC57211C-A9EB-8B71-4645-3D7D3856C6D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98" creationId="{D49AEC9A-5FE0-1376-510E-6DCCEE50E8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5" creationId="{A894FA50-706C-D26A-9FFD-87820B82624F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6" creationId="{73A4387D-B8CB-3A49-B279-51748ED0326D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7" creationId="{0F05D6E1-D739-DD92-1EA0-AA010BBD8DD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8" creationId="{626A44AD-1053-8AC5-EE20-975B064C1D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09" creationId="{4879AE87-03DE-A2E2-3AEA-51266E58190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0" creationId="{81F0ECD1-897F-5B49-9679-4183DFA3EB0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1" creationId="{1719B6CF-C915-2B0B-A298-8954A0798165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2" creationId="{78CDE6AF-1B44-804E-5364-18CA247F06CB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3" creationId="{571A4F8F-FBDD-09C2-B97E-4B11F47BD148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4" creationId="{85760E86-4418-7885-A97D-6B2BF57BEDA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5" creationId="{C4EAAD63-8E93-8C19-1D78-239A389C1D52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6" creationId="{718DBE5A-9EDF-5304-B65E-2E57BBCCDC10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7" creationId="{80E25712-C15F-0CAC-225F-079CCA2F212D}"/>
          </ac:cxnSpMkLst>
        </pc:cxnChg>
        <pc:cxnChg chg="mod">
          <ac:chgData name="Mu, Raymond" userId="a0667180-2b8b-444c-839d-1cdae66680c9" providerId="ADAL" clId="{1E523D62-DEB0-4351-BBCD-1D437D0FB8DC}" dt="2024-01-11T22:48:58.393" v="1213"/>
          <ac:cxnSpMkLst>
            <pc:docMk/>
            <pc:sldMk cId="25513488" sldId="256"/>
            <ac:cxnSpMk id="118" creationId="{861D1E19-B112-3D3B-17DF-9EB4786144C3}"/>
          </ac:cxnSpMkLst>
        </pc:cxnChg>
      </pc:sldChg>
      <pc:sldMasterChg chg="modSp modSldLayout">
        <pc:chgData name="Mu, Raymond" userId="a0667180-2b8b-444c-839d-1cdae66680c9" providerId="ADAL" clId="{1E523D62-DEB0-4351-BBCD-1D437D0FB8DC}" dt="2024-01-11T22:30:09.524" v="89"/>
        <pc:sldMasterMkLst>
          <pc:docMk/>
          <pc:sldMasterMk cId="1891651469" sldId="2147483648"/>
        </pc:sldMasterMkLst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2" creationId="{5E737ABF-90F6-869B-926A-9B1D7D7AF395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3" creationId="{0D57B92B-6308-A3A1-4211-BB5E685DD1D7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4" creationId="{692B535C-DAA1-B8FA-E44D-0B370BA9C02B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5" creationId="{1D83EF6A-C919-42A9-70E6-692289C428E6}"/>
          </ac:spMkLst>
        </pc:spChg>
        <pc:spChg chg="mod">
          <ac:chgData name="Mu, Raymond" userId="a0667180-2b8b-444c-839d-1cdae66680c9" providerId="ADAL" clId="{1E523D62-DEB0-4351-BBCD-1D437D0FB8DC}" dt="2024-01-11T22:30:09.524" v="89"/>
          <ac:spMkLst>
            <pc:docMk/>
            <pc:sldMasterMk cId="1891651469" sldId="2147483648"/>
            <ac:spMk id="6" creationId="{DC96AE40-8854-EF48-DC7F-91A1C8A699E4}"/>
          </ac:spMkLst>
        </pc:sp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1434006645" sldId="2147483649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434006645" sldId="2147483649"/>
              <ac:spMk id="2" creationId="{E64CA6DB-7C67-13D2-D28B-06DF0710B3CB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434006645" sldId="2147483649"/>
              <ac:spMk id="3" creationId="{75F74A98-4639-0FB1-2338-37085A795A83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2544540278" sldId="2147483651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2544540278" sldId="2147483651"/>
              <ac:spMk id="2" creationId="{A29B1DCA-641F-7C6D-57F3-7FBFCD9EE520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2544540278" sldId="2147483651"/>
              <ac:spMk id="3" creationId="{55D4EE9A-0234-D193-C63B-9F5E28189002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282892954" sldId="2147483652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282892954" sldId="2147483652"/>
              <ac:spMk id="3" creationId="{BC52C812-891D-CA89-4E9C-DD42E9BD3F9D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282892954" sldId="2147483652"/>
              <ac:spMk id="4" creationId="{39AC67FB-1CF9-EEBA-B211-B6AEEBFFEDAB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022896274" sldId="2147483653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2" creationId="{323136E7-F097-E667-EEAF-648207763157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3" creationId="{DCE0F919-7462-0897-EC0E-CBA9264AF59A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4" creationId="{067D79B0-B6EA-4DD4-D9A2-055A5035AAD5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5" creationId="{D1F65FBD-41C0-4FF3-FC83-8CBC2D3C2893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022896274" sldId="2147483653"/>
              <ac:spMk id="6" creationId="{387011BB-F05C-3857-1E4D-D5C5FE789627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4183143059" sldId="2147483656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2" creationId="{E182E7F6-59BF-48A7-5290-389E36E40C14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3" creationId="{09C912F7-F035-A4F7-C210-4ECF65407F3B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4183143059" sldId="2147483656"/>
              <ac:spMk id="4" creationId="{D4488353-AE20-779E-BB9A-B76A5DC432BF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1528698034" sldId="2147483657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2" creationId="{91DD387D-E68D-3E80-7361-94B5EA87EEA7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3" creationId="{3FB42C93-ECE8-5456-3634-6EFD2CDE57D4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1528698034" sldId="2147483657"/>
              <ac:spMk id="4" creationId="{D28FA955-2762-5209-E360-A4ACF4907850}"/>
            </ac:spMkLst>
          </pc:spChg>
        </pc:sldLayoutChg>
        <pc:sldLayoutChg chg="modSp">
          <pc:chgData name="Mu, Raymond" userId="a0667180-2b8b-444c-839d-1cdae66680c9" providerId="ADAL" clId="{1E523D62-DEB0-4351-BBCD-1D437D0FB8DC}" dt="2024-01-11T22:30:09.524" v="89"/>
          <pc:sldLayoutMkLst>
            <pc:docMk/>
            <pc:sldMasterMk cId="1891651469" sldId="2147483648"/>
            <pc:sldLayoutMk cId="3664856861" sldId="2147483659"/>
          </pc:sldLayoutMkLst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664856861" sldId="2147483659"/>
              <ac:spMk id="2" creationId="{62D03AB3-2B9E-8DFB-5339-B5271685C3DA}"/>
            </ac:spMkLst>
          </pc:spChg>
          <pc:spChg chg="mod">
            <ac:chgData name="Mu, Raymond" userId="a0667180-2b8b-444c-839d-1cdae66680c9" providerId="ADAL" clId="{1E523D62-DEB0-4351-BBCD-1D437D0FB8DC}" dt="2024-01-11T22:30:09.524" v="89"/>
            <ac:spMkLst>
              <pc:docMk/>
              <pc:sldMasterMk cId="1891651469" sldId="2147483648"/>
              <pc:sldLayoutMk cId="3664856861" sldId="2147483659"/>
              <ac:spMk id="3" creationId="{63BCE26A-869B-4A97-1D40-DA4CC0273F0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780712"/>
            <a:ext cx="17830800" cy="3788104"/>
          </a:xfrm>
        </p:spPr>
        <p:txBody>
          <a:bodyPr anchor="b"/>
          <a:lstStyle>
            <a:lvl1pPr algn="ctr">
              <a:defRPr sz="9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714900"/>
            <a:ext cx="17830800" cy="2626989"/>
          </a:xfrm>
        </p:spPr>
        <p:txBody>
          <a:bodyPr/>
          <a:lstStyle>
            <a:lvl1pPr marL="0" indent="0" algn="ctr">
              <a:buNone/>
              <a:defRPr sz="3808"/>
            </a:lvl1pPr>
            <a:lvl2pPr marL="725394" indent="0" algn="ctr">
              <a:buNone/>
              <a:defRPr sz="3173"/>
            </a:lvl2pPr>
            <a:lvl3pPr marL="1450787" indent="0" algn="ctr">
              <a:buNone/>
              <a:defRPr sz="2856"/>
            </a:lvl3pPr>
            <a:lvl4pPr marL="2176181" indent="0" algn="ctr">
              <a:buNone/>
              <a:defRPr sz="2539"/>
            </a:lvl4pPr>
            <a:lvl5pPr marL="2901574" indent="0" algn="ctr">
              <a:buNone/>
              <a:defRPr sz="2539"/>
            </a:lvl5pPr>
            <a:lvl6pPr marL="3626968" indent="0" algn="ctr">
              <a:buNone/>
              <a:defRPr sz="2539"/>
            </a:lvl6pPr>
            <a:lvl7pPr marL="4352361" indent="0" algn="ctr">
              <a:buNone/>
              <a:defRPr sz="2539"/>
            </a:lvl7pPr>
            <a:lvl8pPr marL="5077755" indent="0" algn="ctr">
              <a:buNone/>
              <a:defRPr sz="2539"/>
            </a:lvl8pPr>
            <a:lvl9pPr marL="5803148" indent="0" algn="ctr">
              <a:buNone/>
              <a:defRPr sz="25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579298"/>
            <a:ext cx="5126355" cy="9220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579298"/>
            <a:ext cx="15081885" cy="9220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9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712627"/>
            <a:ext cx="20505420" cy="4526079"/>
          </a:xfrm>
        </p:spPr>
        <p:txBody>
          <a:bodyPr anchor="b"/>
          <a:lstStyle>
            <a:lvl1pPr>
              <a:defRPr sz="9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281524"/>
            <a:ext cx="20505420" cy="2380158"/>
          </a:xfrm>
        </p:spPr>
        <p:txBody>
          <a:bodyPr/>
          <a:lstStyle>
            <a:lvl1pPr marL="0" indent="0">
              <a:buNone/>
              <a:defRPr sz="3808">
                <a:solidFill>
                  <a:schemeClr val="tx1">
                    <a:tint val="82000"/>
                  </a:schemeClr>
                </a:solidFill>
              </a:defRPr>
            </a:lvl1pPr>
            <a:lvl2pPr marL="725394" indent="0">
              <a:buNone/>
              <a:defRPr sz="3173">
                <a:solidFill>
                  <a:schemeClr val="tx1">
                    <a:tint val="82000"/>
                  </a:schemeClr>
                </a:solidFill>
              </a:defRPr>
            </a:lvl2pPr>
            <a:lvl3pPr marL="1450787" indent="0">
              <a:buNone/>
              <a:defRPr sz="2856">
                <a:solidFill>
                  <a:schemeClr val="tx1">
                    <a:tint val="82000"/>
                  </a:schemeClr>
                </a:solidFill>
              </a:defRPr>
            </a:lvl3pPr>
            <a:lvl4pPr marL="2176181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4pPr>
            <a:lvl5pPr marL="2901574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5pPr>
            <a:lvl6pPr marL="3626968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6pPr>
            <a:lvl7pPr marL="4352361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7pPr>
            <a:lvl8pPr marL="5077755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8pPr>
            <a:lvl9pPr marL="5803148" indent="0">
              <a:buNone/>
              <a:defRPr sz="25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2896489"/>
            <a:ext cx="10104120" cy="6903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2896489"/>
            <a:ext cx="10104120" cy="6903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579299"/>
            <a:ext cx="20505420" cy="210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667290"/>
            <a:ext cx="10057685" cy="1307197"/>
          </a:xfrm>
        </p:spPr>
        <p:txBody>
          <a:bodyPr anchor="b"/>
          <a:lstStyle>
            <a:lvl1pPr marL="0" indent="0">
              <a:buNone/>
              <a:defRPr sz="3808" b="1"/>
            </a:lvl1pPr>
            <a:lvl2pPr marL="725394" indent="0">
              <a:buNone/>
              <a:defRPr sz="3173" b="1"/>
            </a:lvl2pPr>
            <a:lvl3pPr marL="1450787" indent="0">
              <a:buNone/>
              <a:defRPr sz="2856" b="1"/>
            </a:lvl3pPr>
            <a:lvl4pPr marL="2176181" indent="0">
              <a:buNone/>
              <a:defRPr sz="2539" b="1"/>
            </a:lvl4pPr>
            <a:lvl5pPr marL="2901574" indent="0">
              <a:buNone/>
              <a:defRPr sz="2539" b="1"/>
            </a:lvl5pPr>
            <a:lvl6pPr marL="3626968" indent="0">
              <a:buNone/>
              <a:defRPr sz="2539" b="1"/>
            </a:lvl6pPr>
            <a:lvl7pPr marL="4352361" indent="0">
              <a:buNone/>
              <a:defRPr sz="2539" b="1"/>
            </a:lvl7pPr>
            <a:lvl8pPr marL="5077755" indent="0">
              <a:buNone/>
              <a:defRPr sz="2539" b="1"/>
            </a:lvl8pPr>
            <a:lvl9pPr marL="5803148" indent="0">
              <a:buNone/>
              <a:defRPr sz="2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3974487"/>
            <a:ext cx="10057685" cy="5845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667290"/>
            <a:ext cx="10107217" cy="1307197"/>
          </a:xfrm>
        </p:spPr>
        <p:txBody>
          <a:bodyPr anchor="b"/>
          <a:lstStyle>
            <a:lvl1pPr marL="0" indent="0">
              <a:buNone/>
              <a:defRPr sz="3808" b="1"/>
            </a:lvl1pPr>
            <a:lvl2pPr marL="725394" indent="0">
              <a:buNone/>
              <a:defRPr sz="3173" b="1"/>
            </a:lvl2pPr>
            <a:lvl3pPr marL="1450787" indent="0">
              <a:buNone/>
              <a:defRPr sz="2856" b="1"/>
            </a:lvl3pPr>
            <a:lvl4pPr marL="2176181" indent="0">
              <a:buNone/>
              <a:defRPr sz="2539" b="1"/>
            </a:lvl4pPr>
            <a:lvl5pPr marL="2901574" indent="0">
              <a:buNone/>
              <a:defRPr sz="2539" b="1"/>
            </a:lvl5pPr>
            <a:lvl6pPr marL="3626968" indent="0">
              <a:buNone/>
              <a:defRPr sz="2539" b="1"/>
            </a:lvl6pPr>
            <a:lvl7pPr marL="4352361" indent="0">
              <a:buNone/>
              <a:defRPr sz="2539" b="1"/>
            </a:lvl7pPr>
            <a:lvl8pPr marL="5077755" indent="0">
              <a:buNone/>
              <a:defRPr sz="2539" b="1"/>
            </a:lvl8pPr>
            <a:lvl9pPr marL="5803148" indent="0">
              <a:buNone/>
              <a:defRPr sz="25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3974487"/>
            <a:ext cx="10107217" cy="5845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25382"/>
            <a:ext cx="7667862" cy="2538836"/>
          </a:xfrm>
        </p:spPr>
        <p:txBody>
          <a:bodyPr anchor="b"/>
          <a:lstStyle>
            <a:lvl1pPr>
              <a:defRPr sz="5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566624"/>
            <a:ext cx="12035790" cy="7732367"/>
          </a:xfrm>
        </p:spPr>
        <p:txBody>
          <a:bodyPr/>
          <a:lstStyle>
            <a:lvl1pPr>
              <a:defRPr sz="5077"/>
            </a:lvl1pPr>
            <a:lvl2pPr>
              <a:defRPr sz="4442"/>
            </a:lvl2pPr>
            <a:lvl3pPr>
              <a:defRPr sz="3808"/>
            </a:lvl3pPr>
            <a:lvl4pPr>
              <a:defRPr sz="3173"/>
            </a:lvl4pPr>
            <a:lvl5pPr>
              <a:defRPr sz="3173"/>
            </a:lvl5pPr>
            <a:lvl6pPr>
              <a:defRPr sz="3173"/>
            </a:lvl6pPr>
            <a:lvl7pPr>
              <a:defRPr sz="3173"/>
            </a:lvl7pPr>
            <a:lvl8pPr>
              <a:defRPr sz="3173"/>
            </a:lvl8pPr>
            <a:lvl9pPr>
              <a:defRPr sz="3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64217"/>
            <a:ext cx="7667862" cy="6047367"/>
          </a:xfrm>
        </p:spPr>
        <p:txBody>
          <a:bodyPr/>
          <a:lstStyle>
            <a:lvl1pPr marL="0" indent="0">
              <a:buNone/>
              <a:defRPr sz="2539"/>
            </a:lvl1pPr>
            <a:lvl2pPr marL="725394" indent="0">
              <a:buNone/>
              <a:defRPr sz="2221"/>
            </a:lvl2pPr>
            <a:lvl3pPr marL="1450787" indent="0">
              <a:buNone/>
              <a:defRPr sz="1904"/>
            </a:lvl3pPr>
            <a:lvl4pPr marL="2176181" indent="0">
              <a:buNone/>
              <a:defRPr sz="1587"/>
            </a:lvl4pPr>
            <a:lvl5pPr marL="2901574" indent="0">
              <a:buNone/>
              <a:defRPr sz="1587"/>
            </a:lvl5pPr>
            <a:lvl6pPr marL="3626968" indent="0">
              <a:buNone/>
              <a:defRPr sz="1587"/>
            </a:lvl6pPr>
            <a:lvl7pPr marL="4352361" indent="0">
              <a:buNone/>
              <a:defRPr sz="1587"/>
            </a:lvl7pPr>
            <a:lvl8pPr marL="5077755" indent="0">
              <a:buNone/>
              <a:defRPr sz="1587"/>
            </a:lvl8pPr>
            <a:lvl9pPr marL="5803148" indent="0">
              <a:buNone/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25382"/>
            <a:ext cx="7667862" cy="2538836"/>
          </a:xfrm>
        </p:spPr>
        <p:txBody>
          <a:bodyPr anchor="b"/>
          <a:lstStyle>
            <a:lvl1pPr>
              <a:defRPr sz="50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566624"/>
            <a:ext cx="12035790" cy="7732367"/>
          </a:xfrm>
        </p:spPr>
        <p:txBody>
          <a:bodyPr anchor="t"/>
          <a:lstStyle>
            <a:lvl1pPr marL="0" indent="0">
              <a:buNone/>
              <a:defRPr sz="5077"/>
            </a:lvl1pPr>
            <a:lvl2pPr marL="725394" indent="0">
              <a:buNone/>
              <a:defRPr sz="4442"/>
            </a:lvl2pPr>
            <a:lvl3pPr marL="1450787" indent="0">
              <a:buNone/>
              <a:defRPr sz="3808"/>
            </a:lvl3pPr>
            <a:lvl4pPr marL="2176181" indent="0">
              <a:buNone/>
              <a:defRPr sz="3173"/>
            </a:lvl4pPr>
            <a:lvl5pPr marL="2901574" indent="0">
              <a:buNone/>
              <a:defRPr sz="3173"/>
            </a:lvl5pPr>
            <a:lvl6pPr marL="3626968" indent="0">
              <a:buNone/>
              <a:defRPr sz="3173"/>
            </a:lvl6pPr>
            <a:lvl7pPr marL="4352361" indent="0">
              <a:buNone/>
              <a:defRPr sz="3173"/>
            </a:lvl7pPr>
            <a:lvl8pPr marL="5077755" indent="0">
              <a:buNone/>
              <a:defRPr sz="3173"/>
            </a:lvl8pPr>
            <a:lvl9pPr marL="5803148" indent="0">
              <a:buNone/>
              <a:defRPr sz="3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264217"/>
            <a:ext cx="7667862" cy="6047367"/>
          </a:xfrm>
        </p:spPr>
        <p:txBody>
          <a:bodyPr/>
          <a:lstStyle>
            <a:lvl1pPr marL="0" indent="0">
              <a:buNone/>
              <a:defRPr sz="2539"/>
            </a:lvl1pPr>
            <a:lvl2pPr marL="725394" indent="0">
              <a:buNone/>
              <a:defRPr sz="2221"/>
            </a:lvl2pPr>
            <a:lvl3pPr marL="1450787" indent="0">
              <a:buNone/>
              <a:defRPr sz="1904"/>
            </a:lvl3pPr>
            <a:lvl4pPr marL="2176181" indent="0">
              <a:buNone/>
              <a:defRPr sz="1587"/>
            </a:lvl4pPr>
            <a:lvl5pPr marL="2901574" indent="0">
              <a:buNone/>
              <a:defRPr sz="1587"/>
            </a:lvl5pPr>
            <a:lvl6pPr marL="3626968" indent="0">
              <a:buNone/>
              <a:defRPr sz="1587"/>
            </a:lvl6pPr>
            <a:lvl7pPr marL="4352361" indent="0">
              <a:buNone/>
              <a:defRPr sz="1587"/>
            </a:lvl7pPr>
            <a:lvl8pPr marL="5077755" indent="0">
              <a:buNone/>
              <a:defRPr sz="1587"/>
            </a:lvl8pPr>
            <a:lvl9pPr marL="5803148" indent="0">
              <a:buNone/>
              <a:defRPr sz="1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3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579299"/>
            <a:ext cx="20505420" cy="210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2896489"/>
            <a:ext cx="20505420" cy="690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0084821"/>
            <a:ext cx="534924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8BF27-7BCD-44DC-986D-6AEE74084B0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0084821"/>
            <a:ext cx="802386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0084821"/>
            <a:ext cx="5349240" cy="57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6A3BB-AB59-4A6D-BF82-983B6AB0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50787" rtl="0" eaLnBrk="1" latinLnBrk="0" hangingPunct="1">
        <a:lnSpc>
          <a:spcPct val="90000"/>
        </a:lnSpc>
        <a:spcBef>
          <a:spcPct val="0"/>
        </a:spcBef>
        <a:buNone/>
        <a:defRPr sz="69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697" indent="-362697" algn="l" defTabSz="1450787" rtl="0" eaLnBrk="1" latinLnBrk="0" hangingPunct="1">
        <a:lnSpc>
          <a:spcPct val="90000"/>
        </a:lnSpc>
        <a:spcBef>
          <a:spcPts val="1587"/>
        </a:spcBef>
        <a:buFont typeface="Arial" panose="020B0604020202020204" pitchFamily="34" charset="0"/>
        <a:buChar char="•"/>
        <a:defRPr sz="4442" kern="1200">
          <a:solidFill>
            <a:schemeClr val="tx1"/>
          </a:solidFill>
          <a:latin typeface="+mn-lt"/>
          <a:ea typeface="+mn-ea"/>
          <a:cs typeface="+mn-cs"/>
        </a:defRPr>
      </a:lvl1pPr>
      <a:lvl2pPr marL="1088090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3808" kern="1200">
          <a:solidFill>
            <a:schemeClr val="tx1"/>
          </a:solidFill>
          <a:latin typeface="+mn-lt"/>
          <a:ea typeface="+mn-ea"/>
          <a:cs typeface="+mn-cs"/>
        </a:defRPr>
      </a:lvl2pPr>
      <a:lvl3pPr marL="1813484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3pPr>
      <a:lvl4pPr marL="2538877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3264271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989664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715058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440451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6165845" indent="-362697" algn="l" defTabSz="1450787" rtl="0" eaLnBrk="1" latinLnBrk="0" hangingPunct="1">
        <a:lnSpc>
          <a:spcPct val="90000"/>
        </a:lnSpc>
        <a:spcBef>
          <a:spcPts val="793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394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787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6181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1574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6968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2361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7755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3148" algn="l" defTabSz="1450787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B79CFA5C-364C-68CA-008D-903B32117EDC}"/>
              </a:ext>
            </a:extLst>
          </p:cNvPr>
          <p:cNvGrpSpPr/>
          <p:nvPr/>
        </p:nvGrpSpPr>
        <p:grpSpPr>
          <a:xfrm>
            <a:off x="372388" y="353355"/>
            <a:ext cx="22079336" cy="8126906"/>
            <a:chOff x="372388" y="353355"/>
            <a:chExt cx="22079336" cy="8126906"/>
          </a:xfrm>
        </p:grpSpPr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90A73C0C-8F50-25BD-E58C-8D31C4ADE47A}"/>
                </a:ext>
              </a:extLst>
            </p:cNvPr>
            <p:cNvSpPr/>
            <p:nvPr/>
          </p:nvSpPr>
          <p:spPr>
            <a:xfrm>
              <a:off x="6286324" y="353355"/>
              <a:ext cx="9617299" cy="3011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 dirty="0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7DDC3FA1-A432-A5E0-C23F-79B67CAEA669}"/>
                </a:ext>
              </a:extLst>
            </p:cNvPr>
            <p:cNvSpPr/>
            <p:nvPr/>
          </p:nvSpPr>
          <p:spPr>
            <a:xfrm>
              <a:off x="8080927" y="4009981"/>
              <a:ext cx="6961801" cy="44298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9A025AE-6826-D85C-04FB-7195A28F7041}"/>
                </a:ext>
              </a:extLst>
            </p:cNvPr>
            <p:cNvSpPr/>
            <p:nvPr/>
          </p:nvSpPr>
          <p:spPr>
            <a:xfrm>
              <a:off x="8437409" y="5030962"/>
              <a:ext cx="6401056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B70F2-4709-E644-1AAA-ECC908C83A6F}"/>
                </a:ext>
              </a:extLst>
            </p:cNvPr>
            <p:cNvSpPr txBox="1"/>
            <p:nvPr/>
          </p:nvSpPr>
          <p:spPr>
            <a:xfrm>
              <a:off x="8437409" y="5025857"/>
              <a:ext cx="10647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MLP Model 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3815866-D8DF-9D02-CF2E-1B9F0382B6FA}"/>
                </a:ext>
              </a:extLst>
            </p:cNvPr>
            <p:cNvSpPr/>
            <p:nvPr/>
          </p:nvSpPr>
          <p:spPr>
            <a:xfrm>
              <a:off x="8736773" y="5382343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Fully Connected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45D170-6F9F-5F7E-7A2F-FB620F8892AF}"/>
                </a:ext>
              </a:extLst>
            </p:cNvPr>
            <p:cNvSpPr txBox="1"/>
            <p:nvPr/>
          </p:nvSpPr>
          <p:spPr>
            <a:xfrm>
              <a:off x="8501585" y="4115482"/>
              <a:ext cx="16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MLP Models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0403AD-0045-1BD2-503F-6E6970348DC4}"/>
                </a:ext>
              </a:extLst>
            </p:cNvPr>
            <p:cNvSpPr/>
            <p:nvPr/>
          </p:nvSpPr>
          <p:spPr>
            <a:xfrm>
              <a:off x="13173060" y="743917"/>
              <a:ext cx="1889893" cy="7918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Exploratory Data Analysis Model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4D5C3C-D757-2377-32E6-02F93866FE98}"/>
                </a:ext>
              </a:extLst>
            </p:cNvPr>
            <p:cNvSpPr/>
            <p:nvPr/>
          </p:nvSpPr>
          <p:spPr>
            <a:xfrm>
              <a:off x="10897406" y="743918"/>
              <a:ext cx="1654510" cy="7918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Data Preprocessor</a:t>
              </a:r>
            </a:p>
          </p:txBody>
        </p:sp>
        <p:pic>
          <p:nvPicPr>
            <p:cNvPr id="30" name="Graphic 29" descr="Database with solid fill">
              <a:extLst>
                <a:ext uri="{FF2B5EF4-FFF2-40B4-BE49-F238E27FC236}">
                  <a16:creationId xmlns:a16="http://schemas.microsoft.com/office/drawing/2014/main" id="{54EA5ACD-4AEC-CEE7-0007-AED1B5D9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57256" y="777308"/>
              <a:ext cx="796639" cy="79663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34AAC1-FC4B-4AE6-8BFE-9474020CE8AB}"/>
                </a:ext>
              </a:extLst>
            </p:cNvPr>
            <p:cNvSpPr txBox="1"/>
            <p:nvPr/>
          </p:nvSpPr>
          <p:spPr>
            <a:xfrm>
              <a:off x="6956068" y="1554909"/>
              <a:ext cx="9730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Raw Data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C15483F-9213-4224-8F74-234500348009}"/>
                </a:ext>
              </a:extLst>
            </p:cNvPr>
            <p:cNvSpPr/>
            <p:nvPr/>
          </p:nvSpPr>
          <p:spPr>
            <a:xfrm>
              <a:off x="8612445" y="743919"/>
              <a:ext cx="1478138" cy="791851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Data Selector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A45012C-F96A-11AD-2B2D-1276413BA8DD}"/>
                </a:ext>
              </a:extLst>
            </p:cNvPr>
            <p:cNvSpPr/>
            <p:nvPr/>
          </p:nvSpPr>
          <p:spPr>
            <a:xfrm>
              <a:off x="13170660" y="1952102"/>
              <a:ext cx="1889893" cy="79185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Feature Selection Model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3B20C4-9D5C-64B9-CD48-A4F5B7798576}"/>
                </a:ext>
              </a:extLst>
            </p:cNvPr>
            <p:cNvSpPr/>
            <p:nvPr/>
          </p:nvSpPr>
          <p:spPr>
            <a:xfrm>
              <a:off x="11340436" y="2161870"/>
              <a:ext cx="542597" cy="4978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1FD7A4-B534-332E-BBC6-9D28AB8CAB92}"/>
                </a:ext>
              </a:extLst>
            </p:cNvPr>
            <p:cNvSpPr/>
            <p:nvPr/>
          </p:nvSpPr>
          <p:spPr>
            <a:xfrm>
              <a:off x="11413138" y="2093579"/>
              <a:ext cx="542597" cy="4978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4085CF-860C-E4FC-5E70-B2CDC64081A1}"/>
                </a:ext>
              </a:extLst>
            </p:cNvPr>
            <p:cNvSpPr/>
            <p:nvPr/>
          </p:nvSpPr>
          <p:spPr>
            <a:xfrm>
              <a:off x="11495368" y="2008340"/>
              <a:ext cx="542597" cy="4978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4DD5D99-32C2-663A-61F8-16250CEAD4AE}"/>
                </a:ext>
              </a:extLst>
            </p:cNvPr>
            <p:cNvSpPr/>
            <p:nvPr/>
          </p:nvSpPr>
          <p:spPr>
            <a:xfrm>
              <a:off x="11577344" y="1934696"/>
              <a:ext cx="542597" cy="4978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F05CAA-9471-38F0-27DB-4F15648C4823}"/>
                </a:ext>
              </a:extLst>
            </p:cNvPr>
            <p:cNvSpPr txBox="1"/>
            <p:nvPr/>
          </p:nvSpPr>
          <p:spPr>
            <a:xfrm>
              <a:off x="11167261" y="2729352"/>
              <a:ext cx="1070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Datasets</a:t>
              </a:r>
            </a:p>
          </p:txBody>
        </p:sp>
        <p:sp>
          <p:nvSpPr>
            <p:cNvPr id="108" name="Rectangle: Rounded Corners 36">
              <a:extLst>
                <a:ext uri="{FF2B5EF4-FFF2-40B4-BE49-F238E27FC236}">
                  <a16:creationId xmlns:a16="http://schemas.microsoft.com/office/drawing/2014/main" id="{74AB3D6D-E6B5-F006-11F9-1440D922A04C}"/>
                </a:ext>
              </a:extLst>
            </p:cNvPr>
            <p:cNvSpPr/>
            <p:nvPr/>
          </p:nvSpPr>
          <p:spPr>
            <a:xfrm>
              <a:off x="8606124" y="1903365"/>
              <a:ext cx="1478138" cy="74972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</a:rPr>
                <a:t>Autoencoder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2BBBE47-BE40-065A-A80F-BD751FCDF9C8}"/>
                </a:ext>
              </a:extLst>
            </p:cNvPr>
            <p:cNvSpPr txBox="1"/>
            <p:nvPr/>
          </p:nvSpPr>
          <p:spPr>
            <a:xfrm>
              <a:off x="14296442" y="2927824"/>
              <a:ext cx="1607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Model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3DBC9B0-55DE-8E1C-4169-E3DE18A6772D}"/>
                </a:ext>
              </a:extLst>
            </p:cNvPr>
            <p:cNvGrpSpPr/>
            <p:nvPr/>
          </p:nvGrpSpPr>
          <p:grpSpPr>
            <a:xfrm>
              <a:off x="372388" y="4009981"/>
              <a:ext cx="7267492" cy="4470280"/>
              <a:chOff x="6938510" y="2081015"/>
              <a:chExt cx="7267492" cy="4470280"/>
            </a:xfrm>
          </p:grpSpPr>
          <p:sp>
            <p:nvSpPr>
              <p:cNvPr id="111" name="Rectangle: Rounded Corners 88">
                <a:extLst>
                  <a:ext uri="{FF2B5EF4-FFF2-40B4-BE49-F238E27FC236}">
                    <a16:creationId xmlns:a16="http://schemas.microsoft.com/office/drawing/2014/main" id="{8A15AB7E-6B3B-1BD1-93E3-9A13CDC4C80D}"/>
                  </a:ext>
                </a:extLst>
              </p:cNvPr>
              <p:cNvSpPr/>
              <p:nvPr/>
            </p:nvSpPr>
            <p:spPr>
              <a:xfrm>
                <a:off x="6938510" y="2081015"/>
                <a:ext cx="7267492" cy="442982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83" dirty="0"/>
              </a:p>
            </p:txBody>
          </p:sp>
          <p:sp>
            <p:nvSpPr>
              <p:cNvPr id="112" name="Rectangle: Rounded Corners 3">
                <a:extLst>
                  <a:ext uri="{FF2B5EF4-FFF2-40B4-BE49-F238E27FC236}">
                    <a16:creationId xmlns:a16="http://schemas.microsoft.com/office/drawing/2014/main" id="{46037FDA-AA27-10A0-31DA-9159F79EE58C}"/>
                  </a:ext>
                </a:extLst>
              </p:cNvPr>
              <p:cNvSpPr/>
              <p:nvPr/>
            </p:nvSpPr>
            <p:spPr>
              <a:xfrm>
                <a:off x="7582566" y="3838252"/>
                <a:ext cx="5939624" cy="101776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83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DFF0C4F9-AE02-AA7E-418D-5C34E8783EB9}"/>
                  </a:ext>
                </a:extLst>
              </p:cNvPr>
              <p:cNvSpPr txBox="1"/>
              <p:nvPr/>
            </p:nvSpPr>
            <p:spPr>
              <a:xfrm>
                <a:off x="7582566" y="3833147"/>
                <a:ext cx="1047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LSTM Layer 2</a:t>
                </a:r>
              </a:p>
            </p:txBody>
          </p:sp>
          <p:sp>
            <p:nvSpPr>
              <p:cNvPr id="114" name="Rectangle: Rounded Corners 15">
                <a:extLst>
                  <a:ext uri="{FF2B5EF4-FFF2-40B4-BE49-F238E27FC236}">
                    <a16:creationId xmlns:a16="http://schemas.microsoft.com/office/drawing/2014/main" id="{8450D668-A318-5AC9-B4A4-1269C8582FFF}"/>
                  </a:ext>
                </a:extLst>
              </p:cNvPr>
              <p:cNvSpPr/>
              <p:nvPr/>
            </p:nvSpPr>
            <p:spPr>
              <a:xfrm>
                <a:off x="8242524" y="4196160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15" name="Rectangle: Rounded Corners 17">
                <a:extLst>
                  <a:ext uri="{FF2B5EF4-FFF2-40B4-BE49-F238E27FC236}">
                    <a16:creationId xmlns:a16="http://schemas.microsoft.com/office/drawing/2014/main" id="{00FFB126-8D23-04C9-DF22-800B737922C1}"/>
                  </a:ext>
                </a:extLst>
              </p:cNvPr>
              <p:cNvSpPr/>
              <p:nvPr/>
            </p:nvSpPr>
            <p:spPr>
              <a:xfrm>
                <a:off x="9266692" y="4196160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16" name="Rectangle: Rounded Corners 18">
                <a:extLst>
                  <a:ext uri="{FF2B5EF4-FFF2-40B4-BE49-F238E27FC236}">
                    <a16:creationId xmlns:a16="http://schemas.microsoft.com/office/drawing/2014/main" id="{F98929FF-D0E7-5294-C230-9708AE514507}"/>
                  </a:ext>
                </a:extLst>
              </p:cNvPr>
              <p:cNvSpPr/>
              <p:nvPr/>
            </p:nvSpPr>
            <p:spPr>
              <a:xfrm>
                <a:off x="10290860" y="4194071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117" name="Rectangle: Rounded Corners 19">
                <a:extLst>
                  <a:ext uri="{FF2B5EF4-FFF2-40B4-BE49-F238E27FC236}">
                    <a16:creationId xmlns:a16="http://schemas.microsoft.com/office/drawing/2014/main" id="{9E1A50D4-4D28-9663-A981-DFDD56D40236}"/>
                  </a:ext>
                </a:extLst>
              </p:cNvPr>
              <p:cNvSpPr/>
              <p:nvPr/>
            </p:nvSpPr>
            <p:spPr>
              <a:xfrm>
                <a:off x="11315028" y="4196991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18" name="Rectangle: Rounded Corners 21">
                <a:extLst>
                  <a:ext uri="{FF2B5EF4-FFF2-40B4-BE49-F238E27FC236}">
                    <a16:creationId xmlns:a16="http://schemas.microsoft.com/office/drawing/2014/main" id="{79B20B2B-1601-D564-5669-186B61F275F7}"/>
                  </a:ext>
                </a:extLst>
              </p:cNvPr>
              <p:cNvSpPr/>
              <p:nvPr/>
            </p:nvSpPr>
            <p:spPr>
              <a:xfrm>
                <a:off x="12339196" y="4199836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8D43BBE6-E275-4776-A14A-FA315C7E056F}"/>
                  </a:ext>
                </a:extLst>
              </p:cNvPr>
              <p:cNvCxnSpPr>
                <a:cxnSpLocks/>
                <a:stCxn id="114" idx="3"/>
                <a:endCxn id="115" idx="1"/>
              </p:cNvCxnSpPr>
              <p:nvPr/>
            </p:nvCxnSpPr>
            <p:spPr>
              <a:xfrm>
                <a:off x="9007175" y="4347135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C55A39A0-BEF6-7AF9-65D0-5D4A74F34740}"/>
                  </a:ext>
                </a:extLst>
              </p:cNvPr>
              <p:cNvCxnSpPr>
                <a:cxnSpLocks/>
                <a:endCxn id="116" idx="1"/>
              </p:cNvCxnSpPr>
              <p:nvPr/>
            </p:nvCxnSpPr>
            <p:spPr>
              <a:xfrm>
                <a:off x="10031343" y="4345046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A04A029E-DE10-7BCA-34C6-0DC55B2C3834}"/>
                  </a:ext>
                </a:extLst>
              </p:cNvPr>
              <p:cNvCxnSpPr>
                <a:cxnSpLocks/>
                <a:stCxn id="116" idx="3"/>
                <a:endCxn id="117" idx="1"/>
              </p:cNvCxnSpPr>
              <p:nvPr/>
            </p:nvCxnSpPr>
            <p:spPr>
              <a:xfrm>
                <a:off x="11055511" y="4345046"/>
                <a:ext cx="259517" cy="29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358B412-D901-1F5B-35DD-2660358D6EF7}"/>
                  </a:ext>
                </a:extLst>
              </p:cNvPr>
              <p:cNvCxnSpPr>
                <a:cxnSpLocks/>
                <a:stCxn id="117" idx="3"/>
                <a:endCxn id="118" idx="1"/>
              </p:cNvCxnSpPr>
              <p:nvPr/>
            </p:nvCxnSpPr>
            <p:spPr>
              <a:xfrm>
                <a:off x="12079679" y="4347968"/>
                <a:ext cx="259517" cy="284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Rectangle: Rounded Corners 37">
                <a:extLst>
                  <a:ext uri="{FF2B5EF4-FFF2-40B4-BE49-F238E27FC236}">
                    <a16:creationId xmlns:a16="http://schemas.microsoft.com/office/drawing/2014/main" id="{28A236B7-7442-524B-FA97-F9EB764C8139}"/>
                  </a:ext>
                </a:extLst>
              </p:cNvPr>
              <p:cNvSpPr/>
              <p:nvPr/>
            </p:nvSpPr>
            <p:spPr>
              <a:xfrm>
                <a:off x="7582566" y="5127689"/>
                <a:ext cx="5939624" cy="101776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83"/>
              </a:p>
            </p:txBody>
          </p:sp>
          <p:sp>
            <p:nvSpPr>
              <p:cNvPr id="125" name="Rectangle: Rounded Corners 38">
                <a:extLst>
                  <a:ext uri="{FF2B5EF4-FFF2-40B4-BE49-F238E27FC236}">
                    <a16:creationId xmlns:a16="http://schemas.microsoft.com/office/drawing/2014/main" id="{AF025022-B2A4-F130-7C21-C4481C9FA2A4}"/>
                  </a:ext>
                </a:extLst>
              </p:cNvPr>
              <p:cNvSpPr/>
              <p:nvPr/>
            </p:nvSpPr>
            <p:spPr>
              <a:xfrm>
                <a:off x="8242524" y="5485597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26" name="Rectangle: Rounded Corners 39">
                <a:extLst>
                  <a:ext uri="{FF2B5EF4-FFF2-40B4-BE49-F238E27FC236}">
                    <a16:creationId xmlns:a16="http://schemas.microsoft.com/office/drawing/2014/main" id="{0508A8D1-EBC1-B986-9507-9839F6A73CD2}"/>
                  </a:ext>
                </a:extLst>
              </p:cNvPr>
              <p:cNvSpPr/>
              <p:nvPr/>
            </p:nvSpPr>
            <p:spPr>
              <a:xfrm>
                <a:off x="9266692" y="5485597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27" name="Rectangle: Rounded Corners 40">
                <a:extLst>
                  <a:ext uri="{FF2B5EF4-FFF2-40B4-BE49-F238E27FC236}">
                    <a16:creationId xmlns:a16="http://schemas.microsoft.com/office/drawing/2014/main" id="{55B31E4A-0FDC-42A2-5DDE-62C0C4DA290B}"/>
                  </a:ext>
                </a:extLst>
              </p:cNvPr>
              <p:cNvSpPr/>
              <p:nvPr/>
            </p:nvSpPr>
            <p:spPr>
              <a:xfrm>
                <a:off x="10290860" y="5483508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128" name="Rectangle: Rounded Corners 41">
                <a:extLst>
                  <a:ext uri="{FF2B5EF4-FFF2-40B4-BE49-F238E27FC236}">
                    <a16:creationId xmlns:a16="http://schemas.microsoft.com/office/drawing/2014/main" id="{E51CA061-57EC-404B-7D64-987E1045B053}"/>
                  </a:ext>
                </a:extLst>
              </p:cNvPr>
              <p:cNvSpPr/>
              <p:nvPr/>
            </p:nvSpPr>
            <p:spPr>
              <a:xfrm>
                <a:off x="11315028" y="5486428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29" name="Rectangle: Rounded Corners 42">
                <a:extLst>
                  <a:ext uri="{FF2B5EF4-FFF2-40B4-BE49-F238E27FC236}">
                    <a16:creationId xmlns:a16="http://schemas.microsoft.com/office/drawing/2014/main" id="{9A7DA476-390A-51C7-28A1-D0C1AA027E4B}"/>
                  </a:ext>
                </a:extLst>
              </p:cNvPr>
              <p:cNvSpPr/>
              <p:nvPr/>
            </p:nvSpPr>
            <p:spPr>
              <a:xfrm>
                <a:off x="12339196" y="5489273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958B9ABA-F271-D54D-C3FB-305C895FEF1F}"/>
                  </a:ext>
                </a:extLst>
              </p:cNvPr>
              <p:cNvCxnSpPr>
                <a:cxnSpLocks/>
                <a:stCxn id="125" idx="3"/>
                <a:endCxn id="126" idx="1"/>
              </p:cNvCxnSpPr>
              <p:nvPr/>
            </p:nvCxnSpPr>
            <p:spPr>
              <a:xfrm>
                <a:off x="9007175" y="5636572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50D10C71-FAC0-BDD4-E1B9-FAFE972732D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10031343" y="5634483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FB50F7A-6ABE-CD80-6637-612838D691C9}"/>
                  </a:ext>
                </a:extLst>
              </p:cNvPr>
              <p:cNvCxnSpPr>
                <a:cxnSpLocks/>
                <a:stCxn id="127" idx="3"/>
                <a:endCxn id="128" idx="1"/>
              </p:cNvCxnSpPr>
              <p:nvPr/>
            </p:nvCxnSpPr>
            <p:spPr>
              <a:xfrm>
                <a:off x="11055511" y="5634483"/>
                <a:ext cx="259517" cy="29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13CB8B01-5500-AC5A-8427-8F07D649FA30}"/>
                  </a:ext>
                </a:extLst>
              </p:cNvPr>
              <p:cNvCxnSpPr>
                <a:cxnSpLocks/>
                <a:stCxn id="128" idx="3"/>
                <a:endCxn id="129" idx="1"/>
              </p:cNvCxnSpPr>
              <p:nvPr/>
            </p:nvCxnSpPr>
            <p:spPr>
              <a:xfrm>
                <a:off x="12079679" y="5637405"/>
                <a:ext cx="259517" cy="284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ectangle: Rounded Corners 47">
                <a:extLst>
                  <a:ext uri="{FF2B5EF4-FFF2-40B4-BE49-F238E27FC236}">
                    <a16:creationId xmlns:a16="http://schemas.microsoft.com/office/drawing/2014/main" id="{88703780-AB3B-80DC-B0A1-F92489E57241}"/>
                  </a:ext>
                </a:extLst>
              </p:cNvPr>
              <p:cNvSpPr/>
              <p:nvPr/>
            </p:nvSpPr>
            <p:spPr>
              <a:xfrm>
                <a:off x="7582566" y="2457472"/>
                <a:ext cx="5939624" cy="101776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183"/>
              </a:p>
            </p:txBody>
          </p:sp>
          <p:sp>
            <p:nvSpPr>
              <p:cNvPr id="135" name="Rectangle: Rounded Corners 48">
                <a:extLst>
                  <a:ext uri="{FF2B5EF4-FFF2-40B4-BE49-F238E27FC236}">
                    <a16:creationId xmlns:a16="http://schemas.microsoft.com/office/drawing/2014/main" id="{D1E58E55-686E-C390-FF01-865CCAE11619}"/>
                  </a:ext>
                </a:extLst>
              </p:cNvPr>
              <p:cNvSpPr/>
              <p:nvPr/>
            </p:nvSpPr>
            <p:spPr>
              <a:xfrm>
                <a:off x="8242524" y="2815380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36" name="Rectangle: Rounded Corners 49">
                <a:extLst>
                  <a:ext uri="{FF2B5EF4-FFF2-40B4-BE49-F238E27FC236}">
                    <a16:creationId xmlns:a16="http://schemas.microsoft.com/office/drawing/2014/main" id="{E005C442-8FD2-C14F-8642-5030D271BA88}"/>
                  </a:ext>
                </a:extLst>
              </p:cNvPr>
              <p:cNvSpPr/>
              <p:nvPr/>
            </p:nvSpPr>
            <p:spPr>
              <a:xfrm>
                <a:off x="9266692" y="2815380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37" name="Rectangle: Rounded Corners 50">
                <a:extLst>
                  <a:ext uri="{FF2B5EF4-FFF2-40B4-BE49-F238E27FC236}">
                    <a16:creationId xmlns:a16="http://schemas.microsoft.com/office/drawing/2014/main" id="{007D5346-3442-635D-15F0-CCFEA2C06325}"/>
                  </a:ext>
                </a:extLst>
              </p:cNvPr>
              <p:cNvSpPr/>
              <p:nvPr/>
            </p:nvSpPr>
            <p:spPr>
              <a:xfrm>
                <a:off x="10290860" y="2813291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…</a:t>
                </a:r>
              </a:p>
            </p:txBody>
          </p:sp>
          <p:sp>
            <p:nvSpPr>
              <p:cNvPr id="138" name="Rectangle: Rounded Corners 51">
                <a:extLst>
                  <a:ext uri="{FF2B5EF4-FFF2-40B4-BE49-F238E27FC236}">
                    <a16:creationId xmlns:a16="http://schemas.microsoft.com/office/drawing/2014/main" id="{560783D7-ED94-9A9A-1E75-4527D9E6DC7A}"/>
                  </a:ext>
                </a:extLst>
              </p:cNvPr>
              <p:cNvSpPr/>
              <p:nvPr/>
            </p:nvSpPr>
            <p:spPr>
              <a:xfrm>
                <a:off x="11315028" y="2816211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sp>
            <p:nvSpPr>
              <p:cNvPr id="139" name="Rectangle: Rounded Corners 52">
                <a:extLst>
                  <a:ext uri="{FF2B5EF4-FFF2-40B4-BE49-F238E27FC236}">
                    <a16:creationId xmlns:a16="http://schemas.microsoft.com/office/drawing/2014/main" id="{949D0970-9D72-D7F6-494A-1346D1154D47}"/>
                  </a:ext>
                </a:extLst>
              </p:cNvPr>
              <p:cNvSpPr/>
              <p:nvPr/>
            </p:nvSpPr>
            <p:spPr>
              <a:xfrm>
                <a:off x="12339196" y="2819056"/>
                <a:ext cx="764651" cy="3019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LSTM</a:t>
                </a: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D0F9A56C-EC89-4E60-600D-86FCF0A1DEAE}"/>
                  </a:ext>
                </a:extLst>
              </p:cNvPr>
              <p:cNvCxnSpPr>
                <a:cxnSpLocks/>
                <a:stCxn id="135" idx="3"/>
                <a:endCxn id="136" idx="1"/>
              </p:cNvCxnSpPr>
              <p:nvPr/>
            </p:nvCxnSpPr>
            <p:spPr>
              <a:xfrm>
                <a:off x="9007175" y="2966355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C8680CC-EA67-DC7D-4B86-90198B271F5B}"/>
                  </a:ext>
                </a:extLst>
              </p:cNvPr>
              <p:cNvCxnSpPr>
                <a:cxnSpLocks/>
                <a:endCxn id="137" idx="1"/>
              </p:cNvCxnSpPr>
              <p:nvPr/>
            </p:nvCxnSpPr>
            <p:spPr>
              <a:xfrm>
                <a:off x="10031343" y="2964266"/>
                <a:ext cx="25951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A97CF645-785E-AEE0-2499-B3C21E6C9E72}"/>
                  </a:ext>
                </a:extLst>
              </p:cNvPr>
              <p:cNvCxnSpPr>
                <a:cxnSpLocks/>
                <a:stCxn id="137" idx="3"/>
                <a:endCxn id="138" idx="1"/>
              </p:cNvCxnSpPr>
              <p:nvPr/>
            </p:nvCxnSpPr>
            <p:spPr>
              <a:xfrm>
                <a:off x="11055511" y="2964266"/>
                <a:ext cx="259517" cy="29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4ABCB66-9E85-0F81-1A55-3C19CBEAD561}"/>
                  </a:ext>
                </a:extLst>
              </p:cNvPr>
              <p:cNvCxnSpPr>
                <a:cxnSpLocks/>
                <a:stCxn id="138" idx="3"/>
                <a:endCxn id="139" idx="1"/>
              </p:cNvCxnSpPr>
              <p:nvPr/>
            </p:nvCxnSpPr>
            <p:spPr>
              <a:xfrm>
                <a:off x="12079679" y="2967188"/>
                <a:ext cx="259517" cy="284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645DE604-0527-37AC-59F7-6A2DC897F503}"/>
                  </a:ext>
                </a:extLst>
              </p:cNvPr>
              <p:cNvCxnSpPr>
                <a:cxnSpLocks/>
                <a:stCxn id="125" idx="0"/>
                <a:endCxn id="114" idx="2"/>
              </p:cNvCxnSpPr>
              <p:nvPr/>
            </p:nvCxnSpPr>
            <p:spPr>
              <a:xfrm flipV="1">
                <a:off x="8624849" y="4498111"/>
                <a:ext cx="0" cy="9874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8ADE40B0-2495-DCD6-F6D9-59A880CEA74A}"/>
                  </a:ext>
                </a:extLst>
              </p:cNvPr>
              <p:cNvCxnSpPr>
                <a:cxnSpLocks/>
                <a:stCxn id="126" idx="0"/>
                <a:endCxn id="115" idx="2"/>
              </p:cNvCxnSpPr>
              <p:nvPr/>
            </p:nvCxnSpPr>
            <p:spPr>
              <a:xfrm flipV="1">
                <a:off x="9649017" y="4498111"/>
                <a:ext cx="0" cy="9874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7E898DF4-140B-EFCB-1923-854048586FD2}"/>
                  </a:ext>
                </a:extLst>
              </p:cNvPr>
              <p:cNvCxnSpPr>
                <a:cxnSpLocks/>
                <a:endCxn id="116" idx="2"/>
              </p:cNvCxnSpPr>
              <p:nvPr/>
            </p:nvCxnSpPr>
            <p:spPr>
              <a:xfrm flipV="1">
                <a:off x="10673185" y="4496023"/>
                <a:ext cx="0" cy="9874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7443FE69-6909-E335-5C8C-039157EEA42F}"/>
                  </a:ext>
                </a:extLst>
              </p:cNvPr>
              <p:cNvCxnSpPr>
                <a:cxnSpLocks/>
                <a:endCxn id="117" idx="2"/>
              </p:cNvCxnSpPr>
              <p:nvPr/>
            </p:nvCxnSpPr>
            <p:spPr>
              <a:xfrm flipV="1">
                <a:off x="11697351" y="4498943"/>
                <a:ext cx="2" cy="98456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0207C82-4122-CB5C-C67E-ACF22484E8AE}"/>
                  </a:ext>
                </a:extLst>
              </p:cNvPr>
              <p:cNvCxnSpPr>
                <a:cxnSpLocks/>
                <a:stCxn id="129" idx="0"/>
                <a:endCxn id="118" idx="2"/>
              </p:cNvCxnSpPr>
              <p:nvPr/>
            </p:nvCxnSpPr>
            <p:spPr>
              <a:xfrm flipV="1">
                <a:off x="12721521" y="4501787"/>
                <a:ext cx="0" cy="9874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F181BD2A-1ACA-F49F-845D-17253FA23AAC}"/>
                  </a:ext>
                </a:extLst>
              </p:cNvPr>
              <p:cNvCxnSpPr>
                <a:cxnSpLocks/>
                <a:stCxn id="114" idx="0"/>
                <a:endCxn id="135" idx="2"/>
              </p:cNvCxnSpPr>
              <p:nvPr/>
            </p:nvCxnSpPr>
            <p:spPr>
              <a:xfrm flipV="1">
                <a:off x="8624849" y="3117330"/>
                <a:ext cx="0" cy="107883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ABADE998-F1EF-31D3-1393-806AC4A9635A}"/>
                  </a:ext>
                </a:extLst>
              </p:cNvPr>
              <p:cNvCxnSpPr>
                <a:cxnSpLocks/>
                <a:stCxn id="115" idx="0"/>
              </p:cNvCxnSpPr>
              <p:nvPr/>
            </p:nvCxnSpPr>
            <p:spPr>
              <a:xfrm flipV="1">
                <a:off x="9649017" y="3115243"/>
                <a:ext cx="0" cy="108091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93C36629-4892-DEB6-C290-072BE5AD69CF}"/>
                  </a:ext>
                </a:extLst>
              </p:cNvPr>
              <p:cNvCxnSpPr>
                <a:cxnSpLocks/>
                <a:stCxn id="116" idx="0"/>
                <a:endCxn id="137" idx="2"/>
              </p:cNvCxnSpPr>
              <p:nvPr/>
            </p:nvCxnSpPr>
            <p:spPr>
              <a:xfrm flipV="1">
                <a:off x="10673185" y="3115241"/>
                <a:ext cx="0" cy="107883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4E3BFC35-AA6C-E6BA-8601-85611C34CB36}"/>
                  </a:ext>
                </a:extLst>
              </p:cNvPr>
              <p:cNvCxnSpPr>
                <a:cxnSpLocks/>
                <a:stCxn id="117" idx="0"/>
              </p:cNvCxnSpPr>
              <p:nvPr/>
            </p:nvCxnSpPr>
            <p:spPr>
              <a:xfrm flipH="1" flipV="1">
                <a:off x="11697351" y="3115241"/>
                <a:ext cx="2" cy="108175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FF322CAF-D77A-1EF9-827C-DA68C50D9404}"/>
                  </a:ext>
                </a:extLst>
              </p:cNvPr>
              <p:cNvCxnSpPr>
                <a:cxnSpLocks/>
                <a:stCxn id="118" idx="0"/>
              </p:cNvCxnSpPr>
              <p:nvPr/>
            </p:nvCxnSpPr>
            <p:spPr>
              <a:xfrm flipH="1" flipV="1">
                <a:off x="12721519" y="3121006"/>
                <a:ext cx="3" cy="107883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373945B-89DC-3537-4C8A-30470E5B3B85}"/>
                  </a:ext>
                </a:extLst>
              </p:cNvPr>
              <p:cNvSpPr txBox="1"/>
              <p:nvPr/>
            </p:nvSpPr>
            <p:spPr>
              <a:xfrm>
                <a:off x="7582566" y="2452367"/>
                <a:ext cx="10475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LSTM Layer 1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41EC1F4-5371-36FA-EE5B-51DBFF9BBF7F}"/>
                  </a:ext>
                </a:extLst>
              </p:cNvPr>
              <p:cNvSpPr txBox="1"/>
              <p:nvPr/>
            </p:nvSpPr>
            <p:spPr>
              <a:xfrm>
                <a:off x="7600682" y="5127691"/>
                <a:ext cx="10475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200"/>
                </a:lvl1pPr>
              </a:lstStyle>
              <a:p>
                <a:r>
                  <a:rPr lang="en-US" dirty="0"/>
                  <a:t>LSTM Layer 3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805488F-CD02-220F-FFCD-D0245382D6E8}"/>
                  </a:ext>
                </a:extLst>
              </p:cNvPr>
              <p:cNvSpPr txBox="1"/>
              <p:nvPr/>
            </p:nvSpPr>
            <p:spPr>
              <a:xfrm>
                <a:off x="7582566" y="6181963"/>
                <a:ext cx="16071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LSTM Model</a:t>
                </a:r>
              </a:p>
            </p:txBody>
          </p:sp>
        </p:grpSp>
        <p:sp>
          <p:nvSpPr>
            <p:cNvPr id="160" name="Rectangle: Rounded Corners 15">
              <a:extLst>
                <a:ext uri="{FF2B5EF4-FFF2-40B4-BE49-F238E27FC236}">
                  <a16:creationId xmlns:a16="http://schemas.microsoft.com/office/drawing/2014/main" id="{4717AAAA-A215-E5A4-2790-146815CC8B44}"/>
                </a:ext>
              </a:extLst>
            </p:cNvPr>
            <p:cNvSpPr/>
            <p:nvPr/>
          </p:nvSpPr>
          <p:spPr>
            <a:xfrm>
              <a:off x="10840477" y="5382003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LeakyReLu</a:t>
              </a:r>
            </a:p>
          </p:txBody>
        </p:sp>
        <p:sp>
          <p:nvSpPr>
            <p:cNvPr id="161" name="Rectangle: Rounded Corners 15">
              <a:extLst>
                <a:ext uri="{FF2B5EF4-FFF2-40B4-BE49-F238E27FC236}">
                  <a16:creationId xmlns:a16="http://schemas.microsoft.com/office/drawing/2014/main" id="{A5AA6849-F4AB-29A8-36D3-6DE41624421F}"/>
                </a:ext>
              </a:extLst>
            </p:cNvPr>
            <p:cNvSpPr/>
            <p:nvPr/>
          </p:nvSpPr>
          <p:spPr>
            <a:xfrm>
              <a:off x="12839471" y="5382003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Dropout</a:t>
              </a:r>
            </a:p>
          </p:txBody>
        </p:sp>
        <p:sp>
          <p:nvSpPr>
            <p:cNvPr id="162" name="Rectangle: Rounded Corners 3">
              <a:extLst>
                <a:ext uri="{FF2B5EF4-FFF2-40B4-BE49-F238E27FC236}">
                  <a16:creationId xmlns:a16="http://schemas.microsoft.com/office/drawing/2014/main" id="{1D6C6597-1AA9-DD42-72F6-2BFB1C8545CB}"/>
                </a:ext>
              </a:extLst>
            </p:cNvPr>
            <p:cNvSpPr/>
            <p:nvPr/>
          </p:nvSpPr>
          <p:spPr>
            <a:xfrm>
              <a:off x="8437409" y="6667696"/>
              <a:ext cx="6401056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C19D5F8-A723-F9CE-8306-1D5491A3E4AE}"/>
                </a:ext>
              </a:extLst>
            </p:cNvPr>
            <p:cNvSpPr txBox="1"/>
            <p:nvPr/>
          </p:nvSpPr>
          <p:spPr>
            <a:xfrm>
              <a:off x="8437409" y="6662591"/>
              <a:ext cx="10326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MLP Model 2</a:t>
              </a:r>
            </a:p>
          </p:txBody>
        </p:sp>
        <p:sp>
          <p:nvSpPr>
            <p:cNvPr id="164" name="Rectangle: Rounded Corners 15">
              <a:extLst>
                <a:ext uri="{FF2B5EF4-FFF2-40B4-BE49-F238E27FC236}">
                  <a16:creationId xmlns:a16="http://schemas.microsoft.com/office/drawing/2014/main" id="{7D98CEE9-D418-11E8-159C-CF4FD7B62262}"/>
                </a:ext>
              </a:extLst>
            </p:cNvPr>
            <p:cNvSpPr/>
            <p:nvPr/>
          </p:nvSpPr>
          <p:spPr>
            <a:xfrm>
              <a:off x="8736773" y="7019077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Fully Connected</a:t>
              </a:r>
            </a:p>
          </p:txBody>
        </p:sp>
        <p:sp>
          <p:nvSpPr>
            <p:cNvPr id="165" name="Rectangle: Rounded Corners 15">
              <a:extLst>
                <a:ext uri="{FF2B5EF4-FFF2-40B4-BE49-F238E27FC236}">
                  <a16:creationId xmlns:a16="http://schemas.microsoft.com/office/drawing/2014/main" id="{0787A227-8046-231E-D16A-EF812BCDE36F}"/>
                </a:ext>
              </a:extLst>
            </p:cNvPr>
            <p:cNvSpPr/>
            <p:nvPr/>
          </p:nvSpPr>
          <p:spPr>
            <a:xfrm>
              <a:off x="10840477" y="7018737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LeakyReLu</a:t>
              </a:r>
            </a:p>
          </p:txBody>
        </p:sp>
        <p:sp>
          <p:nvSpPr>
            <p:cNvPr id="166" name="Rectangle: Rounded Corners 15">
              <a:extLst>
                <a:ext uri="{FF2B5EF4-FFF2-40B4-BE49-F238E27FC236}">
                  <a16:creationId xmlns:a16="http://schemas.microsoft.com/office/drawing/2014/main" id="{B0700E3C-EEA5-677B-D3BC-15A9565CA660}"/>
                </a:ext>
              </a:extLst>
            </p:cNvPr>
            <p:cNvSpPr/>
            <p:nvPr/>
          </p:nvSpPr>
          <p:spPr>
            <a:xfrm>
              <a:off x="12839471" y="7018737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Dropout</a:t>
              </a:r>
            </a:p>
          </p:txBody>
        </p:sp>
        <p:sp>
          <p:nvSpPr>
            <p:cNvPr id="167" name="Rectangle: Rounded Corners 88">
              <a:extLst>
                <a:ext uri="{FF2B5EF4-FFF2-40B4-BE49-F238E27FC236}">
                  <a16:creationId xmlns:a16="http://schemas.microsoft.com/office/drawing/2014/main" id="{6175A36E-73E5-4E02-3887-7C09D947EB53}"/>
                </a:ext>
              </a:extLst>
            </p:cNvPr>
            <p:cNvSpPr/>
            <p:nvPr/>
          </p:nvSpPr>
          <p:spPr>
            <a:xfrm>
              <a:off x="15489923" y="4009980"/>
              <a:ext cx="6961801" cy="44298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AAB1945-B40C-30B7-AA9C-BE441026161E}"/>
                </a:ext>
              </a:extLst>
            </p:cNvPr>
            <p:cNvSpPr txBox="1"/>
            <p:nvPr/>
          </p:nvSpPr>
          <p:spPr>
            <a:xfrm>
              <a:off x="15925990" y="4073373"/>
              <a:ext cx="2133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Validation  Model </a:t>
              </a:r>
            </a:p>
          </p:txBody>
        </p:sp>
        <p:sp>
          <p:nvSpPr>
            <p:cNvPr id="179" name="Rectangle: Rounded Corners 3">
              <a:extLst>
                <a:ext uri="{FF2B5EF4-FFF2-40B4-BE49-F238E27FC236}">
                  <a16:creationId xmlns:a16="http://schemas.microsoft.com/office/drawing/2014/main" id="{E26724F1-236E-BAD0-A40E-EC83039EE382}"/>
                </a:ext>
              </a:extLst>
            </p:cNvPr>
            <p:cNvSpPr/>
            <p:nvPr/>
          </p:nvSpPr>
          <p:spPr>
            <a:xfrm>
              <a:off x="15770295" y="5025857"/>
              <a:ext cx="6401056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A9A76B3-F943-FCAA-DC58-E5EA19D209C6}"/>
                </a:ext>
              </a:extLst>
            </p:cNvPr>
            <p:cNvSpPr txBox="1"/>
            <p:nvPr/>
          </p:nvSpPr>
          <p:spPr>
            <a:xfrm>
              <a:off x="15903623" y="5049849"/>
              <a:ext cx="19667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Ego Vehicle Steering Angle </a:t>
              </a:r>
            </a:p>
          </p:txBody>
        </p:sp>
        <p:sp>
          <p:nvSpPr>
            <p:cNvPr id="181" name="Rectangle: Rounded Corners 15">
              <a:extLst>
                <a:ext uri="{FF2B5EF4-FFF2-40B4-BE49-F238E27FC236}">
                  <a16:creationId xmlns:a16="http://schemas.microsoft.com/office/drawing/2014/main" id="{09DAAF3C-B042-3A3E-C6A1-750BD4C616CF}"/>
                </a:ext>
              </a:extLst>
            </p:cNvPr>
            <p:cNvSpPr/>
            <p:nvPr/>
          </p:nvSpPr>
          <p:spPr>
            <a:xfrm>
              <a:off x="16061827" y="5388870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Prediction</a:t>
              </a:r>
            </a:p>
          </p:txBody>
        </p:sp>
        <p:sp>
          <p:nvSpPr>
            <p:cNvPr id="182" name="Rectangle: Rounded Corners 15">
              <a:extLst>
                <a:ext uri="{FF2B5EF4-FFF2-40B4-BE49-F238E27FC236}">
                  <a16:creationId xmlns:a16="http://schemas.microsoft.com/office/drawing/2014/main" id="{1732610A-71A5-4AFB-0E90-0C94BC0717AB}"/>
                </a:ext>
              </a:extLst>
            </p:cNvPr>
            <p:cNvSpPr/>
            <p:nvPr/>
          </p:nvSpPr>
          <p:spPr>
            <a:xfrm>
              <a:off x="20178478" y="5382003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Target</a:t>
              </a:r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9D99CC3-DDDC-7C78-306B-39B09576F01E}"/>
                </a:ext>
              </a:extLst>
            </p:cNvPr>
            <p:cNvCxnSpPr>
              <a:cxnSpLocks/>
              <a:endCxn id="181" idx="3"/>
            </p:cNvCxnSpPr>
            <p:nvPr/>
          </p:nvCxnSpPr>
          <p:spPr>
            <a:xfrm flipH="1">
              <a:off x="17670782" y="5539845"/>
              <a:ext cx="2507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0D40D7-D47B-5343-49C7-99BF3113A75A}"/>
                </a:ext>
              </a:extLst>
            </p:cNvPr>
            <p:cNvSpPr txBox="1"/>
            <p:nvPr/>
          </p:nvSpPr>
          <p:spPr>
            <a:xfrm>
              <a:off x="18550955" y="5301862"/>
              <a:ext cx="823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MSE Loss</a:t>
              </a:r>
            </a:p>
          </p:txBody>
        </p:sp>
        <p:sp>
          <p:nvSpPr>
            <p:cNvPr id="187" name="Rectangle: Rounded Corners 3">
              <a:extLst>
                <a:ext uri="{FF2B5EF4-FFF2-40B4-BE49-F238E27FC236}">
                  <a16:creationId xmlns:a16="http://schemas.microsoft.com/office/drawing/2014/main" id="{7A10EB43-E1C4-EBDF-D891-9F8E34891C5B}"/>
                </a:ext>
              </a:extLst>
            </p:cNvPr>
            <p:cNvSpPr/>
            <p:nvPr/>
          </p:nvSpPr>
          <p:spPr>
            <a:xfrm>
              <a:off x="15770295" y="6655244"/>
              <a:ext cx="6401056" cy="101776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183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A3684025-00D9-A750-09D3-A5F9BDD2474B}"/>
                </a:ext>
              </a:extLst>
            </p:cNvPr>
            <p:cNvSpPr txBox="1"/>
            <p:nvPr/>
          </p:nvSpPr>
          <p:spPr>
            <a:xfrm>
              <a:off x="15903623" y="6679236"/>
              <a:ext cx="1539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Ego Vehicle Velocity</a:t>
              </a:r>
            </a:p>
          </p:txBody>
        </p:sp>
        <p:sp>
          <p:nvSpPr>
            <p:cNvPr id="189" name="Rectangle: Rounded Corners 15">
              <a:extLst>
                <a:ext uri="{FF2B5EF4-FFF2-40B4-BE49-F238E27FC236}">
                  <a16:creationId xmlns:a16="http://schemas.microsoft.com/office/drawing/2014/main" id="{1E534033-0C2A-1CD5-9B13-A76D229A85A7}"/>
                </a:ext>
              </a:extLst>
            </p:cNvPr>
            <p:cNvSpPr/>
            <p:nvPr/>
          </p:nvSpPr>
          <p:spPr>
            <a:xfrm>
              <a:off x="16061827" y="7018257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Prediction</a:t>
              </a:r>
            </a:p>
          </p:txBody>
        </p:sp>
        <p:sp>
          <p:nvSpPr>
            <p:cNvPr id="190" name="Rectangle: Rounded Corners 15">
              <a:extLst>
                <a:ext uri="{FF2B5EF4-FFF2-40B4-BE49-F238E27FC236}">
                  <a16:creationId xmlns:a16="http://schemas.microsoft.com/office/drawing/2014/main" id="{770AA28E-1126-BE48-2DF4-57B31BA76E27}"/>
                </a:ext>
              </a:extLst>
            </p:cNvPr>
            <p:cNvSpPr/>
            <p:nvPr/>
          </p:nvSpPr>
          <p:spPr>
            <a:xfrm>
              <a:off x="20178478" y="7011390"/>
              <a:ext cx="1608955" cy="3019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Target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1C4E5735-A31D-5165-B1AC-2DA1BC919733}"/>
                </a:ext>
              </a:extLst>
            </p:cNvPr>
            <p:cNvCxnSpPr>
              <a:cxnSpLocks/>
              <a:endCxn id="189" idx="3"/>
            </p:cNvCxnSpPr>
            <p:nvPr/>
          </p:nvCxnSpPr>
          <p:spPr>
            <a:xfrm flipH="1">
              <a:off x="17670782" y="7169232"/>
              <a:ext cx="250769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3CC1F60-2ED9-6F79-0A81-233D05659893}"/>
                </a:ext>
              </a:extLst>
            </p:cNvPr>
            <p:cNvSpPr txBox="1"/>
            <p:nvPr/>
          </p:nvSpPr>
          <p:spPr>
            <a:xfrm>
              <a:off x="18550955" y="6931249"/>
              <a:ext cx="823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MSE Loss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ACA7C7C7-E4C2-130F-253A-777822864E81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7730489" y="1139845"/>
              <a:ext cx="881956" cy="837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37B7099A-D1B7-E56F-A34B-5E951AA265A4}"/>
                </a:ext>
              </a:extLst>
            </p:cNvPr>
            <p:cNvCxnSpPr>
              <a:cxnSpLocks/>
              <a:stCxn id="23" idx="1"/>
              <a:endCxn id="34" idx="3"/>
            </p:cNvCxnSpPr>
            <p:nvPr/>
          </p:nvCxnSpPr>
          <p:spPr>
            <a:xfrm flipH="1">
              <a:off x="10090583" y="1139844"/>
              <a:ext cx="806823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CD862AE-64E5-A621-31C7-470EEE5C591C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flipH="1">
              <a:off x="12551916" y="1139844"/>
              <a:ext cx="618745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86D580D6-FE2D-950C-F411-0A3E8A50D401}"/>
                </a:ext>
              </a:extLst>
            </p:cNvPr>
            <p:cNvCxnSpPr>
              <a:cxnSpLocks/>
              <a:stCxn id="37" idx="0"/>
              <a:endCxn id="14" idx="2"/>
            </p:cNvCxnSpPr>
            <p:nvPr/>
          </p:nvCxnSpPr>
          <p:spPr>
            <a:xfrm flipV="1">
              <a:off x="14115607" y="1535768"/>
              <a:ext cx="2400" cy="416334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C79A6FA-A57E-5FDD-2E78-C104BCCEA17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12119941" y="2348027"/>
              <a:ext cx="1050719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4FCB9DB-AF59-844A-E0BB-942732A64D45}"/>
                </a:ext>
              </a:extLst>
            </p:cNvPr>
            <p:cNvCxnSpPr>
              <a:cxnSpLocks/>
              <a:stCxn id="108" idx="3"/>
            </p:cNvCxnSpPr>
            <p:nvPr/>
          </p:nvCxnSpPr>
          <p:spPr>
            <a:xfrm>
              <a:off x="10084262" y="2278225"/>
              <a:ext cx="1246646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>
              <a:extLst>
                <a:ext uri="{FF2B5EF4-FFF2-40B4-BE49-F238E27FC236}">
                  <a16:creationId xmlns:a16="http://schemas.microsoft.com/office/drawing/2014/main" id="{C0EE0A28-EEFF-FBB1-D216-42FAE5A2A669}"/>
                </a:ext>
              </a:extLst>
            </p:cNvPr>
            <p:cNvCxnSpPr>
              <a:cxnSpLocks/>
              <a:stCxn id="108" idx="1"/>
              <a:endCxn id="135" idx="0"/>
            </p:cNvCxnSpPr>
            <p:nvPr/>
          </p:nvCxnSpPr>
          <p:spPr>
            <a:xfrm rot="10800000" flipV="1">
              <a:off x="2058728" y="2278224"/>
              <a:ext cx="6547396" cy="246612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Elbow Connector 226">
              <a:extLst>
                <a:ext uri="{FF2B5EF4-FFF2-40B4-BE49-F238E27FC236}">
                  <a16:creationId xmlns:a16="http://schemas.microsoft.com/office/drawing/2014/main" id="{20FB34EA-AB9E-F4AF-B12A-6FEAF69161BF}"/>
                </a:ext>
              </a:extLst>
            </p:cNvPr>
            <p:cNvCxnSpPr>
              <a:cxnSpLocks/>
              <a:stCxn id="108" idx="1"/>
              <a:endCxn id="136" idx="0"/>
            </p:cNvCxnSpPr>
            <p:nvPr/>
          </p:nvCxnSpPr>
          <p:spPr>
            <a:xfrm rot="10800000" flipV="1">
              <a:off x="3082896" y="2278224"/>
              <a:ext cx="5523228" cy="2466121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240F9FFB-84A4-C6E8-DD6B-8A25236519F1}"/>
                </a:ext>
              </a:extLst>
            </p:cNvPr>
            <p:cNvCxnSpPr>
              <a:cxnSpLocks/>
              <a:stCxn id="108" idx="1"/>
              <a:endCxn id="137" idx="0"/>
            </p:cNvCxnSpPr>
            <p:nvPr/>
          </p:nvCxnSpPr>
          <p:spPr>
            <a:xfrm rot="10800000" flipV="1">
              <a:off x="4107064" y="2278225"/>
              <a:ext cx="4499060" cy="246403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Elbow Connector 232">
              <a:extLst>
                <a:ext uri="{FF2B5EF4-FFF2-40B4-BE49-F238E27FC236}">
                  <a16:creationId xmlns:a16="http://schemas.microsoft.com/office/drawing/2014/main" id="{AD177A2E-B3B1-51F7-1C47-286FA4706CF4}"/>
                </a:ext>
              </a:extLst>
            </p:cNvPr>
            <p:cNvCxnSpPr>
              <a:cxnSpLocks/>
              <a:stCxn id="108" idx="1"/>
              <a:endCxn id="138" idx="0"/>
            </p:cNvCxnSpPr>
            <p:nvPr/>
          </p:nvCxnSpPr>
          <p:spPr>
            <a:xfrm rot="10800000" flipV="1">
              <a:off x="5131232" y="2278225"/>
              <a:ext cx="3474892" cy="2466952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Elbow Connector 235">
              <a:extLst>
                <a:ext uri="{FF2B5EF4-FFF2-40B4-BE49-F238E27FC236}">
                  <a16:creationId xmlns:a16="http://schemas.microsoft.com/office/drawing/2014/main" id="{771E9640-F330-603D-8021-6B8232582844}"/>
                </a:ext>
              </a:extLst>
            </p:cNvPr>
            <p:cNvCxnSpPr>
              <a:cxnSpLocks/>
              <a:stCxn id="108" idx="1"/>
              <a:endCxn id="139" idx="0"/>
            </p:cNvCxnSpPr>
            <p:nvPr/>
          </p:nvCxnSpPr>
          <p:spPr>
            <a:xfrm rot="10800000" flipV="1">
              <a:off x="6155400" y="2278224"/>
              <a:ext cx="2450724" cy="2469797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Elbow Connector 238">
              <a:extLst>
                <a:ext uri="{FF2B5EF4-FFF2-40B4-BE49-F238E27FC236}">
                  <a16:creationId xmlns:a16="http://schemas.microsoft.com/office/drawing/2014/main" id="{8A652F27-0B73-2B05-8777-163B74EFE6EF}"/>
                </a:ext>
              </a:extLst>
            </p:cNvPr>
            <p:cNvCxnSpPr>
              <a:cxnSpLocks/>
              <a:stCxn id="129" idx="3"/>
              <a:endCxn id="16" idx="1"/>
            </p:cNvCxnSpPr>
            <p:nvPr/>
          </p:nvCxnSpPr>
          <p:spPr>
            <a:xfrm flipV="1">
              <a:off x="6537725" y="5533318"/>
              <a:ext cx="2199048" cy="2035896"/>
            </a:xfrm>
            <a:prstGeom prst="bentConnector3">
              <a:avLst>
                <a:gd name="adj1" fmla="val 6051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Elbow Connector 241">
              <a:extLst>
                <a:ext uri="{FF2B5EF4-FFF2-40B4-BE49-F238E27FC236}">
                  <a16:creationId xmlns:a16="http://schemas.microsoft.com/office/drawing/2014/main" id="{299A5CDE-8210-F1E1-2A8A-51C43C4616DC}"/>
                </a:ext>
              </a:extLst>
            </p:cNvPr>
            <p:cNvCxnSpPr>
              <a:cxnSpLocks/>
              <a:stCxn id="129" idx="3"/>
              <a:endCxn id="164" idx="1"/>
            </p:cNvCxnSpPr>
            <p:nvPr/>
          </p:nvCxnSpPr>
          <p:spPr>
            <a:xfrm flipV="1">
              <a:off x="6537725" y="7170052"/>
              <a:ext cx="2199048" cy="399162"/>
            </a:xfrm>
            <a:prstGeom prst="bentConnector3">
              <a:avLst>
                <a:gd name="adj1" fmla="val 60515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DC81812C-4A66-B974-2FC5-541B7F1CB4FB}"/>
                </a:ext>
              </a:extLst>
            </p:cNvPr>
            <p:cNvCxnSpPr>
              <a:cxnSpLocks/>
              <a:stCxn id="160" idx="1"/>
              <a:endCxn id="16" idx="3"/>
            </p:cNvCxnSpPr>
            <p:nvPr/>
          </p:nvCxnSpPr>
          <p:spPr>
            <a:xfrm flipH="1">
              <a:off x="10345728" y="5532978"/>
              <a:ext cx="494749" cy="34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B2C0E14B-1284-8539-CD66-1621C8EB485F}"/>
                </a:ext>
              </a:extLst>
            </p:cNvPr>
            <p:cNvCxnSpPr>
              <a:cxnSpLocks/>
              <a:stCxn id="161" idx="1"/>
              <a:endCxn id="160" idx="3"/>
            </p:cNvCxnSpPr>
            <p:nvPr/>
          </p:nvCxnSpPr>
          <p:spPr>
            <a:xfrm flipH="1">
              <a:off x="12449432" y="5532978"/>
              <a:ext cx="390039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70A5561A-5ACE-DB6B-CBD2-F9A9C20E8FFC}"/>
                </a:ext>
              </a:extLst>
            </p:cNvPr>
            <p:cNvCxnSpPr>
              <a:cxnSpLocks/>
              <a:stCxn id="165" idx="1"/>
              <a:endCxn id="164" idx="3"/>
            </p:cNvCxnSpPr>
            <p:nvPr/>
          </p:nvCxnSpPr>
          <p:spPr>
            <a:xfrm flipH="1">
              <a:off x="10345728" y="7169712"/>
              <a:ext cx="494749" cy="34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A835F9C-1C2B-805C-BAE1-7D82B509D51A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12449432" y="7162365"/>
              <a:ext cx="390039" cy="7347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7C617666-592A-84E6-C32F-6F7C4B1A7504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>
              <a:off x="14448426" y="5532978"/>
              <a:ext cx="1613401" cy="68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0858D6D1-592C-8107-2836-BE34D08639BC}"/>
                </a:ext>
              </a:extLst>
            </p:cNvPr>
            <p:cNvCxnSpPr>
              <a:cxnSpLocks/>
              <a:stCxn id="166" idx="3"/>
              <a:endCxn id="189" idx="1"/>
            </p:cNvCxnSpPr>
            <p:nvPr/>
          </p:nvCxnSpPr>
          <p:spPr>
            <a:xfrm flipV="1">
              <a:off x="14448426" y="7169232"/>
              <a:ext cx="1613401" cy="4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E58EED48-417C-12BC-0494-10AB2E8AC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85" y="441436"/>
            <a:ext cx="21869402" cy="81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5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76</Words>
  <Application>Microsoft Macintosh PowerPoint</Application>
  <PresentationFormat>Custom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Mu, Raymond</dc:creator>
  <cp:lastModifiedBy>Delin Mu</cp:lastModifiedBy>
  <cp:revision>2</cp:revision>
  <dcterms:created xsi:type="dcterms:W3CDTF">2024-01-11T17:27:17Z</dcterms:created>
  <dcterms:modified xsi:type="dcterms:W3CDTF">2024-01-12T04:56:30Z</dcterms:modified>
</cp:coreProperties>
</file>