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3774400" cy="10880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23D62-DEB0-4351-BBCD-1D437D0FB8DC}" v="28" dt="2024-01-11T22:49:03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5" autoAdjust="0"/>
    <p:restoredTop sz="94660"/>
  </p:normalViewPr>
  <p:slideViewPr>
    <p:cSldViewPr snapToGrid="0">
      <p:cViewPr>
        <p:scale>
          <a:sx n="65" d="100"/>
          <a:sy n="65" d="100"/>
        </p:scale>
        <p:origin x="-1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, Raymond" userId="a0667180-2b8b-444c-839d-1cdae66680c9" providerId="ADAL" clId="{1E523D62-DEB0-4351-BBCD-1D437D0FB8DC}"/>
    <pc:docChg chg="undo custSel modSld modMainMaster">
      <pc:chgData name="Mu, Raymond" userId="a0667180-2b8b-444c-839d-1cdae66680c9" providerId="ADAL" clId="{1E523D62-DEB0-4351-BBCD-1D437D0FB8DC}" dt="2024-01-11T22:50:55.545" v="1279" actId="207"/>
      <pc:docMkLst>
        <pc:docMk/>
      </pc:docMkLst>
      <pc:sldChg chg="addSp delSp modSp mod">
        <pc:chgData name="Mu, Raymond" userId="a0667180-2b8b-444c-839d-1cdae66680c9" providerId="ADAL" clId="{1E523D62-DEB0-4351-BBCD-1D437D0FB8DC}" dt="2024-01-11T22:50:55.545" v="1279" actId="207"/>
        <pc:sldMkLst>
          <pc:docMk/>
          <pc:sldMk cId="25513488" sldId="256"/>
        </pc:sldMkLst>
        <pc:spChg chg="add 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2" creationId="{2045D170-6F9F-5F7E-7A2F-FB620F8892AF}"/>
          </ac:spMkLst>
        </pc:spChg>
        <pc:spChg chg="add del mod">
          <ac:chgData name="Mu, Raymond" userId="a0667180-2b8b-444c-839d-1cdae66680c9" providerId="ADAL" clId="{1E523D62-DEB0-4351-BBCD-1D437D0FB8DC}" dt="2024-01-11T22:31:27.921" v="112" actId="478"/>
          <ac:spMkLst>
            <pc:docMk/>
            <pc:sldMk cId="25513488" sldId="256"/>
            <ac:spMk id="3" creationId="{0D486081-FA92-B862-76EC-A444DD6D83EF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" creationId="{89A025AE-6826-D85C-04FB-7195A28F7041}"/>
          </ac:spMkLst>
        </pc:spChg>
        <pc:spChg chg="add mod">
          <ac:chgData name="Mu, Raymond" userId="a0667180-2b8b-444c-839d-1cdae66680c9" providerId="ADAL" clId="{1E523D62-DEB0-4351-BBCD-1D437D0FB8DC}" dt="2024-01-11T22:32:47.375" v="239" actId="164"/>
          <ac:spMkLst>
            <pc:docMk/>
            <pc:sldMk cId="25513488" sldId="256"/>
            <ac:spMk id="5" creationId="{21FB604B-5E46-317F-E77E-F73F4EAEB53E}"/>
          </ac:spMkLst>
        </pc:spChg>
        <pc:spChg chg="add mod">
          <ac:chgData name="Mu, Raymond" userId="a0667180-2b8b-444c-839d-1cdae66680c9" providerId="ADAL" clId="{1E523D62-DEB0-4351-BBCD-1D437D0FB8DC}" dt="2024-01-11T22:34:52.887" v="376" actId="20577"/>
          <ac:spMkLst>
            <pc:docMk/>
            <pc:sldMk cId="25513488" sldId="256"/>
            <ac:spMk id="6" creationId="{5BCEEB8F-114F-BF28-FF03-52FB729EEF2C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7" creationId="{8EDE89A0-EC50-B209-1C90-44EDCA5C7CC1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9" creationId="{36CB70F2-4709-E644-1AAA-ECC908C83A6F}"/>
          </ac:spMkLst>
        </pc:spChg>
        <pc:spChg chg="mod">
          <ac:chgData name="Mu, Raymond" userId="a0667180-2b8b-444c-839d-1cdae66680c9" providerId="ADAL" clId="{1E523D62-DEB0-4351-BBCD-1D437D0FB8DC}" dt="2024-01-11T22:33:11.754" v="262"/>
          <ac:spMkLst>
            <pc:docMk/>
            <pc:sldMk cId="25513488" sldId="256"/>
            <ac:spMk id="11" creationId="{76119139-D1E5-67B3-76B8-305BE29AEC00}"/>
          </ac:spMkLst>
        </pc:spChg>
        <pc:spChg chg="mod">
          <ac:chgData name="Mu, Raymond" userId="a0667180-2b8b-444c-839d-1cdae66680c9" providerId="ADAL" clId="{1E523D62-DEB0-4351-BBCD-1D437D0FB8DC}" dt="2024-01-11T22:33:19.925" v="289" actId="20577"/>
          <ac:spMkLst>
            <pc:docMk/>
            <pc:sldMk cId="25513488" sldId="256"/>
            <ac:spMk id="12" creationId="{8D6A417C-ED1D-3F22-9769-1E0F77F9AE3A}"/>
          </ac:spMkLst>
        </pc:spChg>
        <pc:spChg chg="mod topLvl">
          <ac:chgData name="Mu, Raymond" userId="a0667180-2b8b-444c-839d-1cdae66680c9" providerId="ADAL" clId="{1E523D62-DEB0-4351-BBCD-1D437D0FB8DC}" dt="2024-01-11T22:50:55.545" v="1279" actId="207"/>
          <ac:spMkLst>
            <pc:docMk/>
            <pc:sldMk cId="25513488" sldId="256"/>
            <ac:spMk id="14" creationId="{6B0403AD-0045-1BD2-503F-6E6970348DC4}"/>
          </ac:spMkLst>
        </pc:spChg>
        <pc:spChg chg="del mod topLvl">
          <ac:chgData name="Mu, Raymond" userId="a0667180-2b8b-444c-839d-1cdae66680c9" providerId="ADAL" clId="{1E523D62-DEB0-4351-BBCD-1D437D0FB8DC}" dt="2024-01-11T22:36:51.813" v="495" actId="478"/>
          <ac:spMkLst>
            <pc:docMk/>
            <pc:sldMk cId="25513488" sldId="256"/>
            <ac:spMk id="15" creationId="{95FFABE9-2EBE-773B-1309-7E8929A59B39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16" creationId="{B3815866-D8DF-9D02-CF2E-1B9F0382B6FA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18" creationId="{C6137D57-26F3-11EC-A453-82F77799104C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19" creationId="{76312629-BBD3-849D-FF45-193C097935E3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20" creationId="{F165AAC3-9585-DDF2-82BD-F33DEC962ED4}"/>
          </ac:spMkLst>
        </pc:spChg>
        <pc:spChg chg="add del">
          <ac:chgData name="Mu, Raymond" userId="a0667180-2b8b-444c-839d-1cdae66680c9" providerId="ADAL" clId="{1E523D62-DEB0-4351-BBCD-1D437D0FB8DC}" dt="2024-01-11T22:36:09.438" v="464" actId="22"/>
          <ac:spMkLst>
            <pc:docMk/>
            <pc:sldMk cId="25513488" sldId="256"/>
            <ac:spMk id="21" creationId="{C767CD6C-42A8-10DD-DD18-967CAEF42552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22" creationId="{F41F3E19-6A30-5E31-D7EC-F7E7B46BCDA1}"/>
          </ac:spMkLst>
        </pc:spChg>
        <pc:spChg chg="add mod">
          <ac:chgData name="Mu, Raymond" userId="a0667180-2b8b-444c-839d-1cdae66680c9" providerId="ADAL" clId="{1E523D62-DEB0-4351-BBCD-1D437D0FB8DC}" dt="2024-01-11T22:50:55.545" v="1279" actId="207"/>
          <ac:spMkLst>
            <pc:docMk/>
            <pc:sldMk cId="25513488" sldId="256"/>
            <ac:spMk id="23" creationId="{E24D5C3C-D757-2377-32E6-02F93866FE98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27" creationId="{7022244D-A23A-0827-C05E-93E96E95695D}"/>
          </ac:spMkLst>
        </pc:spChg>
        <pc:spChg chg="add del mod">
          <ac:chgData name="Mu, Raymond" userId="a0667180-2b8b-444c-839d-1cdae66680c9" providerId="ADAL" clId="{1E523D62-DEB0-4351-BBCD-1D437D0FB8DC}" dt="2024-01-11T22:41:44.643" v="614" actId="478"/>
          <ac:spMkLst>
            <pc:docMk/>
            <pc:sldMk cId="25513488" sldId="256"/>
            <ac:spMk id="31" creationId="{41C78B2F-9975-00A6-ADF9-8D7D01DC7A27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33" creationId="{C934AAC1-FC4B-4AE6-8BFE-9474020CE8AB}"/>
          </ac:spMkLst>
        </pc:spChg>
        <pc:spChg chg="add mod">
          <ac:chgData name="Mu, Raymond" userId="a0667180-2b8b-444c-839d-1cdae66680c9" providerId="ADAL" clId="{1E523D62-DEB0-4351-BBCD-1D437D0FB8DC}" dt="2024-01-11T22:50:55.545" v="1279" actId="207"/>
          <ac:spMkLst>
            <pc:docMk/>
            <pc:sldMk cId="25513488" sldId="256"/>
            <ac:spMk id="34" creationId="{4C15483F-9213-4224-8F74-234500348009}"/>
          </ac:spMkLst>
        </pc:spChg>
        <pc:spChg chg="add del mod">
          <ac:chgData name="Mu, Raymond" userId="a0667180-2b8b-444c-839d-1cdae66680c9" providerId="ADAL" clId="{1E523D62-DEB0-4351-BBCD-1D437D0FB8DC}" dt="2024-01-11T22:42:51.470" v="707" actId="478"/>
          <ac:spMkLst>
            <pc:docMk/>
            <pc:sldMk cId="25513488" sldId="256"/>
            <ac:spMk id="36" creationId="{27876B76-56FC-F105-B818-35CAFD5D0B12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37" creationId="{4A45012C-F96A-11AD-2B2D-1276413BA8DD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38" creationId="{A2F28705-1B01-DC4D-D8DE-F5B3011B7A50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39" creationId="{7AA67A05-634A-1C5F-154B-119A4E1659D8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0" creationId="{9392A933-5179-FDAC-C5D5-149302C3E84C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1" creationId="{6955052F-BB96-3D6F-7882-4871BCE438A7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2" creationId="{348C4BBF-B513-F47E-C34B-170DD88D851A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3" creationId="{5475036F-EC6B-D04A-510B-C08DEFAFB88E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8" creationId="{37350477-4A02-DB21-2AD0-FE53360117A1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9" creationId="{5F6A67D9-9B5B-05F3-86A0-2618F2714322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50" creationId="{86B6914A-9013-E75B-F143-69887415C437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51" creationId="{E8A091D6-E807-373F-1E99-4D6BC0DD88C6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52" creationId="{17251E13-01DF-C685-F5AD-B4F9766B917B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53" creationId="{F176E8BD-3AE9-1E8B-322F-B0B915CC69E2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59" creationId="{D13B20C4-9D5C-64B9-CD48-A4F5B7798576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60" creationId="{451FD7A4-B534-332E-BBC6-9D28AB8CAB92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62" creationId="{874085CF-860C-E4FC-5E70-B2CDC64081A1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63" creationId="{E4DD5D99-32C2-663A-61F8-16250CEAD4AE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65" creationId="{95F05CAA-9471-38F0-27DB-4F15648C4823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69" creationId="{2EC8151A-B45F-4AD4-D080-1D3C20C1B864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1" creationId="{35A6DA89-DAD1-0A23-0D86-BA072EC36738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2" creationId="{757D4D5C-C8DB-0E4E-6A9F-06887FBAE03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4" creationId="{A4FB1A44-EC03-18FB-03B8-C2B77F32A67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5" creationId="{3D881CF8-4F52-6A67-6CB7-E60E95C9AC62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7" creationId="{682A2FD0-CD6D-971B-B571-9C877E7168BC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8" creationId="{6E0F8D3C-F964-7120-FADF-FE4E34FCE365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80" creationId="{8BBD1473-DBEC-9570-B858-7CF24FFA5419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87" creationId="{FC0648C6-66D4-FD61-5062-CF0649DB7A65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88" creationId="{56FA5AC0-15E7-6B80-6C0F-C965BE935B61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89" creationId="{7DDC3FA1-A432-A5E0-C23F-79B67CAEA669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0" creationId="{618A5F47-A253-4402-5237-5674E21D66B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1" creationId="{1D8E56C7-FDD0-70F6-DA43-4FFADF74F8B7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2" creationId="{18C66924-5C34-E1C5-1795-5059B1BDD45C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3" creationId="{B8ACE7DE-286E-DF6B-E84D-964502193800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4" creationId="{456180CD-1D23-3DCE-D75F-A609FE2DC077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9" creationId="{971D0487-DA26-6A17-D8EC-933397F02AE0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0" creationId="{6A94E7AF-9818-0E2D-64ED-9ACCBE8CD171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1" creationId="{0DBA5C2F-A77A-6832-FB98-05129DF5FAE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2" creationId="{2B2DA5DC-553D-73A6-E27D-8B069FEDC46E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3" creationId="{315BCC04-726E-FED9-0A92-7C6F5193785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4" creationId="{F3DBE309-BE17-9C97-A5A1-9BA0859BFFEC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19" creationId="{1814048C-8717-383C-4FB4-D6D839831201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20" creationId="{106825CA-8B31-E7B2-2E54-AE6FD3BDFAA9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21" creationId="{F46BEB65-44D3-40FD-A358-0AD3FDB50177}"/>
          </ac:spMkLst>
        </pc:spChg>
        <pc:spChg chg="add mod ord">
          <ac:chgData name="Mu, Raymond" userId="a0667180-2b8b-444c-839d-1cdae66680c9" providerId="ADAL" clId="{1E523D62-DEB0-4351-BBCD-1D437D0FB8DC}" dt="2024-01-11T22:50:42.805" v="1278" actId="1076"/>
          <ac:spMkLst>
            <pc:docMk/>
            <pc:sldMk cId="25513488" sldId="256"/>
            <ac:spMk id="122" creationId="{90A73C0C-8F50-25BD-E58C-8D31C4ADE47A}"/>
          </ac:spMkLst>
        </pc:spChg>
        <pc:grpChg chg="add del mod">
          <ac:chgData name="Mu, Raymond" userId="a0667180-2b8b-444c-839d-1cdae66680c9" providerId="ADAL" clId="{1E523D62-DEB0-4351-BBCD-1D437D0FB8DC}" dt="2024-01-11T22:37:05.376" v="500" actId="478"/>
          <ac:grpSpMkLst>
            <pc:docMk/>
            <pc:sldMk cId="25513488" sldId="256"/>
            <ac:grpSpMk id="8" creationId="{600AC2E2-0293-B5AD-12E1-3F89E25AEC95}"/>
          </ac:grpSpMkLst>
        </pc:grpChg>
        <pc:grpChg chg="add del mod">
          <ac:chgData name="Mu, Raymond" userId="a0667180-2b8b-444c-839d-1cdae66680c9" providerId="ADAL" clId="{1E523D62-DEB0-4351-BBCD-1D437D0FB8DC}" dt="2024-01-11T22:34:39.519" v="371" actId="478"/>
          <ac:grpSpMkLst>
            <pc:docMk/>
            <pc:sldMk cId="25513488" sldId="256"/>
            <ac:grpSpMk id="10" creationId="{D5D7A453-20EB-1137-3CAA-53BCD0F577AB}"/>
          </ac:grpSpMkLst>
        </pc:grpChg>
        <pc:grpChg chg="add del mod">
          <ac:chgData name="Mu, Raymond" userId="a0667180-2b8b-444c-839d-1cdae66680c9" providerId="ADAL" clId="{1E523D62-DEB0-4351-BBCD-1D437D0FB8DC}" dt="2024-01-11T22:36:51.813" v="495" actId="478"/>
          <ac:grpSpMkLst>
            <pc:docMk/>
            <pc:sldMk cId="25513488" sldId="256"/>
            <ac:grpSpMk id="13" creationId="{317DA0EB-33C0-A8D4-BC5A-4BFFAEB0C915}"/>
          </ac:grpSpMkLst>
        </pc:grpChg>
        <pc:grpChg chg="add mod">
          <ac:chgData name="Mu, Raymond" userId="a0667180-2b8b-444c-839d-1cdae66680c9" providerId="ADAL" clId="{1E523D62-DEB0-4351-BBCD-1D437D0FB8DC}" dt="2024-01-11T22:46:16.181" v="1110" actId="1038"/>
          <ac:grpSpMkLst>
            <pc:docMk/>
            <pc:sldMk cId="25513488" sldId="256"/>
            <ac:grpSpMk id="66" creationId="{40997883-3EF5-CEFD-EA8D-16C8851EEF28}"/>
          </ac:grpSpMkLst>
        </pc:grpChg>
        <pc:grpChg chg="add mod">
          <ac:chgData name="Mu, Raymond" userId="a0667180-2b8b-444c-839d-1cdae66680c9" providerId="ADAL" clId="{1E523D62-DEB0-4351-BBCD-1D437D0FB8DC}" dt="2024-01-11T22:49:00.376" v="1215" actId="1076"/>
          <ac:grpSpMkLst>
            <pc:docMk/>
            <pc:sldMk cId="25513488" sldId="256"/>
            <ac:grpSpMk id="68" creationId="{7E945DC3-716C-DA73-3E6E-74CB15AD3515}"/>
          </ac:grpSpMkLst>
        </pc:grpChg>
        <pc:picChg chg="add mod">
          <ac:chgData name="Mu, Raymond" userId="a0667180-2b8b-444c-839d-1cdae66680c9" providerId="ADAL" clId="{1E523D62-DEB0-4351-BBCD-1D437D0FB8DC}" dt="2024-01-11T22:50:40.435" v="1276" actId="1036"/>
          <ac:picMkLst>
            <pc:docMk/>
            <pc:sldMk cId="25513488" sldId="256"/>
            <ac:picMk id="25" creationId="{B1EB7A3D-66EE-D036-22E7-C3AAC528BDC6}"/>
          </ac:picMkLst>
        </pc:picChg>
        <pc:picChg chg="add mod">
          <ac:chgData name="Mu, Raymond" userId="a0667180-2b8b-444c-839d-1cdae66680c9" providerId="ADAL" clId="{1E523D62-DEB0-4351-BBCD-1D437D0FB8DC}" dt="2024-01-11T22:50:40.435" v="1276" actId="1036"/>
          <ac:picMkLst>
            <pc:docMk/>
            <pc:sldMk cId="25513488" sldId="256"/>
            <ac:picMk id="30" creationId="{54EA5ACD-4AEC-CEE7-0007-AED1B5D974EB}"/>
          </ac:picMkLst>
        </pc:pic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26" creationId="{213AA27B-57FB-9D42-6D0B-BF76BCA24822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29" creationId="{76350A0A-200F-A8DC-49AD-83168FFA6CF5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32" creationId="{A593EA80-5CB4-6D27-A75B-6BFA9A47A99D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35" creationId="{F441F17C-4ECB-3EB5-0F9E-602A9371A400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44" creationId="{2F3CAF24-EFFD-3177-2C36-E21B98124014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45" creationId="{66C3957A-2808-3475-3B53-37099B5F1C27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46" creationId="{2D64EBEA-0367-0EBF-D7B7-DDD2A5C1801F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47" creationId="{AE8DC3E9-3745-01BE-ABD8-4ABA650041F6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4" creationId="{688F6970-13E8-A9FE-CCB5-4AFE99AF270F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5" creationId="{32CFF806-25CE-0D46-91CC-2A38F2CC6EA9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6" creationId="{FFAADCB5-B5D9-9FD3-938B-95E4E68A05AB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7" creationId="{80149048-608C-BBEB-407D-34ADFD96198D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8" creationId="{7B17458C-B391-0D58-704D-B07ADE1A9B06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61" creationId="{4DEF3455-C375-ABDA-FFB7-E7682C445C09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64" creationId="{E8D2335C-E0EF-A950-5243-BA2E95EDB0A9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67" creationId="{038F7DFE-8B5A-F34A-9834-81F94AC54260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70" creationId="{943C4CC1-C2F2-456C-033C-F0F3A9B2E0A6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73" creationId="{A9122D99-0244-4ED9-4BEB-0E1484FA1CF0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76" creationId="{D65C053D-198F-FD3E-987D-8EDAC2C78DFB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79" creationId="{08EF3064-8665-A47B-9A8B-97AF2B69A5C2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81" creationId="{BBB17F55-BA08-00E4-E839-F2EE8B30BD71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82" creationId="{54F5CBB5-F25B-AC5D-6837-4E5AC25494F3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83" creationId="{66E3B74D-9AAE-0259-2671-7163115EA2C5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84" creationId="{32DC8E9D-497A-9D22-EF67-582E3661E05D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85" creationId="{804F2F81-EF90-C793-B7DC-CB2D22AC9C98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86" creationId="{EABE31ED-FC83-A61A-4EBB-048BAC77ECBF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95" creationId="{F0B55F6C-CEBA-53F3-1B1E-3EDA63FB9B2F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96" creationId="{D88C7302-1CA9-463A-AD75-75BC4610939B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97" creationId="{BC57211C-A9EB-8B71-4645-3D7D3856C6D2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98" creationId="{D49AEC9A-5FE0-1376-510E-6DCCEE50E8A0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5" creationId="{A894FA50-706C-D26A-9FFD-87820B82624F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6" creationId="{73A4387D-B8CB-3A49-B279-51748ED0326D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7" creationId="{0F05D6E1-D739-DD92-1EA0-AA010BBD8DD5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8" creationId="{626A44AD-1053-8AC5-EE20-975B064C1DA0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9" creationId="{4879AE87-03DE-A2E2-3AEA-51266E581908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0" creationId="{81F0ECD1-897F-5B49-9679-4183DFA3EB0B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1" creationId="{1719B6CF-C915-2B0B-A298-8954A0798165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2" creationId="{78CDE6AF-1B44-804E-5364-18CA247F06CB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3" creationId="{571A4F8F-FBDD-09C2-B97E-4B11F47BD148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4" creationId="{85760E86-4418-7885-A97D-6B2BF57BEDA0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5" creationId="{C4EAAD63-8E93-8C19-1D78-239A389C1D52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6" creationId="{718DBE5A-9EDF-5304-B65E-2E57BBCCDC10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7" creationId="{80E25712-C15F-0CAC-225F-079CCA2F212D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8" creationId="{861D1E19-B112-3D3B-17DF-9EB4786144C3}"/>
          </ac:cxnSpMkLst>
        </pc:cxnChg>
      </pc:sldChg>
      <pc:sldMasterChg chg="modSp modSldLayout">
        <pc:chgData name="Mu, Raymond" userId="a0667180-2b8b-444c-839d-1cdae66680c9" providerId="ADAL" clId="{1E523D62-DEB0-4351-BBCD-1D437D0FB8DC}" dt="2024-01-11T22:30:09.524" v="89"/>
        <pc:sldMasterMkLst>
          <pc:docMk/>
          <pc:sldMasterMk cId="1891651469" sldId="2147483648"/>
        </pc:sldMasterMkLst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2" creationId="{5E737ABF-90F6-869B-926A-9B1D7D7AF395}"/>
          </ac:spMkLst>
        </pc:spChg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3" creationId="{0D57B92B-6308-A3A1-4211-BB5E685DD1D7}"/>
          </ac:spMkLst>
        </pc:spChg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4" creationId="{692B535C-DAA1-B8FA-E44D-0B370BA9C02B}"/>
          </ac:spMkLst>
        </pc:spChg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5" creationId="{1D83EF6A-C919-42A9-70E6-692289C428E6}"/>
          </ac:spMkLst>
        </pc:spChg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6" creationId="{DC96AE40-8854-EF48-DC7F-91A1C8A699E4}"/>
          </ac:spMkLst>
        </pc:sp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1434006645" sldId="2147483649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434006645" sldId="2147483649"/>
              <ac:spMk id="2" creationId="{E64CA6DB-7C67-13D2-D28B-06DF0710B3CB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434006645" sldId="2147483649"/>
              <ac:spMk id="3" creationId="{75F74A98-4639-0FB1-2338-37085A795A83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2544540278" sldId="2147483651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2544540278" sldId="2147483651"/>
              <ac:spMk id="2" creationId="{A29B1DCA-641F-7C6D-57F3-7FBFCD9EE520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2544540278" sldId="2147483651"/>
              <ac:spMk id="3" creationId="{55D4EE9A-0234-D193-C63B-9F5E28189002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3282892954" sldId="2147483652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282892954" sldId="2147483652"/>
              <ac:spMk id="3" creationId="{BC52C812-891D-CA89-4E9C-DD42E9BD3F9D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282892954" sldId="2147483652"/>
              <ac:spMk id="4" creationId="{39AC67FB-1CF9-EEBA-B211-B6AEEBFFEDAB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3022896274" sldId="2147483653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2" creationId="{323136E7-F097-E667-EEAF-648207763157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3" creationId="{DCE0F919-7462-0897-EC0E-CBA9264AF59A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4" creationId="{067D79B0-B6EA-4DD4-D9A2-055A5035AAD5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5" creationId="{D1F65FBD-41C0-4FF3-FC83-8CBC2D3C2893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6" creationId="{387011BB-F05C-3857-1E4D-D5C5FE789627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4183143059" sldId="2147483656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4183143059" sldId="2147483656"/>
              <ac:spMk id="2" creationId="{E182E7F6-59BF-48A7-5290-389E36E40C14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4183143059" sldId="2147483656"/>
              <ac:spMk id="3" creationId="{09C912F7-F035-A4F7-C210-4ECF65407F3B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4183143059" sldId="2147483656"/>
              <ac:spMk id="4" creationId="{D4488353-AE20-779E-BB9A-B76A5DC432BF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1528698034" sldId="2147483657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528698034" sldId="2147483657"/>
              <ac:spMk id="2" creationId="{91DD387D-E68D-3E80-7361-94B5EA87EEA7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528698034" sldId="2147483657"/>
              <ac:spMk id="3" creationId="{3FB42C93-ECE8-5456-3634-6EFD2CDE57D4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528698034" sldId="2147483657"/>
              <ac:spMk id="4" creationId="{D28FA955-2762-5209-E360-A4ACF4907850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3664856861" sldId="2147483659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664856861" sldId="2147483659"/>
              <ac:spMk id="2" creationId="{62D03AB3-2B9E-8DFB-5339-B5271685C3DA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664856861" sldId="2147483659"/>
              <ac:spMk id="3" creationId="{63BCE26A-869B-4A97-1D40-DA4CC0273F0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780712"/>
            <a:ext cx="17830800" cy="3788104"/>
          </a:xfrm>
        </p:spPr>
        <p:txBody>
          <a:bodyPr anchor="b"/>
          <a:lstStyle>
            <a:lvl1pPr algn="ctr">
              <a:defRPr sz="9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714900"/>
            <a:ext cx="17830800" cy="2626989"/>
          </a:xfrm>
        </p:spPr>
        <p:txBody>
          <a:bodyPr/>
          <a:lstStyle>
            <a:lvl1pPr marL="0" indent="0" algn="ctr">
              <a:buNone/>
              <a:defRPr sz="3808"/>
            </a:lvl1pPr>
            <a:lvl2pPr marL="725394" indent="0" algn="ctr">
              <a:buNone/>
              <a:defRPr sz="3173"/>
            </a:lvl2pPr>
            <a:lvl3pPr marL="1450787" indent="0" algn="ctr">
              <a:buNone/>
              <a:defRPr sz="2856"/>
            </a:lvl3pPr>
            <a:lvl4pPr marL="2176181" indent="0" algn="ctr">
              <a:buNone/>
              <a:defRPr sz="2539"/>
            </a:lvl4pPr>
            <a:lvl5pPr marL="2901574" indent="0" algn="ctr">
              <a:buNone/>
              <a:defRPr sz="2539"/>
            </a:lvl5pPr>
            <a:lvl6pPr marL="3626968" indent="0" algn="ctr">
              <a:buNone/>
              <a:defRPr sz="2539"/>
            </a:lvl6pPr>
            <a:lvl7pPr marL="4352361" indent="0" algn="ctr">
              <a:buNone/>
              <a:defRPr sz="2539"/>
            </a:lvl7pPr>
            <a:lvl8pPr marL="5077755" indent="0" algn="ctr">
              <a:buNone/>
              <a:defRPr sz="2539"/>
            </a:lvl8pPr>
            <a:lvl9pPr marL="5803148" indent="0" algn="ctr">
              <a:buNone/>
              <a:defRPr sz="25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579298"/>
            <a:ext cx="5126355" cy="9220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579298"/>
            <a:ext cx="15081885" cy="9220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712627"/>
            <a:ext cx="20505420" cy="4526079"/>
          </a:xfrm>
        </p:spPr>
        <p:txBody>
          <a:bodyPr anchor="b"/>
          <a:lstStyle>
            <a:lvl1pPr>
              <a:defRPr sz="9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7281524"/>
            <a:ext cx="20505420" cy="2380158"/>
          </a:xfrm>
        </p:spPr>
        <p:txBody>
          <a:bodyPr/>
          <a:lstStyle>
            <a:lvl1pPr marL="0" indent="0">
              <a:buNone/>
              <a:defRPr sz="3808">
                <a:solidFill>
                  <a:schemeClr val="tx1">
                    <a:tint val="82000"/>
                  </a:schemeClr>
                </a:solidFill>
              </a:defRPr>
            </a:lvl1pPr>
            <a:lvl2pPr marL="725394" indent="0">
              <a:buNone/>
              <a:defRPr sz="3173">
                <a:solidFill>
                  <a:schemeClr val="tx1">
                    <a:tint val="82000"/>
                  </a:schemeClr>
                </a:solidFill>
              </a:defRPr>
            </a:lvl2pPr>
            <a:lvl3pPr marL="1450787" indent="0">
              <a:buNone/>
              <a:defRPr sz="2856">
                <a:solidFill>
                  <a:schemeClr val="tx1">
                    <a:tint val="82000"/>
                  </a:schemeClr>
                </a:solidFill>
              </a:defRPr>
            </a:lvl3pPr>
            <a:lvl4pPr marL="2176181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4pPr>
            <a:lvl5pPr marL="2901574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5pPr>
            <a:lvl6pPr marL="3626968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6pPr>
            <a:lvl7pPr marL="4352361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7pPr>
            <a:lvl8pPr marL="5077755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8pPr>
            <a:lvl9pPr marL="5803148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2896489"/>
            <a:ext cx="10104120" cy="6903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2896489"/>
            <a:ext cx="10104120" cy="6903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579299"/>
            <a:ext cx="20505420" cy="210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667290"/>
            <a:ext cx="10057685" cy="1307197"/>
          </a:xfrm>
        </p:spPr>
        <p:txBody>
          <a:bodyPr anchor="b"/>
          <a:lstStyle>
            <a:lvl1pPr marL="0" indent="0">
              <a:buNone/>
              <a:defRPr sz="3808" b="1"/>
            </a:lvl1pPr>
            <a:lvl2pPr marL="725394" indent="0">
              <a:buNone/>
              <a:defRPr sz="3173" b="1"/>
            </a:lvl2pPr>
            <a:lvl3pPr marL="1450787" indent="0">
              <a:buNone/>
              <a:defRPr sz="2856" b="1"/>
            </a:lvl3pPr>
            <a:lvl4pPr marL="2176181" indent="0">
              <a:buNone/>
              <a:defRPr sz="2539" b="1"/>
            </a:lvl4pPr>
            <a:lvl5pPr marL="2901574" indent="0">
              <a:buNone/>
              <a:defRPr sz="2539" b="1"/>
            </a:lvl5pPr>
            <a:lvl6pPr marL="3626968" indent="0">
              <a:buNone/>
              <a:defRPr sz="2539" b="1"/>
            </a:lvl6pPr>
            <a:lvl7pPr marL="4352361" indent="0">
              <a:buNone/>
              <a:defRPr sz="2539" b="1"/>
            </a:lvl7pPr>
            <a:lvl8pPr marL="5077755" indent="0">
              <a:buNone/>
              <a:defRPr sz="2539" b="1"/>
            </a:lvl8pPr>
            <a:lvl9pPr marL="5803148" indent="0">
              <a:buNone/>
              <a:defRPr sz="2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3974487"/>
            <a:ext cx="10057685" cy="5845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667290"/>
            <a:ext cx="10107217" cy="1307197"/>
          </a:xfrm>
        </p:spPr>
        <p:txBody>
          <a:bodyPr anchor="b"/>
          <a:lstStyle>
            <a:lvl1pPr marL="0" indent="0">
              <a:buNone/>
              <a:defRPr sz="3808" b="1"/>
            </a:lvl1pPr>
            <a:lvl2pPr marL="725394" indent="0">
              <a:buNone/>
              <a:defRPr sz="3173" b="1"/>
            </a:lvl2pPr>
            <a:lvl3pPr marL="1450787" indent="0">
              <a:buNone/>
              <a:defRPr sz="2856" b="1"/>
            </a:lvl3pPr>
            <a:lvl4pPr marL="2176181" indent="0">
              <a:buNone/>
              <a:defRPr sz="2539" b="1"/>
            </a:lvl4pPr>
            <a:lvl5pPr marL="2901574" indent="0">
              <a:buNone/>
              <a:defRPr sz="2539" b="1"/>
            </a:lvl5pPr>
            <a:lvl6pPr marL="3626968" indent="0">
              <a:buNone/>
              <a:defRPr sz="2539" b="1"/>
            </a:lvl6pPr>
            <a:lvl7pPr marL="4352361" indent="0">
              <a:buNone/>
              <a:defRPr sz="2539" b="1"/>
            </a:lvl7pPr>
            <a:lvl8pPr marL="5077755" indent="0">
              <a:buNone/>
              <a:defRPr sz="2539" b="1"/>
            </a:lvl8pPr>
            <a:lvl9pPr marL="5803148" indent="0">
              <a:buNone/>
              <a:defRPr sz="2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3974487"/>
            <a:ext cx="10107217" cy="5845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25382"/>
            <a:ext cx="7667862" cy="2538836"/>
          </a:xfrm>
        </p:spPr>
        <p:txBody>
          <a:bodyPr anchor="b"/>
          <a:lstStyle>
            <a:lvl1pPr>
              <a:defRPr sz="50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566624"/>
            <a:ext cx="12035790" cy="7732367"/>
          </a:xfrm>
        </p:spPr>
        <p:txBody>
          <a:bodyPr/>
          <a:lstStyle>
            <a:lvl1pPr>
              <a:defRPr sz="5077"/>
            </a:lvl1pPr>
            <a:lvl2pPr>
              <a:defRPr sz="4442"/>
            </a:lvl2pPr>
            <a:lvl3pPr>
              <a:defRPr sz="3808"/>
            </a:lvl3pPr>
            <a:lvl4pPr>
              <a:defRPr sz="3173"/>
            </a:lvl4pPr>
            <a:lvl5pPr>
              <a:defRPr sz="3173"/>
            </a:lvl5pPr>
            <a:lvl6pPr>
              <a:defRPr sz="3173"/>
            </a:lvl6pPr>
            <a:lvl7pPr>
              <a:defRPr sz="3173"/>
            </a:lvl7pPr>
            <a:lvl8pPr>
              <a:defRPr sz="3173"/>
            </a:lvl8pPr>
            <a:lvl9pPr>
              <a:defRPr sz="31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264217"/>
            <a:ext cx="7667862" cy="6047367"/>
          </a:xfrm>
        </p:spPr>
        <p:txBody>
          <a:bodyPr/>
          <a:lstStyle>
            <a:lvl1pPr marL="0" indent="0">
              <a:buNone/>
              <a:defRPr sz="2539"/>
            </a:lvl1pPr>
            <a:lvl2pPr marL="725394" indent="0">
              <a:buNone/>
              <a:defRPr sz="2221"/>
            </a:lvl2pPr>
            <a:lvl3pPr marL="1450787" indent="0">
              <a:buNone/>
              <a:defRPr sz="1904"/>
            </a:lvl3pPr>
            <a:lvl4pPr marL="2176181" indent="0">
              <a:buNone/>
              <a:defRPr sz="1587"/>
            </a:lvl4pPr>
            <a:lvl5pPr marL="2901574" indent="0">
              <a:buNone/>
              <a:defRPr sz="1587"/>
            </a:lvl5pPr>
            <a:lvl6pPr marL="3626968" indent="0">
              <a:buNone/>
              <a:defRPr sz="1587"/>
            </a:lvl6pPr>
            <a:lvl7pPr marL="4352361" indent="0">
              <a:buNone/>
              <a:defRPr sz="1587"/>
            </a:lvl7pPr>
            <a:lvl8pPr marL="5077755" indent="0">
              <a:buNone/>
              <a:defRPr sz="1587"/>
            </a:lvl8pPr>
            <a:lvl9pPr marL="5803148" indent="0">
              <a:buNone/>
              <a:defRPr sz="1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6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25382"/>
            <a:ext cx="7667862" cy="2538836"/>
          </a:xfrm>
        </p:spPr>
        <p:txBody>
          <a:bodyPr anchor="b"/>
          <a:lstStyle>
            <a:lvl1pPr>
              <a:defRPr sz="50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566624"/>
            <a:ext cx="12035790" cy="7732367"/>
          </a:xfrm>
        </p:spPr>
        <p:txBody>
          <a:bodyPr anchor="t"/>
          <a:lstStyle>
            <a:lvl1pPr marL="0" indent="0">
              <a:buNone/>
              <a:defRPr sz="5077"/>
            </a:lvl1pPr>
            <a:lvl2pPr marL="725394" indent="0">
              <a:buNone/>
              <a:defRPr sz="4442"/>
            </a:lvl2pPr>
            <a:lvl3pPr marL="1450787" indent="0">
              <a:buNone/>
              <a:defRPr sz="3808"/>
            </a:lvl3pPr>
            <a:lvl4pPr marL="2176181" indent="0">
              <a:buNone/>
              <a:defRPr sz="3173"/>
            </a:lvl4pPr>
            <a:lvl5pPr marL="2901574" indent="0">
              <a:buNone/>
              <a:defRPr sz="3173"/>
            </a:lvl5pPr>
            <a:lvl6pPr marL="3626968" indent="0">
              <a:buNone/>
              <a:defRPr sz="3173"/>
            </a:lvl6pPr>
            <a:lvl7pPr marL="4352361" indent="0">
              <a:buNone/>
              <a:defRPr sz="3173"/>
            </a:lvl7pPr>
            <a:lvl8pPr marL="5077755" indent="0">
              <a:buNone/>
              <a:defRPr sz="3173"/>
            </a:lvl8pPr>
            <a:lvl9pPr marL="5803148" indent="0">
              <a:buNone/>
              <a:defRPr sz="31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264217"/>
            <a:ext cx="7667862" cy="6047367"/>
          </a:xfrm>
        </p:spPr>
        <p:txBody>
          <a:bodyPr/>
          <a:lstStyle>
            <a:lvl1pPr marL="0" indent="0">
              <a:buNone/>
              <a:defRPr sz="2539"/>
            </a:lvl1pPr>
            <a:lvl2pPr marL="725394" indent="0">
              <a:buNone/>
              <a:defRPr sz="2221"/>
            </a:lvl2pPr>
            <a:lvl3pPr marL="1450787" indent="0">
              <a:buNone/>
              <a:defRPr sz="1904"/>
            </a:lvl3pPr>
            <a:lvl4pPr marL="2176181" indent="0">
              <a:buNone/>
              <a:defRPr sz="1587"/>
            </a:lvl4pPr>
            <a:lvl5pPr marL="2901574" indent="0">
              <a:buNone/>
              <a:defRPr sz="1587"/>
            </a:lvl5pPr>
            <a:lvl6pPr marL="3626968" indent="0">
              <a:buNone/>
              <a:defRPr sz="1587"/>
            </a:lvl6pPr>
            <a:lvl7pPr marL="4352361" indent="0">
              <a:buNone/>
              <a:defRPr sz="1587"/>
            </a:lvl7pPr>
            <a:lvl8pPr marL="5077755" indent="0">
              <a:buNone/>
              <a:defRPr sz="1587"/>
            </a:lvl8pPr>
            <a:lvl9pPr marL="5803148" indent="0">
              <a:buNone/>
              <a:defRPr sz="1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579299"/>
            <a:ext cx="20505420" cy="210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2896489"/>
            <a:ext cx="20505420" cy="690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0084821"/>
            <a:ext cx="5349240" cy="57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8BF27-7BCD-44DC-986D-6AEE74084B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0084821"/>
            <a:ext cx="8023860" cy="57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0084821"/>
            <a:ext cx="5349240" cy="57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50787" rtl="0" eaLnBrk="1" latinLnBrk="0" hangingPunct="1">
        <a:lnSpc>
          <a:spcPct val="90000"/>
        </a:lnSpc>
        <a:spcBef>
          <a:spcPct val="0"/>
        </a:spcBef>
        <a:buNone/>
        <a:defRPr sz="69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697" indent="-362697" algn="l" defTabSz="1450787" rtl="0" eaLnBrk="1" latinLnBrk="0" hangingPunct="1">
        <a:lnSpc>
          <a:spcPct val="90000"/>
        </a:lnSpc>
        <a:spcBef>
          <a:spcPts val="1587"/>
        </a:spcBef>
        <a:buFont typeface="Arial" panose="020B0604020202020204" pitchFamily="34" charset="0"/>
        <a:buChar char="•"/>
        <a:defRPr sz="4442" kern="1200">
          <a:solidFill>
            <a:schemeClr val="tx1"/>
          </a:solidFill>
          <a:latin typeface="+mn-lt"/>
          <a:ea typeface="+mn-ea"/>
          <a:cs typeface="+mn-cs"/>
        </a:defRPr>
      </a:lvl1pPr>
      <a:lvl2pPr marL="1088090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3808" kern="1200">
          <a:solidFill>
            <a:schemeClr val="tx1"/>
          </a:solidFill>
          <a:latin typeface="+mn-lt"/>
          <a:ea typeface="+mn-ea"/>
          <a:cs typeface="+mn-cs"/>
        </a:defRPr>
      </a:lvl2pPr>
      <a:lvl3pPr marL="1813484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3pPr>
      <a:lvl4pPr marL="2538877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3264271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989664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715058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440451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6165845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394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787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6181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1574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6968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2361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7755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3148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90A73C0C-8F50-25BD-E58C-8D31C4ADE47A}"/>
              </a:ext>
            </a:extLst>
          </p:cNvPr>
          <p:cNvSpPr/>
          <p:nvPr/>
        </p:nvSpPr>
        <p:spPr>
          <a:xfrm>
            <a:off x="1761247" y="2091299"/>
            <a:ext cx="9572349" cy="43146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97883-3EF5-CEFD-EA8D-16C8851EEF28}"/>
              </a:ext>
            </a:extLst>
          </p:cNvPr>
          <p:cNvGrpSpPr/>
          <p:nvPr/>
        </p:nvGrpSpPr>
        <p:grpSpPr>
          <a:xfrm>
            <a:off x="11695593" y="2081015"/>
            <a:ext cx="7267492" cy="4325510"/>
            <a:chOff x="6938510" y="2081015"/>
            <a:chExt cx="7267492" cy="432551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DDC3FA1-A432-A5E0-C23F-79B67CAEA669}"/>
                </a:ext>
              </a:extLst>
            </p:cNvPr>
            <p:cNvSpPr/>
            <p:nvPr/>
          </p:nvSpPr>
          <p:spPr>
            <a:xfrm>
              <a:off x="6938510" y="2081015"/>
              <a:ext cx="7267492" cy="4325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A025AE-6826-D85C-04FB-7195A28F7041}"/>
                </a:ext>
              </a:extLst>
            </p:cNvPr>
            <p:cNvSpPr/>
            <p:nvPr/>
          </p:nvSpPr>
          <p:spPr>
            <a:xfrm>
              <a:off x="7582566" y="3838252"/>
              <a:ext cx="5939624" cy="101776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B70F2-4709-E644-1AAA-ECC908C83A6F}"/>
                </a:ext>
              </a:extLst>
            </p:cNvPr>
            <p:cNvSpPr txBox="1"/>
            <p:nvPr/>
          </p:nvSpPr>
          <p:spPr>
            <a:xfrm>
              <a:off x="7582566" y="3833147"/>
              <a:ext cx="1047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LSTM Layer 2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3815866-D8DF-9D02-CF2E-1B9F0382B6FA}"/>
                </a:ext>
              </a:extLst>
            </p:cNvPr>
            <p:cNvSpPr/>
            <p:nvPr/>
          </p:nvSpPr>
          <p:spPr>
            <a:xfrm>
              <a:off x="8242524" y="4196160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137D57-26F3-11EC-A453-82F77799104C}"/>
                </a:ext>
              </a:extLst>
            </p:cNvPr>
            <p:cNvSpPr/>
            <p:nvPr/>
          </p:nvSpPr>
          <p:spPr>
            <a:xfrm>
              <a:off x="9266692" y="4196160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312629-BBD3-849D-FF45-193C097935E3}"/>
                </a:ext>
              </a:extLst>
            </p:cNvPr>
            <p:cNvSpPr/>
            <p:nvPr/>
          </p:nvSpPr>
          <p:spPr>
            <a:xfrm>
              <a:off x="10290860" y="4194071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…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165AAC3-9585-DDF2-82BD-F33DEC962ED4}"/>
                </a:ext>
              </a:extLst>
            </p:cNvPr>
            <p:cNvSpPr/>
            <p:nvPr/>
          </p:nvSpPr>
          <p:spPr>
            <a:xfrm>
              <a:off x="11315028" y="4196991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41F3E19-6A30-5E31-D7EC-F7E7B46BCDA1}"/>
                </a:ext>
              </a:extLst>
            </p:cNvPr>
            <p:cNvSpPr/>
            <p:nvPr/>
          </p:nvSpPr>
          <p:spPr>
            <a:xfrm>
              <a:off x="12339196" y="4199836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13AA27B-57FB-9D42-6D0B-BF76BCA24822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9007175" y="4347135"/>
              <a:ext cx="25951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6350A0A-200F-A8DC-49AD-83168FFA6CF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0031343" y="4345046"/>
              <a:ext cx="25951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593EA80-5CB4-6D27-A75B-6BFA9A47A99D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11055511" y="4345046"/>
              <a:ext cx="259517" cy="292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441F17C-4ECB-3EB5-0F9E-602A9371A400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12079679" y="4347968"/>
              <a:ext cx="259517" cy="284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F28705-1B01-DC4D-D8DE-F5B3011B7A50}"/>
                </a:ext>
              </a:extLst>
            </p:cNvPr>
            <p:cNvSpPr/>
            <p:nvPr/>
          </p:nvSpPr>
          <p:spPr>
            <a:xfrm>
              <a:off x="7582566" y="5127689"/>
              <a:ext cx="5939624" cy="101776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AA67A05-634A-1C5F-154B-119A4E1659D8}"/>
                </a:ext>
              </a:extLst>
            </p:cNvPr>
            <p:cNvSpPr/>
            <p:nvPr/>
          </p:nvSpPr>
          <p:spPr>
            <a:xfrm>
              <a:off x="8242524" y="5485597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392A933-5179-FDAC-C5D5-149302C3E84C}"/>
                </a:ext>
              </a:extLst>
            </p:cNvPr>
            <p:cNvSpPr/>
            <p:nvPr/>
          </p:nvSpPr>
          <p:spPr>
            <a:xfrm>
              <a:off x="9266692" y="5485597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955052F-BB96-3D6F-7882-4871BCE438A7}"/>
                </a:ext>
              </a:extLst>
            </p:cNvPr>
            <p:cNvSpPr/>
            <p:nvPr/>
          </p:nvSpPr>
          <p:spPr>
            <a:xfrm>
              <a:off x="10290860" y="5483508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…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48C4BBF-B513-F47E-C34B-170DD88D851A}"/>
                </a:ext>
              </a:extLst>
            </p:cNvPr>
            <p:cNvSpPr/>
            <p:nvPr/>
          </p:nvSpPr>
          <p:spPr>
            <a:xfrm>
              <a:off x="11315028" y="5486428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475036F-EC6B-D04A-510B-C08DEFAFB88E}"/>
                </a:ext>
              </a:extLst>
            </p:cNvPr>
            <p:cNvSpPr/>
            <p:nvPr/>
          </p:nvSpPr>
          <p:spPr>
            <a:xfrm>
              <a:off x="12339196" y="5489273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F3CAF24-EFFD-3177-2C36-E21B98124014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9007175" y="5636572"/>
              <a:ext cx="25951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C3957A-2808-3475-3B53-37099B5F1C27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0031343" y="5634483"/>
              <a:ext cx="25951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D64EBEA-0367-0EBF-D7B7-DDD2A5C1801F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11055511" y="5634483"/>
              <a:ext cx="259517" cy="292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E8DC3E9-3745-01BE-ABD8-4ABA650041F6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2079679" y="5637405"/>
              <a:ext cx="259517" cy="284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7350477-4A02-DB21-2AD0-FE53360117A1}"/>
                </a:ext>
              </a:extLst>
            </p:cNvPr>
            <p:cNvSpPr/>
            <p:nvPr/>
          </p:nvSpPr>
          <p:spPr>
            <a:xfrm>
              <a:off x="7582566" y="2457472"/>
              <a:ext cx="5939624" cy="101776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F6A67D9-9B5B-05F3-86A0-2618F2714322}"/>
                </a:ext>
              </a:extLst>
            </p:cNvPr>
            <p:cNvSpPr/>
            <p:nvPr/>
          </p:nvSpPr>
          <p:spPr>
            <a:xfrm>
              <a:off x="8242524" y="2815380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6B6914A-9013-E75B-F143-69887415C437}"/>
                </a:ext>
              </a:extLst>
            </p:cNvPr>
            <p:cNvSpPr/>
            <p:nvPr/>
          </p:nvSpPr>
          <p:spPr>
            <a:xfrm>
              <a:off x="9266692" y="2815380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8A091D6-E807-373F-1E99-4D6BC0DD88C6}"/>
                </a:ext>
              </a:extLst>
            </p:cNvPr>
            <p:cNvSpPr/>
            <p:nvPr/>
          </p:nvSpPr>
          <p:spPr>
            <a:xfrm>
              <a:off x="10290860" y="2813291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…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7251E13-01DF-C685-F5AD-B4F9766B917B}"/>
                </a:ext>
              </a:extLst>
            </p:cNvPr>
            <p:cNvSpPr/>
            <p:nvPr/>
          </p:nvSpPr>
          <p:spPr>
            <a:xfrm>
              <a:off x="11315028" y="2816211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176E8BD-3AE9-1E8B-322F-B0B915CC69E2}"/>
                </a:ext>
              </a:extLst>
            </p:cNvPr>
            <p:cNvSpPr/>
            <p:nvPr/>
          </p:nvSpPr>
          <p:spPr>
            <a:xfrm>
              <a:off x="12339196" y="2819056"/>
              <a:ext cx="764651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LSTM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88F6970-13E8-A9FE-CCB5-4AFE99AF270F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9007175" y="2966355"/>
              <a:ext cx="25951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2CFF806-25CE-0D46-91CC-2A38F2CC6EA9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10031343" y="2964266"/>
              <a:ext cx="25951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FAADCB5-B5D9-9FD3-938B-95E4E68A05AB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>
              <a:off x="11055511" y="2964266"/>
              <a:ext cx="259517" cy="292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149048-608C-BBEB-407D-34ADFD96198D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>
              <a:off x="12079679" y="2967188"/>
              <a:ext cx="259517" cy="284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B17458C-B391-0D58-704D-B07ADE1A9B06}"/>
                </a:ext>
              </a:extLst>
            </p:cNvPr>
            <p:cNvCxnSpPr>
              <a:cxnSpLocks/>
              <a:stCxn id="39" idx="0"/>
              <a:endCxn id="16" idx="2"/>
            </p:cNvCxnSpPr>
            <p:nvPr/>
          </p:nvCxnSpPr>
          <p:spPr>
            <a:xfrm flipV="1">
              <a:off x="8624849" y="4498111"/>
              <a:ext cx="0" cy="98748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EF3455-C375-ABDA-FFB7-E7682C445C09}"/>
                </a:ext>
              </a:extLst>
            </p:cNvPr>
            <p:cNvCxnSpPr>
              <a:cxnSpLocks/>
              <a:stCxn id="40" idx="0"/>
              <a:endCxn id="18" idx="2"/>
            </p:cNvCxnSpPr>
            <p:nvPr/>
          </p:nvCxnSpPr>
          <p:spPr>
            <a:xfrm flipV="1">
              <a:off x="9649017" y="4498111"/>
              <a:ext cx="0" cy="98748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8D2335C-E0EF-A950-5243-BA2E95EDB0A9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0673185" y="4496023"/>
              <a:ext cx="0" cy="98748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38F7DFE-8B5A-F34A-9834-81F94AC54260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11697351" y="4498943"/>
              <a:ext cx="2" cy="98456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43C4CC1-C2F2-456C-033C-F0F3A9B2E0A6}"/>
                </a:ext>
              </a:extLst>
            </p:cNvPr>
            <p:cNvCxnSpPr>
              <a:cxnSpLocks/>
              <a:stCxn id="43" idx="0"/>
              <a:endCxn id="22" idx="2"/>
            </p:cNvCxnSpPr>
            <p:nvPr/>
          </p:nvCxnSpPr>
          <p:spPr>
            <a:xfrm flipV="1">
              <a:off x="12721521" y="4501787"/>
              <a:ext cx="0" cy="98748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9122D99-0244-4ED9-4BEB-0E1484FA1CF0}"/>
                </a:ext>
              </a:extLst>
            </p:cNvPr>
            <p:cNvCxnSpPr>
              <a:cxnSpLocks/>
              <a:stCxn id="16" idx="0"/>
              <a:endCxn id="49" idx="2"/>
            </p:cNvCxnSpPr>
            <p:nvPr/>
          </p:nvCxnSpPr>
          <p:spPr>
            <a:xfrm flipV="1">
              <a:off x="8624849" y="3117330"/>
              <a:ext cx="0" cy="107883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65C053D-198F-FD3E-987D-8EDAC2C78DFB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9649017" y="3115243"/>
              <a:ext cx="0" cy="108091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8EF3064-8665-A47B-9A8B-97AF2B69A5C2}"/>
                </a:ext>
              </a:extLst>
            </p:cNvPr>
            <p:cNvCxnSpPr>
              <a:cxnSpLocks/>
              <a:stCxn id="19" idx="0"/>
              <a:endCxn id="51" idx="2"/>
            </p:cNvCxnSpPr>
            <p:nvPr/>
          </p:nvCxnSpPr>
          <p:spPr>
            <a:xfrm flipV="1">
              <a:off x="10673185" y="3115241"/>
              <a:ext cx="0" cy="107883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4F5CBB5-F25B-AC5D-6837-4E5AC25494F3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11697351" y="3115241"/>
              <a:ext cx="2" cy="10817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4F2F81-EF90-C793-B7DC-CB2D22AC9C98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12721519" y="3121006"/>
              <a:ext cx="3" cy="107883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6FA5AC0-15E7-6B80-6C0F-C965BE935B61}"/>
                </a:ext>
              </a:extLst>
            </p:cNvPr>
            <p:cNvSpPr txBox="1"/>
            <p:nvPr/>
          </p:nvSpPr>
          <p:spPr>
            <a:xfrm>
              <a:off x="7582566" y="2452367"/>
              <a:ext cx="1047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LSTM Layer 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DE89A0-EC50-B209-1C90-44EDCA5C7CC1}"/>
                </a:ext>
              </a:extLst>
            </p:cNvPr>
            <p:cNvSpPr txBox="1"/>
            <p:nvPr/>
          </p:nvSpPr>
          <p:spPr>
            <a:xfrm>
              <a:off x="7600682" y="5127691"/>
              <a:ext cx="1047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LSTM Layer 1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045D170-6F9F-5F7E-7A2F-FB620F8892AF}"/>
                </a:ext>
              </a:extLst>
            </p:cNvPr>
            <p:cNvSpPr txBox="1"/>
            <p:nvPr/>
          </p:nvSpPr>
          <p:spPr>
            <a:xfrm>
              <a:off x="9869594" y="2091299"/>
              <a:ext cx="1607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LSTM Model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0403AD-0045-1BD2-503F-6E6970348DC4}"/>
              </a:ext>
            </a:extLst>
          </p:cNvPr>
          <p:cNvSpPr/>
          <p:nvPr/>
        </p:nvSpPr>
        <p:spPr>
          <a:xfrm>
            <a:off x="7671290" y="3912719"/>
            <a:ext cx="1878495" cy="7918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Exploratory Data Analysis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4D5C3C-D757-2377-32E6-02F93866FE98}"/>
              </a:ext>
            </a:extLst>
          </p:cNvPr>
          <p:cNvSpPr/>
          <p:nvPr/>
        </p:nvSpPr>
        <p:spPr>
          <a:xfrm>
            <a:off x="5444160" y="3441378"/>
            <a:ext cx="1878495" cy="7918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Data Preprocessor</a:t>
            </a:r>
          </a:p>
        </p:txBody>
      </p:sp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B1EB7A3D-66EE-D036-22E7-C3AAC528B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315" y="5056568"/>
            <a:ext cx="712820" cy="7128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022244D-A23A-0827-C05E-93E96E95695D}"/>
              </a:ext>
            </a:extLst>
          </p:cNvPr>
          <p:cNvSpPr txBox="1"/>
          <p:nvPr/>
        </p:nvSpPr>
        <p:spPr>
          <a:xfrm>
            <a:off x="8049407" y="5769946"/>
            <a:ext cx="118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EDA Report</a:t>
            </a:r>
          </a:p>
        </p:txBody>
      </p:sp>
      <p:pic>
        <p:nvPicPr>
          <p:cNvPr id="30" name="Graphic 29" descr="Database with solid fill">
            <a:extLst>
              <a:ext uri="{FF2B5EF4-FFF2-40B4-BE49-F238E27FC236}">
                <a16:creationId xmlns:a16="http://schemas.microsoft.com/office/drawing/2014/main" id="{54EA5ACD-4AEC-CEE7-0007-AED1B5D97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3641" y="3309966"/>
            <a:ext cx="796639" cy="7966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34AAC1-FC4B-4AE6-8BFE-9474020CE8AB}"/>
              </a:ext>
            </a:extLst>
          </p:cNvPr>
          <p:cNvSpPr txBox="1"/>
          <p:nvPr/>
        </p:nvSpPr>
        <p:spPr>
          <a:xfrm>
            <a:off x="2155423" y="4106605"/>
            <a:ext cx="97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Raw Data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C15483F-9213-4224-8F74-234500348009}"/>
              </a:ext>
            </a:extLst>
          </p:cNvPr>
          <p:cNvSpPr/>
          <p:nvPr/>
        </p:nvSpPr>
        <p:spPr>
          <a:xfrm>
            <a:off x="3633925" y="3439310"/>
            <a:ext cx="1478138" cy="7918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Data Selector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45012C-F96A-11AD-2B2D-1276413BA8DD}"/>
              </a:ext>
            </a:extLst>
          </p:cNvPr>
          <p:cNvSpPr/>
          <p:nvPr/>
        </p:nvSpPr>
        <p:spPr>
          <a:xfrm>
            <a:off x="7684651" y="2936107"/>
            <a:ext cx="1878495" cy="7918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Feature Selection Model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3B20C4-9D5C-64B9-CD48-A4F5B7798576}"/>
              </a:ext>
            </a:extLst>
          </p:cNvPr>
          <p:cNvSpPr/>
          <p:nvPr/>
        </p:nvSpPr>
        <p:spPr>
          <a:xfrm>
            <a:off x="10039640" y="3642019"/>
            <a:ext cx="493270" cy="497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1FD7A4-B534-332E-BBC6-9D28AB8CAB92}"/>
              </a:ext>
            </a:extLst>
          </p:cNvPr>
          <p:cNvSpPr/>
          <p:nvPr/>
        </p:nvSpPr>
        <p:spPr>
          <a:xfrm>
            <a:off x="10112342" y="3573728"/>
            <a:ext cx="493270" cy="497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4085CF-860C-E4FC-5E70-B2CDC64081A1}"/>
              </a:ext>
            </a:extLst>
          </p:cNvPr>
          <p:cNvSpPr/>
          <p:nvPr/>
        </p:nvSpPr>
        <p:spPr>
          <a:xfrm>
            <a:off x="10194572" y="3488489"/>
            <a:ext cx="493270" cy="497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DD5D99-32C2-663A-61F8-16250CEAD4AE}"/>
              </a:ext>
            </a:extLst>
          </p:cNvPr>
          <p:cNvSpPr/>
          <p:nvPr/>
        </p:nvSpPr>
        <p:spPr>
          <a:xfrm>
            <a:off x="10276548" y="3414845"/>
            <a:ext cx="493270" cy="497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F05CAA-9471-38F0-27DB-4F15648C4823}"/>
              </a:ext>
            </a:extLst>
          </p:cNvPr>
          <p:cNvSpPr txBox="1"/>
          <p:nvPr/>
        </p:nvSpPr>
        <p:spPr>
          <a:xfrm>
            <a:off x="10018749" y="2959426"/>
            <a:ext cx="97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2551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Mu, Raymond</dc:creator>
  <cp:lastModifiedBy>Mu, Raymond</cp:lastModifiedBy>
  <cp:revision>1</cp:revision>
  <dcterms:created xsi:type="dcterms:W3CDTF">2024-01-11T17:27:17Z</dcterms:created>
  <dcterms:modified xsi:type="dcterms:W3CDTF">2024-01-11T22:50:57Z</dcterms:modified>
</cp:coreProperties>
</file>