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/>
    <p:restoredTop sz="96327"/>
  </p:normalViewPr>
  <p:slideViewPr>
    <p:cSldViewPr snapToGrid="0" snapToObjects="1">
      <p:cViewPr>
        <p:scale>
          <a:sx n="121" d="100"/>
          <a:sy n="121" d="100"/>
        </p:scale>
        <p:origin x="148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C422-C4A5-A061-5724-0E873CD51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79146"/>
            <a:ext cx="8361229" cy="2098226"/>
          </a:xfrm>
        </p:spPr>
        <p:txBody>
          <a:bodyPr/>
          <a:lstStyle/>
          <a:p>
            <a:r>
              <a:rPr lang="en-US" sz="4800" cap="none" dirty="0">
                <a:ln>
                  <a:solidFill>
                    <a:sysClr val="windowText" lastClr="000000"/>
                  </a:solidFill>
                </a:ln>
                <a:cs typeface="Al Bayan Plain" pitchFamily="2" charset="-78"/>
              </a:rPr>
              <a:t>Big Mountain Resort Business Strategy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BF219-3C7F-7ECD-855B-479AF3C0C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113037"/>
            <a:ext cx="6831673" cy="1086237"/>
          </a:xfrm>
        </p:spPr>
        <p:txBody>
          <a:bodyPr/>
          <a:lstStyle/>
          <a:p>
            <a:r>
              <a:rPr lang="en-US" dirty="0"/>
              <a:t>Guided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4749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E67-1E5F-318F-DA0B-9D87A9BC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Recommendations – Business Strategy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323396-46A7-CCFD-3461-302733A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9875"/>
            <a:ext cx="9601200" cy="3581400"/>
          </a:xfrm>
        </p:spPr>
        <p:txBody>
          <a:bodyPr/>
          <a:lstStyle/>
          <a:p>
            <a:r>
              <a:rPr lang="en-US" dirty="0"/>
              <a:t>Runs vs. Revenue/Ticket Pricing</a:t>
            </a:r>
          </a:p>
          <a:p>
            <a:pPr lvl="1"/>
            <a:r>
              <a:rPr lang="en-US" dirty="0"/>
              <a:t>Closing runs can reduce support for ticket price &amp; revenue</a:t>
            </a:r>
          </a:p>
          <a:p>
            <a:r>
              <a:rPr lang="en-US" dirty="0"/>
              <a:t>Option 1: Increase vertical drop by 150 feet, add 1 chair lift</a:t>
            </a:r>
          </a:p>
          <a:p>
            <a:pPr lvl="1"/>
            <a:r>
              <a:rPr lang="en-US" dirty="0"/>
              <a:t>Estimated </a:t>
            </a:r>
            <a:r>
              <a:rPr lang="en-US" b="1" dirty="0"/>
              <a:t>$1.99 increase </a:t>
            </a:r>
            <a:r>
              <a:rPr lang="en-US" dirty="0"/>
              <a:t>in Ticket Pricing</a:t>
            </a:r>
          </a:p>
          <a:p>
            <a:r>
              <a:rPr lang="en-US" dirty="0"/>
              <a:t>Option 2: Option 1 + 2 more acres of snow making cover</a:t>
            </a:r>
          </a:p>
          <a:p>
            <a:pPr lvl="1"/>
            <a:r>
              <a:rPr lang="en-US" dirty="0"/>
              <a:t>No change in Ticket Pricing on top of Option 1</a:t>
            </a:r>
          </a:p>
          <a:p>
            <a:r>
              <a:rPr lang="en-US" dirty="0"/>
              <a:t>Option 3: Increase run by 0.2 mile, add 4 more acres of snow making cover</a:t>
            </a:r>
          </a:p>
          <a:p>
            <a:pPr lvl="1"/>
            <a:r>
              <a:rPr lang="en-US" dirty="0"/>
              <a:t>No change in Ticket Pricing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3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4E02-F70C-6AA3-73C2-B4C19FD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11" y="2843705"/>
            <a:ext cx="9601200" cy="14859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9615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E67-1E5F-318F-DA0B-9D87A9BC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Background – Big Mountain Resort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D4B8-3F92-C0ED-F670-0F38AA5D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9875"/>
            <a:ext cx="9601200" cy="3581400"/>
          </a:xfrm>
        </p:spPr>
        <p:txBody>
          <a:bodyPr/>
          <a:lstStyle/>
          <a:p>
            <a:r>
              <a:rPr lang="en-US" dirty="0"/>
              <a:t>Location: Flathead National Forest, Montana</a:t>
            </a:r>
          </a:p>
          <a:p>
            <a:r>
              <a:rPr lang="en-US" dirty="0"/>
              <a:t>No. of Trails:  105</a:t>
            </a:r>
          </a:p>
          <a:p>
            <a:r>
              <a:rPr lang="en-US" dirty="0"/>
              <a:t>No. of Lifts: 11</a:t>
            </a:r>
          </a:p>
          <a:p>
            <a:r>
              <a:rPr lang="en-US" dirty="0"/>
              <a:t>Skiable Terrain: 3000 acres</a:t>
            </a:r>
          </a:p>
          <a:p>
            <a:r>
              <a:rPr lang="en-US" dirty="0"/>
              <a:t>No. of Visitors: 350,000</a:t>
            </a:r>
          </a:p>
          <a:p>
            <a:r>
              <a:rPr lang="en-US" dirty="0"/>
              <a:t>Adult Weekend Ticket price: $81</a:t>
            </a:r>
          </a:p>
          <a:p>
            <a:r>
              <a:rPr lang="en-US" dirty="0"/>
              <a:t>Adding a new chair lift: $1.54M increase in operating cost</a:t>
            </a:r>
          </a:p>
        </p:txBody>
      </p:sp>
    </p:spTree>
    <p:extLst>
      <p:ext uri="{BB962C8B-B14F-4D97-AF65-F5344CB8AC3E}">
        <p14:creationId xmlns:p14="http://schemas.microsoft.com/office/powerpoint/2010/main" val="257466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E67-1E5F-318F-DA0B-9D87A9BC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Problem Statement – Stay Profitable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D4B8-3F92-C0ED-F670-0F38AA5D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987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Implementation of a Data-Driven Approach: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sz="2000" b="1" dirty="0"/>
              <a:t>Revise resort ticket price</a:t>
            </a:r>
          </a:p>
          <a:p>
            <a:endParaRPr lang="en-US" sz="2400" b="1" dirty="0"/>
          </a:p>
          <a:p>
            <a:pPr lvl="2"/>
            <a:r>
              <a:rPr lang="en-US" sz="2000" b="1" dirty="0"/>
              <a:t>Revise existing business strategies on facilities maintenance and addition</a:t>
            </a:r>
          </a:p>
        </p:txBody>
      </p:sp>
    </p:spTree>
    <p:extLst>
      <p:ext uri="{BB962C8B-B14F-4D97-AF65-F5344CB8AC3E}">
        <p14:creationId xmlns:p14="http://schemas.microsoft.com/office/powerpoint/2010/main" val="17681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E67-1E5F-318F-DA0B-9D87A9BC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Data Science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306E2-4359-7717-F973-CF14A09A38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371600" y="2171700"/>
            <a:ext cx="10284823" cy="29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E67-1E5F-318F-DA0B-9D87A9BC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Key Findings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DC965FC-3430-8B6E-B651-3BD1777B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461" y="921899"/>
            <a:ext cx="6096001" cy="550126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8FBEA7-F86F-0535-4925-19F0EA18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517" y="1755379"/>
            <a:ext cx="4461641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Features</a:t>
            </a:r>
            <a:r>
              <a:rPr lang="en-US" b="1" dirty="0"/>
              <a:t> correlated with Ticket Pricing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000" dirty="0"/>
              <a:t>No. </a:t>
            </a:r>
            <a:r>
              <a:rPr lang="en-US" dirty="0"/>
              <a:t>of Fast Quads</a:t>
            </a:r>
          </a:p>
          <a:p>
            <a:r>
              <a:rPr lang="en-US" sz="2000" dirty="0"/>
              <a:t>No. of Runs</a:t>
            </a:r>
            <a:endParaRPr lang="en-US" dirty="0"/>
          </a:p>
          <a:p>
            <a:r>
              <a:rPr lang="en-US" dirty="0"/>
              <a:t>Total Snow Making Area</a:t>
            </a:r>
          </a:p>
          <a:p>
            <a:r>
              <a:rPr lang="en-US" dirty="0"/>
              <a:t>No. of Total Chairs</a:t>
            </a:r>
          </a:p>
          <a:p>
            <a:r>
              <a:rPr lang="en-US" dirty="0"/>
              <a:t>Vertical Drop</a:t>
            </a:r>
          </a:p>
        </p:txBody>
      </p:sp>
    </p:spTree>
    <p:extLst>
      <p:ext uri="{BB962C8B-B14F-4D97-AF65-F5344CB8AC3E}">
        <p14:creationId xmlns:p14="http://schemas.microsoft.com/office/powerpoint/2010/main" val="197799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E67-1E5F-318F-DA0B-9D87A9BC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Big Mountain Resort Positioning – Pricing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12C9949-362A-E9EC-80B5-65059D3D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6" y="2150758"/>
            <a:ext cx="5335074" cy="293165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C64BB93-02A9-7B6F-4D15-94D9045B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27" y="2204892"/>
            <a:ext cx="5253030" cy="28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E67-1E5F-318F-DA0B-9D87A9BC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Big Mountain Resort Positioning – Features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4BBA08-9E97-2E4B-CE18-A3025941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5" y="2051816"/>
            <a:ext cx="5455359" cy="299774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771838C-F8B1-A35B-4B08-1DB03BDB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61" y="2051815"/>
            <a:ext cx="5455359" cy="29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E67-1E5F-318F-DA0B-9D87A9BC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Big Mountain Resort Positioning –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2EB887-91C9-9D50-5438-CACDBD53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54" y="2272532"/>
            <a:ext cx="5443046" cy="29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4AB7B6-1A63-98CB-338A-DBA03CBD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38" y="2227135"/>
            <a:ext cx="5517448" cy="30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1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0E67-1E5F-318F-DA0B-9D87A9BC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Recommendations – Ticket Pricing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323396-46A7-CCFD-3461-302733A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9875"/>
            <a:ext cx="9601200" cy="3581400"/>
          </a:xfrm>
        </p:spPr>
        <p:txBody>
          <a:bodyPr/>
          <a:lstStyle/>
          <a:p>
            <a:r>
              <a:rPr lang="en-US" dirty="0"/>
              <a:t>Recommended Pricing Range</a:t>
            </a:r>
          </a:p>
          <a:p>
            <a:pPr lvl="1"/>
            <a:r>
              <a:rPr lang="en-US" b="1" dirty="0"/>
              <a:t>$96 ± $10</a:t>
            </a:r>
          </a:p>
          <a:p>
            <a:pPr lvl="1"/>
            <a:endParaRPr lang="en-US" dirty="0"/>
          </a:p>
          <a:p>
            <a:r>
              <a:rPr lang="en-US" dirty="0"/>
              <a:t>Current Pricing</a:t>
            </a:r>
          </a:p>
          <a:p>
            <a:pPr lvl="1"/>
            <a:r>
              <a:rPr lang="en-US" dirty="0"/>
              <a:t>$81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531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83</TotalTime>
  <Words>240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Big Mountain Resort Business Strategy Development </vt:lpstr>
      <vt:lpstr>Background – Big Mountain Resort</vt:lpstr>
      <vt:lpstr>Problem Statement – Stay Profitable</vt:lpstr>
      <vt:lpstr>Data Science Method</vt:lpstr>
      <vt:lpstr>Key Findings</vt:lpstr>
      <vt:lpstr>Big Mountain Resort Positioning – Pricing</vt:lpstr>
      <vt:lpstr>Big Mountain Resort Positioning – Features</vt:lpstr>
      <vt:lpstr>Big Mountain Resort Positioning – Features</vt:lpstr>
      <vt:lpstr>Recommendations – Ticket Pricing</vt:lpstr>
      <vt:lpstr>Recommendations – Business Strategy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Business Strategy Development </dc:title>
  <dc:creator>Delin Mu</dc:creator>
  <cp:lastModifiedBy>Delin Mu</cp:lastModifiedBy>
  <cp:revision>1</cp:revision>
  <dcterms:created xsi:type="dcterms:W3CDTF">2022-05-25T00:08:18Z</dcterms:created>
  <dcterms:modified xsi:type="dcterms:W3CDTF">2022-05-25T01:31:49Z</dcterms:modified>
</cp:coreProperties>
</file>